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5" r:id="rId3"/>
    <p:sldId id="318" r:id="rId4"/>
    <p:sldId id="316" r:id="rId5"/>
    <p:sldId id="319" r:id="rId6"/>
    <p:sldId id="321" r:id="rId7"/>
    <p:sldId id="320" r:id="rId8"/>
    <p:sldId id="308" r:id="rId9"/>
    <p:sldId id="322" r:id="rId10"/>
    <p:sldId id="309" r:id="rId11"/>
    <p:sldId id="323" r:id="rId12"/>
    <p:sldId id="310" r:id="rId13"/>
    <p:sldId id="324" r:id="rId14"/>
    <p:sldId id="277" r:id="rId15"/>
    <p:sldId id="314" r:id="rId16"/>
    <p:sldId id="327" r:id="rId17"/>
    <p:sldId id="312" r:id="rId18"/>
  </p:sldIdLst>
  <p:sldSz cx="9144000" cy="5143500" type="screen16x9"/>
  <p:notesSz cx="9926638" cy="6797675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BFF"/>
    <a:srgbClr val="BF0042"/>
    <a:srgbClr val="C20031"/>
    <a:srgbClr val="FF9BB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5614" autoAdjust="0"/>
  </p:normalViewPr>
  <p:slideViewPr>
    <p:cSldViewPr snapToGrid="0" snapToObjects="1">
      <p:cViewPr varScale="1">
        <p:scale>
          <a:sx n="129" d="100"/>
          <a:sy n="129" d="100"/>
        </p:scale>
        <p:origin x="110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>
              <a:solidFill>
                <a:srgbClr val="898989"/>
              </a:solidFill>
              <a:latin typeface="Calluna Sans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069AC-4E07-434C-BF3D-C3DEBD4DC4F3}" type="datetimeFigureOut">
              <a:rPr lang="nl-NL" smtClean="0">
                <a:solidFill>
                  <a:srgbClr val="898989"/>
                </a:solidFill>
                <a:latin typeface="Calluna Sans"/>
              </a:rPr>
              <a:t>20-4-2021</a:t>
            </a:fld>
            <a:endParaRPr lang="nl-NL" dirty="0">
              <a:solidFill>
                <a:srgbClr val="898989"/>
              </a:solidFill>
              <a:latin typeface="Calluna San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>
              <a:solidFill>
                <a:srgbClr val="898989"/>
              </a:solidFill>
              <a:latin typeface="Calluna Sans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59AEF-7ACD-4C45-8745-D76002B97918}" type="slidenum">
              <a:rPr lang="nl-NL" smtClean="0">
                <a:solidFill>
                  <a:srgbClr val="898989"/>
                </a:solidFill>
                <a:latin typeface="Calluna Sans"/>
              </a:rPr>
              <a:t>‹nr.›</a:t>
            </a:fld>
            <a:endParaRPr lang="nl-NL" dirty="0">
              <a:solidFill>
                <a:srgbClr val="898989"/>
              </a:solidFill>
              <a:latin typeface="Calluna Sans"/>
            </a:endParaRPr>
          </a:p>
        </p:txBody>
      </p:sp>
      <p:pic>
        <p:nvPicPr>
          <p:cNvPr id="3074" name="Picture 2" descr="\\iszffs02\homedirs$\SWF\e.witteveen\Desktop\innovatie\log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7475" y="6441211"/>
            <a:ext cx="3792397" cy="3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82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898989"/>
                </a:solidFill>
                <a:latin typeface="Calluna San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  <a:latin typeface="Calluna Sans"/>
              </a:defRPr>
            </a:lvl1pPr>
          </a:lstStyle>
          <a:p>
            <a:fld id="{F3316F8A-4A27-ED49-A712-60D7B4B79C87}" type="datetimeFigureOut">
              <a:rPr lang="nl-NL" smtClean="0"/>
              <a:pPr/>
              <a:t>20-4-2021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91832" y="3228896"/>
            <a:ext cx="8783326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  <a:latin typeface="Calluna Sans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  <a:latin typeface="Calluna Sans"/>
              </a:defRPr>
            </a:lvl1pPr>
          </a:lstStyle>
          <a:p>
            <a:fld id="{09B8282B-E46E-F44E-B81B-A2844BC1D2F8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759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Bestand:Viaduct_A7_bij_Sneek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65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488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6604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248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7405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8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05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9546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491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sz="600" dirty="0"/>
              <a:t>Vooraf:</a:t>
            </a:r>
          </a:p>
          <a:p>
            <a:pPr marL="171450" indent="-171450">
              <a:buFontTx/>
              <a:buChar char="-"/>
            </a:pPr>
            <a:r>
              <a:rPr lang="nl-NL" sz="800" i="0" dirty="0">
                <a:solidFill>
                  <a:schemeClr val="accent5">
                    <a:lumMod val="50000"/>
                  </a:schemeClr>
                </a:solidFill>
              </a:rPr>
              <a:t>De bijeenkomst wordt opgenomen en via </a:t>
            </a:r>
            <a:r>
              <a:rPr lang="nl-NL" sz="800" i="0" dirty="0" err="1">
                <a:solidFill>
                  <a:schemeClr val="accent5">
                    <a:lumMod val="50000"/>
                  </a:schemeClr>
                </a:solidFill>
              </a:rPr>
              <a:t>Youtube</a:t>
            </a:r>
            <a:r>
              <a:rPr lang="nl-NL" sz="800" i="0" dirty="0">
                <a:solidFill>
                  <a:schemeClr val="accent5">
                    <a:lumMod val="50000"/>
                  </a:schemeClr>
                </a:solidFill>
              </a:rPr>
              <a:t> gedeeld, wil je niet in beeld zet dan je camera uit. </a:t>
            </a:r>
          </a:p>
          <a:p>
            <a:pPr marL="171450" indent="-171450">
              <a:buFontTx/>
              <a:buChar char="-"/>
            </a:pPr>
            <a:r>
              <a:rPr lang="nl-NL" sz="800" i="0" dirty="0">
                <a:solidFill>
                  <a:schemeClr val="accent5">
                    <a:lumMod val="50000"/>
                  </a:schemeClr>
                </a:solidFill>
              </a:rPr>
              <a:t>Beelden kunnen gebruikt worden voor </a:t>
            </a:r>
            <a:r>
              <a:rPr lang="nl-NL" sz="800" i="0" dirty="0" err="1">
                <a:solidFill>
                  <a:schemeClr val="accent5">
                    <a:lumMod val="50000"/>
                  </a:schemeClr>
                </a:solidFill>
              </a:rPr>
              <a:t>Fieldlab</a:t>
            </a:r>
            <a:r>
              <a:rPr lang="nl-NL" sz="800" i="0" dirty="0">
                <a:solidFill>
                  <a:schemeClr val="accent5">
                    <a:lumMod val="50000"/>
                  </a:schemeClr>
                </a:solidFill>
              </a:rPr>
              <a:t> en inhoudelijk gerelateerde momenten</a:t>
            </a:r>
          </a:p>
          <a:p>
            <a:pPr marL="171450" indent="-171450">
              <a:buFontTx/>
              <a:buChar char="-"/>
            </a:pPr>
            <a:endParaRPr lang="nl-NL" sz="600" i="0" dirty="0"/>
          </a:p>
          <a:p>
            <a:pPr marL="171450" indent="-171450">
              <a:buFontTx/>
              <a:buChar char="-"/>
            </a:pPr>
            <a:r>
              <a:rPr lang="nl-NL" sz="600" dirty="0"/>
              <a:t>Fijn om te zien wie er allemaal zijn</a:t>
            </a:r>
          </a:p>
          <a:p>
            <a:pPr marL="171450" indent="-171450">
              <a:buFontTx/>
              <a:buChar char="-"/>
            </a:pPr>
            <a:r>
              <a:rPr lang="nl-NL" sz="600" dirty="0"/>
              <a:t>Microfoons graag uit</a:t>
            </a:r>
          </a:p>
          <a:p>
            <a:pPr marL="171450" indent="-171450">
              <a:buFontTx/>
              <a:buChar char="-"/>
            </a:pPr>
            <a:r>
              <a:rPr lang="nl-NL" sz="600" dirty="0"/>
              <a:t>Handje opsteken wanneer je wat wilt zeggen (David en </a:t>
            </a:r>
            <a:r>
              <a:rPr lang="nl-NL" sz="600" dirty="0" err="1"/>
              <a:t>Lazo</a:t>
            </a:r>
            <a:r>
              <a:rPr lang="nl-NL" sz="600" dirty="0"/>
              <a:t>, kunnen jullie signaleren en oppikken wanneer iemand wat wil zeggen?)</a:t>
            </a:r>
          </a:p>
          <a:p>
            <a:pPr marL="171450" indent="-171450">
              <a:buFontTx/>
              <a:buChar char="-"/>
            </a:pPr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23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600" dirty="0"/>
              <a:t>We hebben 1 uur, iets als het volgende:</a:t>
            </a:r>
          </a:p>
          <a:p>
            <a:pPr marL="171450" indent="-171450">
              <a:buFontTx/>
              <a:buChar char="-"/>
            </a:pPr>
            <a:r>
              <a:rPr lang="nl-NL" sz="600" dirty="0"/>
              <a:t>10 minuten: openzaak / openzaakburg</a:t>
            </a:r>
          </a:p>
          <a:p>
            <a:pPr marL="171450" indent="-171450">
              <a:buFontTx/>
              <a:buChar char="-"/>
            </a:pPr>
            <a:r>
              <a:rPr lang="nl-NL" sz="600" dirty="0"/>
              <a:t>10 minuten: demonstratie</a:t>
            </a:r>
          </a:p>
          <a:p>
            <a:pPr marL="171450" indent="-171450">
              <a:buFontTx/>
              <a:buChar char="-"/>
            </a:pPr>
            <a:r>
              <a:rPr lang="nl-NL" sz="600" dirty="0"/>
              <a:t>10 minuten: roadmap </a:t>
            </a:r>
            <a:r>
              <a:rPr lang="nl-NL" sz="600" dirty="0" err="1"/>
              <a:t>utrecht</a:t>
            </a:r>
            <a:endParaRPr lang="nl-NL" sz="600" dirty="0"/>
          </a:p>
          <a:p>
            <a:pPr marL="171450" indent="-171450">
              <a:buFontTx/>
              <a:buChar char="-"/>
            </a:pPr>
            <a:r>
              <a:rPr lang="nl-NL" sz="600" dirty="0"/>
              <a:t>10 minuten: roadmap </a:t>
            </a:r>
            <a:r>
              <a:rPr lang="nl-NL" sz="600" dirty="0" err="1"/>
              <a:t>haarlem</a:t>
            </a:r>
            <a:endParaRPr lang="nl-NL" sz="600" dirty="0"/>
          </a:p>
          <a:p>
            <a:pPr marL="171450" indent="-171450">
              <a:buFontTx/>
              <a:buChar char="-"/>
            </a:pPr>
            <a:r>
              <a:rPr lang="nl-NL" sz="600" dirty="0"/>
              <a:t>10 minuten: roadmap </a:t>
            </a:r>
            <a:r>
              <a:rPr lang="nl-NL" sz="600" dirty="0" err="1"/>
              <a:t>sudwestfryslan</a:t>
            </a:r>
            <a:endParaRPr lang="nl-NL" sz="600" dirty="0"/>
          </a:p>
          <a:p>
            <a:pPr marL="171450" indent="-171450">
              <a:buFontTx/>
              <a:buChar char="-"/>
            </a:pPr>
            <a:r>
              <a:rPr lang="nl-NL" sz="600" dirty="0"/>
              <a:t>10 minuten: vragen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593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600" dirty="0"/>
              <a:t>Afgelopen jaren heeft Súdwest-Fryslân ingezet op zaaksgewijs werken</a:t>
            </a:r>
          </a:p>
          <a:p>
            <a:r>
              <a:rPr lang="nl-NL" sz="600" dirty="0"/>
              <a:t>Hierbij werken de medewerkers in de taak-specifieke-applicatie met programmatuur die dus voor het betreffende domein is ontwikkeld.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600" dirty="0"/>
              <a:t>Deze taak-specifieke-applicaties communiceren via de Zaak Document Services (ZDS) standaard met het centrale zaaksysteem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600" dirty="0"/>
              <a:t>Heel sociaaldomein, groot gedeelte van vergunningen, </a:t>
            </a:r>
            <a:r>
              <a:rPr lang="nl-NL" sz="600" dirty="0" err="1"/>
              <a:t>etc</a:t>
            </a:r>
            <a:endParaRPr lang="nl-NL" sz="6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600" dirty="0"/>
              <a:t>Geen processen in het zaaksysteem zelf in gebruik, geen zaak-behandel-systeem</a:t>
            </a:r>
          </a:p>
          <a:p>
            <a:r>
              <a:rPr lang="nl-NL" sz="600" dirty="0"/>
              <a:t>----- klik, einde komt in beeld -----</a:t>
            </a:r>
          </a:p>
          <a:p>
            <a:r>
              <a:rPr lang="nl-NL" sz="600" dirty="0"/>
              <a:t>Het zaaksysteem was end-of-life, leverancier stopte met het betreffende product</a:t>
            </a:r>
          </a:p>
          <a:p>
            <a:r>
              <a:rPr lang="nl-NL" sz="600" dirty="0"/>
              <a:t>We moesten wat anders op deze plek</a:t>
            </a:r>
          </a:p>
          <a:p>
            <a:endParaRPr lang="nl-NL" sz="600" dirty="0"/>
          </a:p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63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5404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935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Calluna Sans"/>
                <a:ea typeface="+mn-ea"/>
                <a:cs typeface="+mn-cs"/>
                <a:hlinkClick r:id="rId3"/>
              </a:rPr>
              <a:t> Gouwenaar, vrijgegeven in het publieke domein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Calluna Sans"/>
              <a:ea typeface="+mn-ea"/>
              <a:cs typeface="+mn-cs"/>
            </a:endParaRPr>
          </a:p>
          <a:p>
            <a:endParaRPr lang="nl-NL" sz="1200" b="0" i="0" u="none" strike="noStrike" kern="1200" dirty="0">
              <a:solidFill>
                <a:schemeClr val="tx1"/>
              </a:solidFill>
              <a:effectLst/>
              <a:latin typeface="Calluna Sans"/>
              <a:ea typeface="+mn-ea"/>
              <a:cs typeface="+mn-cs"/>
            </a:endParaRPr>
          </a:p>
          <a:p>
            <a:r>
              <a:rPr lang="nl-NL" sz="1200" b="0" i="1" kern="1200" dirty="0">
                <a:solidFill>
                  <a:schemeClr val="tx1"/>
                </a:solidFill>
                <a:effectLst/>
                <a:latin typeface="Calluna Sans"/>
                <a:ea typeface="+mn-ea"/>
                <a:cs typeface="+mn-cs"/>
              </a:rPr>
              <a:t>It </a:t>
            </a:r>
            <a:r>
              <a:rPr lang="nl-NL" sz="1200" b="0" i="1" kern="1200" dirty="0" err="1">
                <a:solidFill>
                  <a:schemeClr val="tx1"/>
                </a:solidFill>
                <a:effectLst/>
                <a:latin typeface="Calluna Sans"/>
                <a:ea typeface="+mn-ea"/>
                <a:cs typeface="+mn-cs"/>
              </a:rPr>
              <a:t>Krúsrak</a:t>
            </a:r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4321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Kip-ei probleem oude naar nieuwe wereld 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Bestaande backoffice programmatuur met ZDS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Nieuwe Open Zaak met ZGW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 vertaalt ZDS naar ZGW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Brug tussen de 2 werelden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984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Kip-ei probleem oude naar nieuwe wereld 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Bestaande backoffice programmatuur met ZDS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Nieuwe Open Zaak met ZGW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 vertaalt ZDS naar ZGW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Brug tussen de 2 werelden</a:t>
            </a:r>
          </a:p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70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\\iszffs02\homedirs$\SWF\e.witteveen\Desktop\innovatie\stadhui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" y="1"/>
            <a:ext cx="914400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\iszffs02\homedirs$\SWF\e.witteveen\Desktop\innovatie\titel-achtergrond-hd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622" cy="51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703" y="3360869"/>
            <a:ext cx="7772400" cy="646497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chemeClr val="accent4"/>
                </a:solidFill>
                <a:latin typeface="Calluna Sans Light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264042" y="4023152"/>
            <a:ext cx="8142890" cy="582309"/>
          </a:xfrm>
        </p:spPr>
        <p:txBody>
          <a:bodyPr>
            <a:normAutofit/>
          </a:bodyPr>
          <a:lstStyle>
            <a:lvl1pPr marL="0" indent="0" algn="l">
              <a:buNone/>
              <a:defRPr sz="2500" b="0" i="0" baseline="0">
                <a:solidFill>
                  <a:schemeClr val="tx1">
                    <a:tint val="75000"/>
                  </a:schemeClr>
                </a:solidFill>
                <a:latin typeface="Calluna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93571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accent4"/>
                </a:solidFill>
                <a:latin typeface="Calluna Sans Light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 sz="3000">
                <a:solidFill>
                  <a:schemeClr val="bg2"/>
                </a:solidFill>
              </a:defRPr>
            </a:lvl1pPr>
            <a:lvl2pPr>
              <a:buClr>
                <a:schemeClr val="accent4"/>
              </a:buClr>
              <a:defRPr sz="2500">
                <a:solidFill>
                  <a:schemeClr val="bg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bg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959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/>
          <a:lstStyle>
            <a:lvl1pPr>
              <a:buClr>
                <a:schemeClr val="accent4"/>
              </a:buClr>
              <a:defRPr sz="3000">
                <a:solidFill>
                  <a:schemeClr val="bg2"/>
                </a:solidFill>
              </a:defRPr>
            </a:lvl1pPr>
            <a:lvl2pPr>
              <a:buClr>
                <a:schemeClr val="accent4"/>
              </a:buClr>
              <a:defRPr sz="2500">
                <a:solidFill>
                  <a:schemeClr val="bg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bg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/>
          </p:nvPr>
        </p:nvSpPr>
        <p:spPr>
          <a:xfrm>
            <a:off x="4572000" y="1200151"/>
            <a:ext cx="4114800" cy="3394472"/>
          </a:xfrm>
        </p:spPr>
        <p:txBody>
          <a:bodyPr/>
          <a:lstStyle>
            <a:lvl1pPr>
              <a:buClr>
                <a:schemeClr val="accent4"/>
              </a:buClr>
              <a:defRPr sz="3000">
                <a:solidFill>
                  <a:schemeClr val="bg2"/>
                </a:solidFill>
              </a:defRPr>
            </a:lvl1pPr>
            <a:lvl2pPr>
              <a:buClr>
                <a:schemeClr val="accent4"/>
              </a:buClr>
              <a:defRPr sz="2500">
                <a:solidFill>
                  <a:schemeClr val="bg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bg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70313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5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5407" y="4604601"/>
            <a:ext cx="2263698" cy="4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7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Calluna Sans Ligh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98989"/>
          </a:solidFill>
          <a:latin typeface="Callun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898989"/>
          </a:solidFill>
          <a:latin typeface="Callun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98989"/>
          </a:solidFill>
          <a:latin typeface="Callun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898989"/>
          </a:solidFill>
          <a:latin typeface="Callun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898989"/>
          </a:solidFill>
          <a:latin typeface="Callun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1" y="104529"/>
            <a:ext cx="8480565" cy="331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264041" y="4023152"/>
            <a:ext cx="8480565" cy="833769"/>
          </a:xfrm>
        </p:spPr>
        <p:txBody>
          <a:bodyPr>
            <a:normAutofit/>
          </a:bodyPr>
          <a:lstStyle/>
          <a:p>
            <a:r>
              <a:rPr lang="nl-NL" sz="28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</a:t>
            </a:r>
            <a:r>
              <a:rPr lang="nl-NL" sz="2800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</a:t>
            </a:r>
            <a:r>
              <a:rPr lang="nl-NL" sz="28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de praktijk</a:t>
            </a:r>
            <a:endParaRPr lang="nl-NL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DF9C644-FB3C-430D-A9F4-006F6C93865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11" y="4439736"/>
            <a:ext cx="937974" cy="407855"/>
          </a:xfrm>
          <a:prstGeom prst="rect">
            <a:avLst/>
          </a:prstGeom>
        </p:spPr>
      </p:pic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97AF9B94-97F0-49B5-BE93-8B25E45A2A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59" y="4404503"/>
            <a:ext cx="1088415" cy="5914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44" y="4419639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s://privacybydesign.foundation/attribute-index/irma-demo-schememanager/vngrealisatie/logo.png">
            <a:extLst>
              <a:ext uri="{FF2B5EF4-FFF2-40B4-BE49-F238E27FC236}">
                <a16:creationId xmlns:a16="http://schemas.microsoft.com/office/drawing/2014/main" id="{79F24D3F-35FA-4488-B97D-5B6AAAA2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3" y="110686"/>
            <a:ext cx="833770" cy="8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0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Demonstratie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200" y="1388995"/>
            <a:ext cx="8756374" cy="3442187"/>
          </a:xfrm>
        </p:spPr>
        <p:txBody>
          <a:bodyPr>
            <a:normAutofit/>
          </a:bodyPr>
          <a:lstStyle/>
          <a:p>
            <a:pPr marL="0" indent="0">
              <a:buClr>
                <a:schemeClr val="bg2"/>
              </a:buClr>
              <a:buNone/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Door Bote Kamstra, functioneelbeheerder TSA</a:t>
            </a:r>
          </a:p>
          <a:p>
            <a:pPr marL="514350" indent="-514350">
              <a:buClr>
                <a:schemeClr val="bg2"/>
              </a:buClr>
              <a:buFont typeface="+mj-lt"/>
              <a:buAutoNum type="arabicPeriod"/>
            </a:pPr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Bestaande TSA - zaaksgewijs werkproces</a:t>
            </a:r>
          </a:p>
          <a:p>
            <a:pPr marL="514350" indent="-514350">
              <a:buClr>
                <a:schemeClr val="bg2"/>
              </a:buClr>
              <a:buFont typeface="+mj-lt"/>
              <a:buAutoNum type="arabicPeriod"/>
            </a:pPr>
            <a:r>
              <a:rPr lang="nl-N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OpenZaak</a:t>
            </a:r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bekijken zaak</a:t>
            </a:r>
          </a:p>
          <a:p>
            <a:pPr marL="514350" indent="-514350">
              <a:buClr>
                <a:schemeClr val="bg2"/>
              </a:buClr>
              <a:buFont typeface="+mj-lt"/>
              <a:buAutoNum type="arabicPeriod"/>
            </a:pPr>
            <a:r>
              <a:rPr lang="nl-N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DeSleepTool</a:t>
            </a:r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document toevoegen</a:t>
            </a:r>
          </a:p>
          <a:p>
            <a:pPr marL="514350" indent="-514350">
              <a:buClr>
                <a:schemeClr val="bg2"/>
              </a:buClr>
              <a:buFont typeface="+mj-lt"/>
              <a:buAutoNum type="arabicPeriod"/>
            </a:pPr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Bestaande TSA - toegevoegde document bekijken</a:t>
            </a:r>
          </a:p>
          <a:p>
            <a:pPr marL="0" indent="0">
              <a:buClr>
                <a:schemeClr val="bg2"/>
              </a:buClr>
              <a:buNone/>
            </a:pP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Clr>
                <a:schemeClr val="bg2"/>
              </a:buClr>
              <a:buFont typeface="+mj-lt"/>
              <a:buAutoNum type="arabicPeriod"/>
            </a:pP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FDD575F-7840-4766-8F01-ED6E68A8B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17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Toekomst Utrecht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200" y="1388995"/>
            <a:ext cx="8756374" cy="3442187"/>
          </a:xfrm>
        </p:spPr>
        <p:txBody>
          <a:bodyPr>
            <a:normAutofit/>
          </a:bodyPr>
          <a:lstStyle/>
          <a:p>
            <a:pPr marL="0" indent="0">
              <a:buClr>
                <a:schemeClr val="bg2"/>
              </a:buClr>
              <a:buNone/>
            </a:pPr>
            <a:r>
              <a:rPr lang="nl-NL" dirty="0" err="1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Lazo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Bozarov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6C8D6046-B986-4D68-9C22-AA603274F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27" y="194944"/>
            <a:ext cx="1088415" cy="5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5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7b1f9f1-c3c7-41c4-b5fb-db9cfc2d3179" descr="Image">
            <a:extLst>
              <a:ext uri="{FF2B5EF4-FFF2-40B4-BE49-F238E27FC236}">
                <a16:creationId xmlns:a16="http://schemas.microsoft.com/office/drawing/2014/main" id="{BE281F36-1ADA-49F4-9FF5-96967727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476" y="0"/>
            <a:ext cx="924247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97FC208A-6623-45F8-AE20-182F9BD11D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27" y="194944"/>
            <a:ext cx="1088415" cy="5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8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Toekomst Haarlem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200" y="1388995"/>
            <a:ext cx="8756374" cy="3442187"/>
          </a:xfrm>
        </p:spPr>
        <p:txBody>
          <a:bodyPr>
            <a:normAutofit/>
          </a:bodyPr>
          <a:lstStyle/>
          <a:p>
            <a:pPr marL="0" indent="0">
              <a:buClr>
                <a:schemeClr val="bg2"/>
              </a:buClr>
              <a:buNone/>
            </a:pP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David van Hussel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6C8D6046-B986-4D68-9C22-AA603274F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27" y="194944"/>
            <a:ext cx="1088415" cy="5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Afbeelding 7">
            <a:extLst>
              <a:ext uri="{FF2B5EF4-FFF2-40B4-BE49-F238E27FC236}">
                <a16:creationId xmlns:a16="http://schemas.microsoft.com/office/drawing/2014/main" id="{163168EB-521C-CD49-A48F-2E2114220D1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92" y="208665"/>
            <a:ext cx="937974" cy="407855"/>
          </a:xfrm>
          <a:prstGeom prst="rect">
            <a:avLst/>
          </a:prstGeom>
        </p:spPr>
      </p:pic>
      <p:sp>
        <p:nvSpPr>
          <p:cNvPr id="107" name="Titel 5">
            <a:extLst>
              <a:ext uri="{FF2B5EF4-FFF2-40B4-BE49-F238E27FC236}">
                <a16:creationId xmlns:a16="http://schemas.microsoft.com/office/drawing/2014/main" id="{969CE572-C5C2-C84F-BC77-9617A314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60" y="-13478"/>
            <a:ext cx="8229600" cy="85725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Huidige situatie Haarlem</a:t>
            </a:r>
          </a:p>
        </p:txBody>
      </p:sp>
      <p:sp>
        <p:nvSpPr>
          <p:cNvPr id="136" name="Ondertitel 3">
            <a:extLst>
              <a:ext uri="{FF2B5EF4-FFF2-40B4-BE49-F238E27FC236}">
                <a16:creationId xmlns:a16="http://schemas.microsoft.com/office/drawing/2014/main" id="{94A30ED8-B43C-294D-B376-D8E736077236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344218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898989"/>
                </a:solidFill>
                <a:latin typeface="Calluna San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898989"/>
                </a:solidFill>
                <a:latin typeface="Calluna San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898989"/>
                </a:solidFill>
                <a:latin typeface="Calluna San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898989"/>
                </a:solidFill>
                <a:latin typeface="Calluna San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898989"/>
                </a:solidFill>
                <a:latin typeface="Calluna San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Zaakregistratie component op basis van RGBZ 2.0 en ZDS 1.2 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Zaaktypes in ZTC component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Zaaktypen Burgerzaken (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Procura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Proweb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Zaaktype Melding Openbare Ruimte (MOR+)</a:t>
            </a:r>
          </a:p>
          <a:p>
            <a:pPr>
              <a:buClr>
                <a:schemeClr val="bg2"/>
              </a:buClr>
            </a:pP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MijnHaarlem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Zaken</a:t>
            </a:r>
          </a:p>
          <a:p>
            <a:pPr lvl="1"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Zaakstatus</a:t>
            </a:r>
          </a:p>
          <a:p>
            <a:pPr lvl="1"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Notificatie component</a:t>
            </a:r>
          </a:p>
          <a:p>
            <a:pPr lvl="1">
              <a:buClr>
                <a:schemeClr val="bg2"/>
              </a:buClr>
            </a:pP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Zaakgerelateerden</a:t>
            </a:r>
            <a:b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0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191" y="1028700"/>
            <a:ext cx="7511717" cy="4114800"/>
            <a:chOff x="0" y="1371600"/>
            <a:chExt cx="8661400" cy="5527676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1371600"/>
              <a:ext cx="8661400" cy="5527675"/>
            </a:xfrm>
            <a:custGeom>
              <a:avLst/>
              <a:gdLst>
                <a:gd name="T0" fmla="*/ 3413 w 3414"/>
                <a:gd name="T1" fmla="*/ 2170 h 2178"/>
                <a:gd name="T2" fmla="*/ 1832 w 3414"/>
                <a:gd name="T3" fmla="*/ 1121 h 2178"/>
                <a:gd name="T4" fmla="*/ 1340 w 3414"/>
                <a:gd name="T5" fmla="*/ 1124 h 2178"/>
                <a:gd name="T6" fmla="*/ 746 w 3414"/>
                <a:gd name="T7" fmla="*/ 1045 h 2178"/>
                <a:gd name="T8" fmla="*/ 708 w 3414"/>
                <a:gd name="T9" fmla="*/ 983 h 2178"/>
                <a:gd name="T10" fmla="*/ 722 w 3414"/>
                <a:gd name="T11" fmla="*/ 913 h 2178"/>
                <a:gd name="T12" fmla="*/ 765 w 3414"/>
                <a:gd name="T13" fmla="*/ 873 h 2178"/>
                <a:gd name="T14" fmla="*/ 833 w 3414"/>
                <a:gd name="T15" fmla="*/ 837 h 2178"/>
                <a:gd name="T16" fmla="*/ 1150 w 3414"/>
                <a:gd name="T17" fmla="*/ 745 h 2178"/>
                <a:gd name="T18" fmla="*/ 1521 w 3414"/>
                <a:gd name="T19" fmla="*/ 516 h 2178"/>
                <a:gd name="T20" fmla="*/ 1494 w 3414"/>
                <a:gd name="T21" fmla="*/ 320 h 2178"/>
                <a:gd name="T22" fmla="*/ 1110 w 3414"/>
                <a:gd name="T23" fmla="*/ 129 h 2178"/>
                <a:gd name="T24" fmla="*/ 597 w 3414"/>
                <a:gd name="T25" fmla="*/ 43 h 2178"/>
                <a:gd name="T26" fmla="*/ 0 w 3414"/>
                <a:gd name="T27" fmla="*/ 0 h 2178"/>
                <a:gd name="T28" fmla="*/ 0 w 3414"/>
                <a:gd name="T29" fmla="*/ 209 h 2178"/>
                <a:gd name="T30" fmla="*/ 207 w 3414"/>
                <a:gd name="T31" fmla="*/ 220 h 2178"/>
                <a:gd name="T32" fmla="*/ 292 w 3414"/>
                <a:gd name="T33" fmla="*/ 226 h 2178"/>
                <a:gd name="T34" fmla="*/ 567 w 3414"/>
                <a:gd name="T35" fmla="*/ 241 h 2178"/>
                <a:gd name="T36" fmla="*/ 684 w 3414"/>
                <a:gd name="T37" fmla="*/ 249 h 2178"/>
                <a:gd name="T38" fmla="*/ 1013 w 3414"/>
                <a:gd name="T39" fmla="*/ 394 h 2178"/>
                <a:gd name="T40" fmla="*/ 904 w 3414"/>
                <a:gd name="T41" fmla="*/ 523 h 2178"/>
                <a:gd name="T42" fmla="*/ 817 w 3414"/>
                <a:gd name="T43" fmla="*/ 554 h 2178"/>
                <a:gd name="T44" fmla="*/ 117 w 3414"/>
                <a:gd name="T45" fmla="*/ 858 h 2178"/>
                <a:gd name="T46" fmla="*/ 72 w 3414"/>
                <a:gd name="T47" fmla="*/ 920 h 2178"/>
                <a:gd name="T48" fmla="*/ 47 w 3414"/>
                <a:gd name="T49" fmla="*/ 990 h 2178"/>
                <a:gd name="T50" fmla="*/ 52 w 3414"/>
                <a:gd name="T51" fmla="*/ 1121 h 2178"/>
                <a:gd name="T52" fmla="*/ 849 w 3414"/>
                <a:gd name="T53" fmla="*/ 1485 h 2178"/>
                <a:gd name="T54" fmla="*/ 1613 w 3414"/>
                <a:gd name="T55" fmla="*/ 1541 h 2178"/>
                <a:gd name="T56" fmla="*/ 2144 w 3414"/>
                <a:gd name="T57" fmla="*/ 1848 h 2178"/>
                <a:gd name="T58" fmla="*/ 2125 w 3414"/>
                <a:gd name="T59" fmla="*/ 2178 h 2178"/>
                <a:gd name="T60" fmla="*/ 3414 w 3414"/>
                <a:gd name="T61" fmla="*/ 2178 h 2178"/>
                <a:gd name="T62" fmla="*/ 3413 w 3414"/>
                <a:gd name="T63" fmla="*/ 217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4" h="2178">
                  <a:moveTo>
                    <a:pt x="3413" y="2170"/>
                  </a:moveTo>
                  <a:cubicBezTo>
                    <a:pt x="3269" y="1591"/>
                    <a:pt x="2632" y="1151"/>
                    <a:pt x="1832" y="1121"/>
                  </a:cubicBezTo>
                  <a:cubicBezTo>
                    <a:pt x="1670" y="1115"/>
                    <a:pt x="1503" y="1126"/>
                    <a:pt x="1340" y="1124"/>
                  </a:cubicBezTo>
                  <a:cubicBezTo>
                    <a:pt x="1182" y="1123"/>
                    <a:pt x="859" y="1139"/>
                    <a:pt x="746" y="1045"/>
                  </a:cubicBezTo>
                  <a:cubicBezTo>
                    <a:pt x="726" y="1028"/>
                    <a:pt x="713" y="1006"/>
                    <a:pt x="708" y="983"/>
                  </a:cubicBezTo>
                  <a:cubicBezTo>
                    <a:pt x="704" y="960"/>
                    <a:pt x="708" y="935"/>
                    <a:pt x="722" y="913"/>
                  </a:cubicBezTo>
                  <a:cubicBezTo>
                    <a:pt x="731" y="899"/>
                    <a:pt x="746" y="885"/>
                    <a:pt x="765" y="873"/>
                  </a:cubicBezTo>
                  <a:cubicBezTo>
                    <a:pt x="784" y="860"/>
                    <a:pt x="807" y="848"/>
                    <a:pt x="833" y="837"/>
                  </a:cubicBezTo>
                  <a:cubicBezTo>
                    <a:pt x="934" y="793"/>
                    <a:pt x="1075" y="764"/>
                    <a:pt x="1150" y="745"/>
                  </a:cubicBezTo>
                  <a:cubicBezTo>
                    <a:pt x="1308" y="706"/>
                    <a:pt x="1471" y="645"/>
                    <a:pt x="1521" y="516"/>
                  </a:cubicBezTo>
                  <a:cubicBezTo>
                    <a:pt x="1548" y="448"/>
                    <a:pt x="1540" y="377"/>
                    <a:pt x="1494" y="320"/>
                  </a:cubicBezTo>
                  <a:cubicBezTo>
                    <a:pt x="1405" y="209"/>
                    <a:pt x="1242" y="163"/>
                    <a:pt x="1110" y="129"/>
                  </a:cubicBezTo>
                  <a:cubicBezTo>
                    <a:pt x="942" y="86"/>
                    <a:pt x="769" y="62"/>
                    <a:pt x="597" y="43"/>
                  </a:cubicBezTo>
                  <a:cubicBezTo>
                    <a:pt x="398" y="21"/>
                    <a:pt x="200" y="6"/>
                    <a:pt x="0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73" y="216"/>
                    <a:pt x="134" y="215"/>
                    <a:pt x="207" y="220"/>
                  </a:cubicBezTo>
                  <a:cubicBezTo>
                    <a:pt x="230" y="221"/>
                    <a:pt x="268" y="224"/>
                    <a:pt x="292" y="226"/>
                  </a:cubicBezTo>
                  <a:cubicBezTo>
                    <a:pt x="399" y="230"/>
                    <a:pt x="461" y="236"/>
                    <a:pt x="567" y="241"/>
                  </a:cubicBezTo>
                  <a:cubicBezTo>
                    <a:pt x="585" y="243"/>
                    <a:pt x="660" y="247"/>
                    <a:pt x="684" y="249"/>
                  </a:cubicBezTo>
                  <a:cubicBezTo>
                    <a:pt x="804" y="259"/>
                    <a:pt x="987" y="285"/>
                    <a:pt x="1013" y="394"/>
                  </a:cubicBezTo>
                  <a:cubicBezTo>
                    <a:pt x="1027" y="450"/>
                    <a:pt x="985" y="488"/>
                    <a:pt x="904" y="523"/>
                  </a:cubicBezTo>
                  <a:cubicBezTo>
                    <a:pt x="877" y="535"/>
                    <a:pt x="848" y="545"/>
                    <a:pt x="817" y="554"/>
                  </a:cubicBezTo>
                  <a:cubicBezTo>
                    <a:pt x="575" y="629"/>
                    <a:pt x="293" y="654"/>
                    <a:pt x="117" y="858"/>
                  </a:cubicBezTo>
                  <a:cubicBezTo>
                    <a:pt x="101" y="877"/>
                    <a:pt x="86" y="897"/>
                    <a:pt x="72" y="920"/>
                  </a:cubicBezTo>
                  <a:cubicBezTo>
                    <a:pt x="61" y="942"/>
                    <a:pt x="53" y="965"/>
                    <a:pt x="47" y="990"/>
                  </a:cubicBezTo>
                  <a:cubicBezTo>
                    <a:pt x="37" y="1031"/>
                    <a:pt x="38" y="1075"/>
                    <a:pt x="52" y="1121"/>
                  </a:cubicBezTo>
                  <a:cubicBezTo>
                    <a:pt x="131" y="1375"/>
                    <a:pt x="560" y="1449"/>
                    <a:pt x="849" y="1485"/>
                  </a:cubicBezTo>
                  <a:cubicBezTo>
                    <a:pt x="1101" y="1516"/>
                    <a:pt x="1361" y="1512"/>
                    <a:pt x="1613" y="1541"/>
                  </a:cubicBezTo>
                  <a:cubicBezTo>
                    <a:pt x="1884" y="1572"/>
                    <a:pt x="2086" y="1700"/>
                    <a:pt x="2144" y="1848"/>
                  </a:cubicBezTo>
                  <a:cubicBezTo>
                    <a:pt x="2185" y="1953"/>
                    <a:pt x="2172" y="2070"/>
                    <a:pt x="2125" y="2178"/>
                  </a:cubicBezTo>
                  <a:cubicBezTo>
                    <a:pt x="3414" y="2178"/>
                    <a:pt x="3414" y="2178"/>
                    <a:pt x="3414" y="2178"/>
                  </a:cubicBezTo>
                  <a:cubicBezTo>
                    <a:pt x="3414" y="2176"/>
                    <a:pt x="3413" y="2173"/>
                    <a:pt x="3413" y="21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0" y="1452563"/>
              <a:ext cx="8556625" cy="5446713"/>
            </a:xfrm>
            <a:custGeom>
              <a:avLst/>
              <a:gdLst>
                <a:gd name="T0" fmla="*/ 3261 w 3373"/>
                <a:gd name="T1" fmla="*/ 1875 h 2146"/>
                <a:gd name="T2" fmla="*/ 3165 w 3373"/>
                <a:gd name="T3" fmla="*/ 1736 h 2146"/>
                <a:gd name="T4" fmla="*/ 3059 w 3373"/>
                <a:gd name="T5" fmla="*/ 1619 h 2146"/>
                <a:gd name="T6" fmla="*/ 2870 w 3373"/>
                <a:gd name="T7" fmla="*/ 1463 h 2146"/>
                <a:gd name="T8" fmla="*/ 2702 w 3373"/>
                <a:gd name="T9" fmla="*/ 1359 h 2146"/>
                <a:gd name="T10" fmla="*/ 2492 w 3373"/>
                <a:gd name="T11" fmla="*/ 1263 h 2146"/>
                <a:gd name="T12" fmla="*/ 2259 w 3373"/>
                <a:gd name="T13" fmla="*/ 1189 h 2146"/>
                <a:gd name="T14" fmla="*/ 2044 w 3373"/>
                <a:gd name="T15" fmla="*/ 1145 h 2146"/>
                <a:gd name="T16" fmla="*/ 1824 w 3373"/>
                <a:gd name="T17" fmla="*/ 1123 h 2146"/>
                <a:gd name="T18" fmla="*/ 1631 w 3373"/>
                <a:gd name="T19" fmla="*/ 1121 h 2146"/>
                <a:gd name="T20" fmla="*/ 1404 w 3373"/>
                <a:gd name="T21" fmla="*/ 1125 h 2146"/>
                <a:gd name="T22" fmla="*/ 1340 w 3373"/>
                <a:gd name="T23" fmla="*/ 1126 h 2146"/>
                <a:gd name="T24" fmla="*/ 1141 w 3373"/>
                <a:gd name="T25" fmla="*/ 1126 h 2146"/>
                <a:gd name="T26" fmla="*/ 924 w 3373"/>
                <a:gd name="T27" fmla="*/ 1113 h 2146"/>
                <a:gd name="T28" fmla="*/ 743 w 3373"/>
                <a:gd name="T29" fmla="*/ 1060 h 2146"/>
                <a:gd name="T30" fmla="*/ 709 w 3373"/>
                <a:gd name="T31" fmla="*/ 1036 h 2146"/>
                <a:gd name="T32" fmla="*/ 675 w 3373"/>
                <a:gd name="T33" fmla="*/ 884 h 2146"/>
                <a:gd name="T34" fmla="*/ 779 w 3373"/>
                <a:gd name="T35" fmla="*/ 792 h 2146"/>
                <a:gd name="T36" fmla="*/ 990 w 3373"/>
                <a:gd name="T37" fmla="*/ 718 h 2146"/>
                <a:gd name="T38" fmla="*/ 1196 w 3373"/>
                <a:gd name="T39" fmla="*/ 666 h 2146"/>
                <a:gd name="T40" fmla="*/ 1397 w 3373"/>
                <a:gd name="T41" fmla="*/ 576 h 2146"/>
                <a:gd name="T42" fmla="*/ 1482 w 3373"/>
                <a:gd name="T43" fmla="*/ 469 h 2146"/>
                <a:gd name="T44" fmla="*/ 1420 w 3373"/>
                <a:gd name="T45" fmla="*/ 262 h 2146"/>
                <a:gd name="T46" fmla="*/ 1275 w 3373"/>
                <a:gd name="T47" fmla="*/ 173 h 2146"/>
                <a:gd name="T48" fmla="*/ 1094 w 3373"/>
                <a:gd name="T49" fmla="*/ 119 h 2146"/>
                <a:gd name="T50" fmla="*/ 1008 w 3373"/>
                <a:gd name="T51" fmla="*/ 98 h 2146"/>
                <a:gd name="T52" fmla="*/ 848 w 3373"/>
                <a:gd name="T53" fmla="*/ 72 h 2146"/>
                <a:gd name="T54" fmla="*/ 629 w 3373"/>
                <a:gd name="T55" fmla="*/ 45 h 2146"/>
                <a:gd name="T56" fmla="*/ 409 w 3373"/>
                <a:gd name="T57" fmla="*/ 20 h 2146"/>
                <a:gd name="T58" fmla="*/ 188 w 3373"/>
                <a:gd name="T59" fmla="*/ 3 h 2146"/>
                <a:gd name="T60" fmla="*/ 45 w 3373"/>
                <a:gd name="T61" fmla="*/ 0 h 2146"/>
                <a:gd name="T62" fmla="*/ 62 w 3373"/>
                <a:gd name="T63" fmla="*/ 9 h 2146"/>
                <a:gd name="T64" fmla="*/ 222 w 3373"/>
                <a:gd name="T65" fmla="*/ 14 h 2146"/>
                <a:gd name="T66" fmla="*/ 443 w 3373"/>
                <a:gd name="T67" fmla="*/ 33 h 2146"/>
                <a:gd name="T68" fmla="*/ 663 w 3373"/>
                <a:gd name="T69" fmla="*/ 58 h 2146"/>
                <a:gd name="T70" fmla="*/ 881 w 3373"/>
                <a:gd name="T71" fmla="*/ 87 h 2146"/>
                <a:gd name="T72" fmla="*/ 1024 w 3373"/>
                <a:gd name="T73" fmla="*/ 111 h 2146"/>
                <a:gd name="T74" fmla="*/ 1127 w 3373"/>
                <a:gd name="T75" fmla="*/ 138 h 2146"/>
                <a:gd name="T76" fmla="*/ 1306 w 3373"/>
                <a:gd name="T77" fmla="*/ 198 h 2146"/>
                <a:gd name="T78" fmla="*/ 1462 w 3373"/>
                <a:gd name="T79" fmla="*/ 335 h 2146"/>
                <a:gd name="T80" fmla="*/ 1456 w 3373"/>
                <a:gd name="T81" fmla="*/ 492 h 2146"/>
                <a:gd name="T82" fmla="*/ 1264 w 3373"/>
                <a:gd name="T83" fmla="*/ 629 h 2146"/>
                <a:gd name="T84" fmla="*/ 1072 w 3373"/>
                <a:gd name="T85" fmla="*/ 683 h 2146"/>
                <a:gd name="T86" fmla="*/ 850 w 3373"/>
                <a:gd name="T87" fmla="*/ 745 h 2146"/>
                <a:gd name="T88" fmla="*/ 691 w 3373"/>
                <a:gd name="T89" fmla="*/ 832 h 2146"/>
                <a:gd name="T90" fmla="*/ 686 w 3373"/>
                <a:gd name="T91" fmla="*/ 1029 h 2146"/>
                <a:gd name="T92" fmla="*/ 717 w 3373"/>
                <a:gd name="T93" fmla="*/ 1057 h 2146"/>
                <a:gd name="T94" fmla="*/ 805 w 3373"/>
                <a:gd name="T95" fmla="*/ 1102 h 2146"/>
                <a:gd name="T96" fmla="*/ 1008 w 3373"/>
                <a:gd name="T97" fmla="*/ 1136 h 2146"/>
                <a:gd name="T98" fmla="*/ 1212 w 3373"/>
                <a:gd name="T99" fmla="*/ 1142 h 2146"/>
                <a:gd name="T100" fmla="*/ 1360 w 3373"/>
                <a:gd name="T101" fmla="*/ 1143 h 2146"/>
                <a:gd name="T102" fmla="*/ 1470 w 3373"/>
                <a:gd name="T103" fmla="*/ 1141 h 2146"/>
                <a:gd name="T104" fmla="*/ 1696 w 3373"/>
                <a:gd name="T105" fmla="*/ 1137 h 2146"/>
                <a:gd name="T106" fmla="*/ 1919 w 3373"/>
                <a:gd name="T107" fmla="*/ 1147 h 2146"/>
                <a:gd name="T108" fmla="*/ 2137 w 3373"/>
                <a:gd name="T109" fmla="*/ 1179 h 2146"/>
                <a:gd name="T110" fmla="*/ 2350 w 3373"/>
                <a:gd name="T111" fmla="*/ 1233 h 2146"/>
                <a:gd name="T112" fmla="*/ 2557 w 3373"/>
                <a:gd name="T113" fmla="*/ 1309 h 2146"/>
                <a:gd name="T114" fmla="*/ 2759 w 3373"/>
                <a:gd name="T115" fmla="*/ 1411 h 2146"/>
                <a:gd name="T116" fmla="*/ 2952 w 3373"/>
                <a:gd name="T117" fmla="*/ 1546 h 2146"/>
                <a:gd name="T118" fmla="*/ 3131 w 3373"/>
                <a:gd name="T119" fmla="*/ 1722 h 2146"/>
                <a:gd name="T120" fmla="*/ 3225 w 3373"/>
                <a:gd name="T121" fmla="*/ 1851 h 2146"/>
                <a:gd name="T122" fmla="*/ 3338 w 3373"/>
                <a:gd name="T123" fmla="*/ 2097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3" h="2146">
                  <a:moveTo>
                    <a:pt x="3365" y="2116"/>
                  </a:moveTo>
                  <a:cubicBezTo>
                    <a:pt x="3363" y="2109"/>
                    <a:pt x="3361" y="2102"/>
                    <a:pt x="3359" y="2095"/>
                  </a:cubicBezTo>
                  <a:cubicBezTo>
                    <a:pt x="3355" y="2083"/>
                    <a:pt x="3351" y="2070"/>
                    <a:pt x="3347" y="2058"/>
                  </a:cubicBezTo>
                  <a:cubicBezTo>
                    <a:pt x="3340" y="2041"/>
                    <a:pt x="3334" y="2023"/>
                    <a:pt x="3327" y="2006"/>
                  </a:cubicBezTo>
                  <a:cubicBezTo>
                    <a:pt x="3321" y="1993"/>
                    <a:pt x="3315" y="1980"/>
                    <a:pt x="3309" y="1967"/>
                  </a:cubicBezTo>
                  <a:cubicBezTo>
                    <a:pt x="3308" y="1964"/>
                    <a:pt x="3307" y="1961"/>
                    <a:pt x="3306" y="1959"/>
                  </a:cubicBezTo>
                  <a:cubicBezTo>
                    <a:pt x="3299" y="1944"/>
                    <a:pt x="3291" y="1930"/>
                    <a:pt x="3284" y="1915"/>
                  </a:cubicBezTo>
                  <a:cubicBezTo>
                    <a:pt x="3276" y="1902"/>
                    <a:pt x="3269" y="1888"/>
                    <a:pt x="3261" y="1875"/>
                  </a:cubicBezTo>
                  <a:cubicBezTo>
                    <a:pt x="3255" y="1865"/>
                    <a:pt x="3250" y="1855"/>
                    <a:pt x="3244" y="1846"/>
                  </a:cubicBezTo>
                  <a:cubicBezTo>
                    <a:pt x="3242" y="1843"/>
                    <a:pt x="3240" y="1840"/>
                    <a:pt x="3238" y="1837"/>
                  </a:cubicBezTo>
                  <a:cubicBezTo>
                    <a:pt x="3234" y="1830"/>
                    <a:pt x="3229" y="1824"/>
                    <a:pt x="3225" y="1817"/>
                  </a:cubicBezTo>
                  <a:cubicBezTo>
                    <a:pt x="3221" y="1812"/>
                    <a:pt x="3218" y="1807"/>
                    <a:pt x="3214" y="1801"/>
                  </a:cubicBezTo>
                  <a:cubicBezTo>
                    <a:pt x="3211" y="1797"/>
                    <a:pt x="3208" y="1793"/>
                    <a:pt x="3205" y="1789"/>
                  </a:cubicBezTo>
                  <a:cubicBezTo>
                    <a:pt x="3200" y="1782"/>
                    <a:pt x="3195" y="1775"/>
                    <a:pt x="3190" y="1768"/>
                  </a:cubicBezTo>
                  <a:cubicBezTo>
                    <a:pt x="3188" y="1766"/>
                    <a:pt x="3186" y="1763"/>
                    <a:pt x="3185" y="1761"/>
                  </a:cubicBezTo>
                  <a:cubicBezTo>
                    <a:pt x="3178" y="1753"/>
                    <a:pt x="3172" y="1744"/>
                    <a:pt x="3165" y="1736"/>
                  </a:cubicBezTo>
                  <a:cubicBezTo>
                    <a:pt x="3165" y="1735"/>
                    <a:pt x="3164" y="1735"/>
                    <a:pt x="3164" y="1734"/>
                  </a:cubicBezTo>
                  <a:cubicBezTo>
                    <a:pt x="3156" y="1724"/>
                    <a:pt x="3148" y="1715"/>
                    <a:pt x="3140" y="1706"/>
                  </a:cubicBezTo>
                  <a:cubicBezTo>
                    <a:pt x="3132" y="1696"/>
                    <a:pt x="3123" y="1686"/>
                    <a:pt x="3115" y="1677"/>
                  </a:cubicBezTo>
                  <a:cubicBezTo>
                    <a:pt x="3106" y="1667"/>
                    <a:pt x="3098" y="1658"/>
                    <a:pt x="3089" y="1649"/>
                  </a:cubicBezTo>
                  <a:cubicBezTo>
                    <a:pt x="3083" y="1643"/>
                    <a:pt x="3078" y="1638"/>
                    <a:pt x="3072" y="1632"/>
                  </a:cubicBezTo>
                  <a:cubicBezTo>
                    <a:pt x="3071" y="1631"/>
                    <a:pt x="3070" y="1630"/>
                    <a:pt x="3070" y="1630"/>
                  </a:cubicBezTo>
                  <a:cubicBezTo>
                    <a:pt x="3069" y="1629"/>
                    <a:pt x="3068" y="1628"/>
                    <a:pt x="3068" y="1628"/>
                  </a:cubicBezTo>
                  <a:cubicBezTo>
                    <a:pt x="3065" y="1625"/>
                    <a:pt x="3062" y="1622"/>
                    <a:pt x="3059" y="1619"/>
                  </a:cubicBezTo>
                  <a:cubicBezTo>
                    <a:pt x="3050" y="1610"/>
                    <a:pt x="3041" y="1602"/>
                    <a:pt x="3033" y="1594"/>
                  </a:cubicBezTo>
                  <a:cubicBezTo>
                    <a:pt x="3024" y="1586"/>
                    <a:pt x="3015" y="1578"/>
                    <a:pt x="3006" y="1570"/>
                  </a:cubicBezTo>
                  <a:cubicBezTo>
                    <a:pt x="2997" y="1562"/>
                    <a:pt x="2988" y="1554"/>
                    <a:pt x="2979" y="1547"/>
                  </a:cubicBezTo>
                  <a:cubicBezTo>
                    <a:pt x="2975" y="1543"/>
                    <a:pt x="2971" y="1539"/>
                    <a:pt x="2966" y="1535"/>
                  </a:cubicBezTo>
                  <a:cubicBezTo>
                    <a:pt x="2962" y="1532"/>
                    <a:pt x="2957" y="1528"/>
                    <a:pt x="2952" y="1524"/>
                  </a:cubicBezTo>
                  <a:cubicBezTo>
                    <a:pt x="2943" y="1517"/>
                    <a:pt x="2934" y="1510"/>
                    <a:pt x="2925" y="1503"/>
                  </a:cubicBezTo>
                  <a:cubicBezTo>
                    <a:pt x="2916" y="1496"/>
                    <a:pt x="2907" y="1489"/>
                    <a:pt x="2898" y="1483"/>
                  </a:cubicBezTo>
                  <a:cubicBezTo>
                    <a:pt x="2889" y="1476"/>
                    <a:pt x="2880" y="1469"/>
                    <a:pt x="2870" y="1463"/>
                  </a:cubicBezTo>
                  <a:cubicBezTo>
                    <a:pt x="2866" y="1460"/>
                    <a:pt x="2861" y="1456"/>
                    <a:pt x="2856" y="1453"/>
                  </a:cubicBezTo>
                  <a:cubicBezTo>
                    <a:pt x="2852" y="1450"/>
                    <a:pt x="2847" y="1447"/>
                    <a:pt x="2843" y="1444"/>
                  </a:cubicBezTo>
                  <a:cubicBezTo>
                    <a:pt x="2833" y="1438"/>
                    <a:pt x="2824" y="1432"/>
                    <a:pt x="2815" y="1426"/>
                  </a:cubicBezTo>
                  <a:cubicBezTo>
                    <a:pt x="2805" y="1420"/>
                    <a:pt x="2796" y="1414"/>
                    <a:pt x="2787" y="1408"/>
                  </a:cubicBezTo>
                  <a:cubicBezTo>
                    <a:pt x="2777" y="1402"/>
                    <a:pt x="2768" y="1397"/>
                    <a:pt x="2758" y="1391"/>
                  </a:cubicBezTo>
                  <a:cubicBezTo>
                    <a:pt x="2752" y="1388"/>
                    <a:pt x="2746" y="1384"/>
                    <a:pt x="2740" y="1380"/>
                  </a:cubicBezTo>
                  <a:cubicBezTo>
                    <a:pt x="2737" y="1378"/>
                    <a:pt x="2733" y="1377"/>
                    <a:pt x="2730" y="1375"/>
                  </a:cubicBezTo>
                  <a:cubicBezTo>
                    <a:pt x="2721" y="1370"/>
                    <a:pt x="2711" y="1364"/>
                    <a:pt x="2702" y="1359"/>
                  </a:cubicBezTo>
                  <a:cubicBezTo>
                    <a:pt x="2692" y="1354"/>
                    <a:pt x="2682" y="1349"/>
                    <a:pt x="2673" y="1344"/>
                  </a:cubicBezTo>
                  <a:cubicBezTo>
                    <a:pt x="2663" y="1339"/>
                    <a:pt x="2654" y="1334"/>
                    <a:pt x="2644" y="1330"/>
                  </a:cubicBezTo>
                  <a:cubicBezTo>
                    <a:pt x="2635" y="1325"/>
                    <a:pt x="2625" y="1320"/>
                    <a:pt x="2615" y="1316"/>
                  </a:cubicBezTo>
                  <a:cubicBezTo>
                    <a:pt x="2606" y="1311"/>
                    <a:pt x="2596" y="1307"/>
                    <a:pt x="2586" y="1302"/>
                  </a:cubicBezTo>
                  <a:cubicBezTo>
                    <a:pt x="2576" y="1298"/>
                    <a:pt x="2567" y="1294"/>
                    <a:pt x="2557" y="1290"/>
                  </a:cubicBezTo>
                  <a:cubicBezTo>
                    <a:pt x="2547" y="1285"/>
                    <a:pt x="2537" y="1281"/>
                    <a:pt x="2528" y="1277"/>
                  </a:cubicBezTo>
                  <a:cubicBezTo>
                    <a:pt x="2518" y="1273"/>
                    <a:pt x="2508" y="1269"/>
                    <a:pt x="2498" y="1266"/>
                  </a:cubicBezTo>
                  <a:cubicBezTo>
                    <a:pt x="2496" y="1265"/>
                    <a:pt x="2494" y="1264"/>
                    <a:pt x="2492" y="1263"/>
                  </a:cubicBezTo>
                  <a:cubicBezTo>
                    <a:pt x="2484" y="1260"/>
                    <a:pt x="2476" y="1257"/>
                    <a:pt x="2469" y="1254"/>
                  </a:cubicBezTo>
                  <a:cubicBezTo>
                    <a:pt x="2459" y="1251"/>
                    <a:pt x="2449" y="1247"/>
                    <a:pt x="2439" y="1244"/>
                  </a:cubicBezTo>
                  <a:cubicBezTo>
                    <a:pt x="2429" y="1240"/>
                    <a:pt x="2419" y="1237"/>
                    <a:pt x="2409" y="1233"/>
                  </a:cubicBezTo>
                  <a:cubicBezTo>
                    <a:pt x="2399" y="1230"/>
                    <a:pt x="2389" y="1227"/>
                    <a:pt x="2379" y="1223"/>
                  </a:cubicBezTo>
                  <a:cubicBezTo>
                    <a:pt x="2369" y="1220"/>
                    <a:pt x="2359" y="1217"/>
                    <a:pt x="2349" y="1214"/>
                  </a:cubicBezTo>
                  <a:cubicBezTo>
                    <a:pt x="2339" y="1211"/>
                    <a:pt x="2329" y="1208"/>
                    <a:pt x="2319" y="1205"/>
                  </a:cubicBezTo>
                  <a:cubicBezTo>
                    <a:pt x="2309" y="1202"/>
                    <a:pt x="2299" y="1200"/>
                    <a:pt x="2289" y="1197"/>
                  </a:cubicBezTo>
                  <a:cubicBezTo>
                    <a:pt x="2279" y="1194"/>
                    <a:pt x="2269" y="1191"/>
                    <a:pt x="2259" y="1189"/>
                  </a:cubicBezTo>
                  <a:cubicBezTo>
                    <a:pt x="2249" y="1186"/>
                    <a:pt x="2240" y="1184"/>
                    <a:pt x="2230" y="1182"/>
                  </a:cubicBezTo>
                  <a:cubicBezTo>
                    <a:pt x="2230" y="1182"/>
                    <a:pt x="2229" y="1181"/>
                    <a:pt x="2228" y="1181"/>
                  </a:cubicBezTo>
                  <a:cubicBezTo>
                    <a:pt x="2218" y="1179"/>
                    <a:pt x="2208" y="1176"/>
                    <a:pt x="2198" y="1174"/>
                  </a:cubicBezTo>
                  <a:cubicBezTo>
                    <a:pt x="2188" y="1172"/>
                    <a:pt x="2177" y="1170"/>
                    <a:pt x="2167" y="1168"/>
                  </a:cubicBezTo>
                  <a:cubicBezTo>
                    <a:pt x="2157" y="1165"/>
                    <a:pt x="2147" y="1163"/>
                    <a:pt x="2136" y="1161"/>
                  </a:cubicBezTo>
                  <a:cubicBezTo>
                    <a:pt x="2126" y="1159"/>
                    <a:pt x="2116" y="1157"/>
                    <a:pt x="2106" y="1156"/>
                  </a:cubicBezTo>
                  <a:cubicBezTo>
                    <a:pt x="2095" y="1154"/>
                    <a:pt x="2085" y="1152"/>
                    <a:pt x="2075" y="1150"/>
                  </a:cubicBezTo>
                  <a:cubicBezTo>
                    <a:pt x="2064" y="1149"/>
                    <a:pt x="2054" y="1147"/>
                    <a:pt x="2044" y="1145"/>
                  </a:cubicBezTo>
                  <a:cubicBezTo>
                    <a:pt x="2033" y="1144"/>
                    <a:pt x="2023" y="1142"/>
                    <a:pt x="2012" y="1141"/>
                  </a:cubicBezTo>
                  <a:cubicBezTo>
                    <a:pt x="2002" y="1139"/>
                    <a:pt x="1992" y="1138"/>
                    <a:pt x="1981" y="1137"/>
                  </a:cubicBezTo>
                  <a:cubicBezTo>
                    <a:pt x="1974" y="1136"/>
                    <a:pt x="1968" y="1135"/>
                    <a:pt x="1961" y="1134"/>
                  </a:cubicBezTo>
                  <a:cubicBezTo>
                    <a:pt x="1957" y="1134"/>
                    <a:pt x="1953" y="1134"/>
                    <a:pt x="1950" y="1133"/>
                  </a:cubicBezTo>
                  <a:cubicBezTo>
                    <a:pt x="1939" y="1132"/>
                    <a:pt x="1929" y="1131"/>
                    <a:pt x="1918" y="1130"/>
                  </a:cubicBezTo>
                  <a:cubicBezTo>
                    <a:pt x="1908" y="1129"/>
                    <a:pt x="1897" y="1128"/>
                    <a:pt x="1887" y="1127"/>
                  </a:cubicBezTo>
                  <a:cubicBezTo>
                    <a:pt x="1876" y="1126"/>
                    <a:pt x="1866" y="1125"/>
                    <a:pt x="1855" y="1125"/>
                  </a:cubicBezTo>
                  <a:cubicBezTo>
                    <a:pt x="1845" y="1124"/>
                    <a:pt x="1835" y="1123"/>
                    <a:pt x="1824" y="1123"/>
                  </a:cubicBezTo>
                  <a:cubicBezTo>
                    <a:pt x="1824" y="1123"/>
                    <a:pt x="1824" y="1123"/>
                    <a:pt x="1823" y="1123"/>
                  </a:cubicBezTo>
                  <a:cubicBezTo>
                    <a:pt x="1813" y="1122"/>
                    <a:pt x="1802" y="1122"/>
                    <a:pt x="1792" y="1121"/>
                  </a:cubicBezTo>
                  <a:cubicBezTo>
                    <a:pt x="1781" y="1121"/>
                    <a:pt x="1770" y="1121"/>
                    <a:pt x="1760" y="1120"/>
                  </a:cubicBezTo>
                  <a:cubicBezTo>
                    <a:pt x="1749" y="1120"/>
                    <a:pt x="1738" y="1120"/>
                    <a:pt x="1727" y="1120"/>
                  </a:cubicBezTo>
                  <a:cubicBezTo>
                    <a:pt x="1717" y="1120"/>
                    <a:pt x="1706" y="1120"/>
                    <a:pt x="1695" y="1120"/>
                  </a:cubicBezTo>
                  <a:cubicBezTo>
                    <a:pt x="1693" y="1120"/>
                    <a:pt x="1690" y="1120"/>
                    <a:pt x="1687" y="1120"/>
                  </a:cubicBezTo>
                  <a:cubicBezTo>
                    <a:pt x="1663" y="1120"/>
                    <a:pt x="1663" y="1120"/>
                    <a:pt x="1663" y="1120"/>
                  </a:cubicBezTo>
                  <a:cubicBezTo>
                    <a:pt x="1631" y="1121"/>
                    <a:pt x="1631" y="1121"/>
                    <a:pt x="1631" y="1121"/>
                  </a:cubicBezTo>
                  <a:cubicBezTo>
                    <a:pt x="1598" y="1121"/>
                    <a:pt x="1598" y="1121"/>
                    <a:pt x="1598" y="1121"/>
                  </a:cubicBezTo>
                  <a:cubicBezTo>
                    <a:pt x="1566" y="1122"/>
                    <a:pt x="1566" y="1122"/>
                    <a:pt x="1566" y="1122"/>
                  </a:cubicBezTo>
                  <a:cubicBezTo>
                    <a:pt x="1534" y="1123"/>
                    <a:pt x="1534" y="1123"/>
                    <a:pt x="1534" y="1123"/>
                  </a:cubicBezTo>
                  <a:cubicBezTo>
                    <a:pt x="1501" y="1123"/>
                    <a:pt x="1501" y="1123"/>
                    <a:pt x="1501" y="1123"/>
                  </a:cubicBezTo>
                  <a:cubicBezTo>
                    <a:pt x="1469" y="1124"/>
                    <a:pt x="1469" y="1124"/>
                    <a:pt x="1469" y="1124"/>
                  </a:cubicBezTo>
                  <a:cubicBezTo>
                    <a:pt x="1437" y="1125"/>
                    <a:pt x="1437" y="1125"/>
                    <a:pt x="1437" y="1125"/>
                  </a:cubicBezTo>
                  <a:cubicBezTo>
                    <a:pt x="1414" y="1125"/>
                    <a:pt x="1414" y="1125"/>
                    <a:pt x="1414" y="1125"/>
                  </a:cubicBezTo>
                  <a:cubicBezTo>
                    <a:pt x="1404" y="1125"/>
                    <a:pt x="1404" y="1125"/>
                    <a:pt x="1404" y="1125"/>
                  </a:cubicBezTo>
                  <a:cubicBezTo>
                    <a:pt x="1380" y="1126"/>
                    <a:pt x="1380" y="1126"/>
                    <a:pt x="1380" y="1126"/>
                  </a:cubicBezTo>
                  <a:cubicBezTo>
                    <a:pt x="1372" y="1126"/>
                    <a:pt x="1372" y="1126"/>
                    <a:pt x="1372" y="1126"/>
                  </a:cubicBezTo>
                  <a:cubicBezTo>
                    <a:pt x="1363" y="1126"/>
                    <a:pt x="1363" y="1126"/>
                    <a:pt x="1363" y="1126"/>
                  </a:cubicBezTo>
                  <a:cubicBezTo>
                    <a:pt x="1359" y="1126"/>
                    <a:pt x="1359" y="1126"/>
                    <a:pt x="1359" y="1126"/>
                  </a:cubicBezTo>
                  <a:cubicBezTo>
                    <a:pt x="1357" y="1126"/>
                    <a:pt x="1357" y="1126"/>
                    <a:pt x="1357" y="1126"/>
                  </a:cubicBezTo>
                  <a:cubicBezTo>
                    <a:pt x="1354" y="1126"/>
                    <a:pt x="1354" y="1126"/>
                    <a:pt x="1354" y="1126"/>
                  </a:cubicBezTo>
                  <a:cubicBezTo>
                    <a:pt x="1346" y="1126"/>
                    <a:pt x="1346" y="1126"/>
                    <a:pt x="1346" y="1126"/>
                  </a:cubicBezTo>
                  <a:cubicBezTo>
                    <a:pt x="1344" y="1126"/>
                    <a:pt x="1342" y="1126"/>
                    <a:pt x="1340" y="1126"/>
                  </a:cubicBezTo>
                  <a:cubicBezTo>
                    <a:pt x="1329" y="1126"/>
                    <a:pt x="1318" y="1126"/>
                    <a:pt x="1307" y="1126"/>
                  </a:cubicBezTo>
                  <a:cubicBezTo>
                    <a:pt x="1297" y="1126"/>
                    <a:pt x="1287" y="1126"/>
                    <a:pt x="1277" y="1126"/>
                  </a:cubicBezTo>
                  <a:cubicBezTo>
                    <a:pt x="1277" y="1126"/>
                    <a:pt x="1276" y="1126"/>
                    <a:pt x="1275" y="1126"/>
                  </a:cubicBezTo>
                  <a:cubicBezTo>
                    <a:pt x="1264" y="1126"/>
                    <a:pt x="1254" y="1126"/>
                    <a:pt x="1243" y="1126"/>
                  </a:cubicBezTo>
                  <a:cubicBezTo>
                    <a:pt x="1232" y="1126"/>
                    <a:pt x="1221" y="1126"/>
                    <a:pt x="1211" y="1126"/>
                  </a:cubicBezTo>
                  <a:cubicBezTo>
                    <a:pt x="1200" y="1126"/>
                    <a:pt x="1189" y="1126"/>
                    <a:pt x="1178" y="1126"/>
                  </a:cubicBezTo>
                  <a:cubicBezTo>
                    <a:pt x="1168" y="1126"/>
                    <a:pt x="1157" y="1126"/>
                    <a:pt x="1146" y="1126"/>
                  </a:cubicBezTo>
                  <a:cubicBezTo>
                    <a:pt x="1145" y="1126"/>
                    <a:pt x="1143" y="1126"/>
                    <a:pt x="1141" y="1126"/>
                  </a:cubicBezTo>
                  <a:cubicBezTo>
                    <a:pt x="1132" y="1126"/>
                    <a:pt x="1123" y="1126"/>
                    <a:pt x="1114" y="1125"/>
                  </a:cubicBezTo>
                  <a:cubicBezTo>
                    <a:pt x="1104" y="1125"/>
                    <a:pt x="1093" y="1125"/>
                    <a:pt x="1082" y="1125"/>
                  </a:cubicBezTo>
                  <a:cubicBezTo>
                    <a:pt x="1072" y="1124"/>
                    <a:pt x="1061" y="1124"/>
                    <a:pt x="1050" y="1123"/>
                  </a:cubicBezTo>
                  <a:cubicBezTo>
                    <a:pt x="1040" y="1123"/>
                    <a:pt x="1029" y="1122"/>
                    <a:pt x="1019" y="1122"/>
                  </a:cubicBezTo>
                  <a:cubicBezTo>
                    <a:pt x="1014" y="1121"/>
                    <a:pt x="1009" y="1121"/>
                    <a:pt x="1005" y="1121"/>
                  </a:cubicBezTo>
                  <a:cubicBezTo>
                    <a:pt x="999" y="1120"/>
                    <a:pt x="993" y="1120"/>
                    <a:pt x="987" y="1119"/>
                  </a:cubicBezTo>
                  <a:cubicBezTo>
                    <a:pt x="976" y="1118"/>
                    <a:pt x="966" y="1117"/>
                    <a:pt x="955" y="1116"/>
                  </a:cubicBezTo>
                  <a:cubicBezTo>
                    <a:pt x="945" y="1115"/>
                    <a:pt x="934" y="1114"/>
                    <a:pt x="924" y="1113"/>
                  </a:cubicBezTo>
                  <a:cubicBezTo>
                    <a:pt x="914" y="1111"/>
                    <a:pt x="903" y="1110"/>
                    <a:pt x="893" y="1108"/>
                  </a:cubicBezTo>
                  <a:cubicBezTo>
                    <a:pt x="885" y="1107"/>
                    <a:pt x="878" y="1105"/>
                    <a:pt x="870" y="1104"/>
                  </a:cubicBezTo>
                  <a:cubicBezTo>
                    <a:pt x="867" y="1103"/>
                    <a:pt x="865" y="1103"/>
                    <a:pt x="862" y="1102"/>
                  </a:cubicBezTo>
                  <a:cubicBezTo>
                    <a:pt x="852" y="1100"/>
                    <a:pt x="842" y="1097"/>
                    <a:pt x="832" y="1095"/>
                  </a:cubicBezTo>
                  <a:cubicBezTo>
                    <a:pt x="823" y="1092"/>
                    <a:pt x="814" y="1090"/>
                    <a:pt x="805" y="1087"/>
                  </a:cubicBezTo>
                  <a:cubicBezTo>
                    <a:pt x="804" y="1087"/>
                    <a:pt x="803" y="1086"/>
                    <a:pt x="802" y="1086"/>
                  </a:cubicBezTo>
                  <a:cubicBezTo>
                    <a:pt x="792" y="1082"/>
                    <a:pt x="782" y="1079"/>
                    <a:pt x="772" y="1075"/>
                  </a:cubicBezTo>
                  <a:cubicBezTo>
                    <a:pt x="762" y="1070"/>
                    <a:pt x="752" y="1066"/>
                    <a:pt x="743" y="1060"/>
                  </a:cubicBezTo>
                  <a:cubicBezTo>
                    <a:pt x="743" y="1060"/>
                    <a:pt x="743" y="1060"/>
                    <a:pt x="743" y="1060"/>
                  </a:cubicBezTo>
                  <a:cubicBezTo>
                    <a:pt x="741" y="1059"/>
                    <a:pt x="738" y="1058"/>
                    <a:pt x="736" y="1056"/>
                  </a:cubicBezTo>
                  <a:cubicBezTo>
                    <a:pt x="734" y="1055"/>
                    <a:pt x="731" y="1053"/>
                    <a:pt x="729" y="1052"/>
                  </a:cubicBezTo>
                  <a:cubicBezTo>
                    <a:pt x="722" y="1047"/>
                    <a:pt x="722" y="1047"/>
                    <a:pt x="722" y="1047"/>
                  </a:cubicBezTo>
                  <a:cubicBezTo>
                    <a:pt x="720" y="1045"/>
                    <a:pt x="718" y="1043"/>
                    <a:pt x="715" y="1042"/>
                  </a:cubicBezTo>
                  <a:cubicBezTo>
                    <a:pt x="715" y="1042"/>
                    <a:pt x="715" y="1042"/>
                    <a:pt x="715" y="1042"/>
                  </a:cubicBezTo>
                  <a:cubicBezTo>
                    <a:pt x="712" y="1039"/>
                    <a:pt x="712" y="1039"/>
                    <a:pt x="712" y="1039"/>
                  </a:cubicBezTo>
                  <a:cubicBezTo>
                    <a:pt x="709" y="1036"/>
                    <a:pt x="709" y="1036"/>
                    <a:pt x="709" y="1036"/>
                  </a:cubicBezTo>
                  <a:cubicBezTo>
                    <a:pt x="704" y="1032"/>
                    <a:pt x="704" y="1032"/>
                    <a:pt x="704" y="1032"/>
                  </a:cubicBezTo>
                  <a:cubicBezTo>
                    <a:pt x="703" y="1031"/>
                    <a:pt x="702" y="1030"/>
                    <a:pt x="701" y="1029"/>
                  </a:cubicBezTo>
                  <a:cubicBezTo>
                    <a:pt x="700" y="1027"/>
                    <a:pt x="698" y="1025"/>
                    <a:pt x="696" y="1023"/>
                  </a:cubicBezTo>
                  <a:cubicBezTo>
                    <a:pt x="695" y="1022"/>
                    <a:pt x="694" y="1020"/>
                    <a:pt x="693" y="1019"/>
                  </a:cubicBezTo>
                  <a:cubicBezTo>
                    <a:pt x="684" y="1007"/>
                    <a:pt x="676" y="993"/>
                    <a:pt x="671" y="978"/>
                  </a:cubicBezTo>
                  <a:cubicBezTo>
                    <a:pt x="670" y="973"/>
                    <a:pt x="668" y="969"/>
                    <a:pt x="667" y="964"/>
                  </a:cubicBezTo>
                  <a:cubicBezTo>
                    <a:pt x="662" y="943"/>
                    <a:pt x="663" y="920"/>
                    <a:pt x="669" y="899"/>
                  </a:cubicBezTo>
                  <a:cubicBezTo>
                    <a:pt x="671" y="894"/>
                    <a:pt x="673" y="889"/>
                    <a:pt x="675" y="884"/>
                  </a:cubicBezTo>
                  <a:cubicBezTo>
                    <a:pt x="676" y="882"/>
                    <a:pt x="677" y="879"/>
                    <a:pt x="678" y="877"/>
                  </a:cubicBezTo>
                  <a:cubicBezTo>
                    <a:pt x="683" y="869"/>
                    <a:pt x="683" y="869"/>
                    <a:pt x="683" y="869"/>
                  </a:cubicBezTo>
                  <a:cubicBezTo>
                    <a:pt x="688" y="860"/>
                    <a:pt x="695" y="852"/>
                    <a:pt x="703" y="844"/>
                  </a:cubicBezTo>
                  <a:cubicBezTo>
                    <a:pt x="703" y="844"/>
                    <a:pt x="703" y="844"/>
                    <a:pt x="703" y="844"/>
                  </a:cubicBezTo>
                  <a:cubicBezTo>
                    <a:pt x="711" y="836"/>
                    <a:pt x="719" y="829"/>
                    <a:pt x="728" y="822"/>
                  </a:cubicBezTo>
                  <a:cubicBezTo>
                    <a:pt x="733" y="819"/>
                    <a:pt x="737" y="816"/>
                    <a:pt x="742" y="813"/>
                  </a:cubicBezTo>
                  <a:cubicBezTo>
                    <a:pt x="747" y="810"/>
                    <a:pt x="752" y="807"/>
                    <a:pt x="756" y="804"/>
                  </a:cubicBezTo>
                  <a:cubicBezTo>
                    <a:pt x="764" y="800"/>
                    <a:pt x="772" y="796"/>
                    <a:pt x="779" y="792"/>
                  </a:cubicBezTo>
                  <a:cubicBezTo>
                    <a:pt x="791" y="786"/>
                    <a:pt x="803" y="780"/>
                    <a:pt x="815" y="775"/>
                  </a:cubicBezTo>
                  <a:cubicBezTo>
                    <a:pt x="816" y="775"/>
                    <a:pt x="817" y="775"/>
                    <a:pt x="817" y="774"/>
                  </a:cubicBezTo>
                  <a:cubicBezTo>
                    <a:pt x="828" y="770"/>
                    <a:pt x="840" y="765"/>
                    <a:pt x="851" y="761"/>
                  </a:cubicBezTo>
                  <a:cubicBezTo>
                    <a:pt x="863" y="757"/>
                    <a:pt x="874" y="753"/>
                    <a:pt x="886" y="749"/>
                  </a:cubicBezTo>
                  <a:cubicBezTo>
                    <a:pt x="898" y="745"/>
                    <a:pt x="909" y="741"/>
                    <a:pt x="921" y="738"/>
                  </a:cubicBezTo>
                  <a:cubicBezTo>
                    <a:pt x="929" y="735"/>
                    <a:pt x="938" y="733"/>
                    <a:pt x="946" y="730"/>
                  </a:cubicBezTo>
                  <a:cubicBezTo>
                    <a:pt x="949" y="730"/>
                    <a:pt x="952" y="729"/>
                    <a:pt x="955" y="728"/>
                  </a:cubicBezTo>
                  <a:cubicBezTo>
                    <a:pt x="967" y="725"/>
                    <a:pt x="978" y="721"/>
                    <a:pt x="990" y="718"/>
                  </a:cubicBezTo>
                  <a:cubicBezTo>
                    <a:pt x="1001" y="715"/>
                    <a:pt x="1013" y="712"/>
                    <a:pt x="1024" y="710"/>
                  </a:cubicBezTo>
                  <a:cubicBezTo>
                    <a:pt x="1036" y="707"/>
                    <a:pt x="1047" y="704"/>
                    <a:pt x="1058" y="701"/>
                  </a:cubicBezTo>
                  <a:cubicBezTo>
                    <a:pt x="1065" y="699"/>
                    <a:pt x="1071" y="698"/>
                    <a:pt x="1078" y="696"/>
                  </a:cubicBezTo>
                  <a:cubicBezTo>
                    <a:pt x="1083" y="695"/>
                    <a:pt x="1088" y="694"/>
                    <a:pt x="1093" y="693"/>
                  </a:cubicBezTo>
                  <a:cubicBezTo>
                    <a:pt x="1104" y="690"/>
                    <a:pt x="1115" y="687"/>
                    <a:pt x="1127" y="684"/>
                  </a:cubicBezTo>
                  <a:cubicBezTo>
                    <a:pt x="1133" y="683"/>
                    <a:pt x="1138" y="682"/>
                    <a:pt x="1144" y="680"/>
                  </a:cubicBezTo>
                  <a:cubicBezTo>
                    <a:pt x="1150" y="679"/>
                    <a:pt x="1155" y="677"/>
                    <a:pt x="1161" y="676"/>
                  </a:cubicBezTo>
                  <a:cubicBezTo>
                    <a:pt x="1173" y="673"/>
                    <a:pt x="1184" y="669"/>
                    <a:pt x="1196" y="666"/>
                  </a:cubicBezTo>
                  <a:cubicBezTo>
                    <a:pt x="1200" y="665"/>
                    <a:pt x="1205" y="663"/>
                    <a:pt x="1210" y="662"/>
                  </a:cubicBezTo>
                  <a:cubicBezTo>
                    <a:pt x="1217" y="660"/>
                    <a:pt x="1224" y="658"/>
                    <a:pt x="1230" y="655"/>
                  </a:cubicBezTo>
                  <a:cubicBezTo>
                    <a:pt x="1242" y="652"/>
                    <a:pt x="1254" y="648"/>
                    <a:pt x="1265" y="643"/>
                  </a:cubicBezTo>
                  <a:cubicBezTo>
                    <a:pt x="1277" y="639"/>
                    <a:pt x="1289" y="634"/>
                    <a:pt x="1301" y="629"/>
                  </a:cubicBezTo>
                  <a:cubicBezTo>
                    <a:pt x="1313" y="624"/>
                    <a:pt x="1325" y="619"/>
                    <a:pt x="1337" y="613"/>
                  </a:cubicBezTo>
                  <a:cubicBezTo>
                    <a:pt x="1337" y="612"/>
                    <a:pt x="1338" y="612"/>
                    <a:pt x="1338" y="612"/>
                  </a:cubicBezTo>
                  <a:cubicBezTo>
                    <a:pt x="1350" y="606"/>
                    <a:pt x="1362" y="599"/>
                    <a:pt x="1374" y="592"/>
                  </a:cubicBezTo>
                  <a:cubicBezTo>
                    <a:pt x="1382" y="587"/>
                    <a:pt x="1390" y="582"/>
                    <a:pt x="1397" y="576"/>
                  </a:cubicBezTo>
                  <a:cubicBezTo>
                    <a:pt x="1403" y="572"/>
                    <a:pt x="1408" y="568"/>
                    <a:pt x="1413" y="564"/>
                  </a:cubicBezTo>
                  <a:cubicBezTo>
                    <a:pt x="1426" y="554"/>
                    <a:pt x="1437" y="542"/>
                    <a:pt x="1448" y="529"/>
                  </a:cubicBezTo>
                  <a:cubicBezTo>
                    <a:pt x="1451" y="526"/>
                    <a:pt x="1453" y="523"/>
                    <a:pt x="1456" y="519"/>
                  </a:cubicBezTo>
                  <a:cubicBezTo>
                    <a:pt x="1460" y="513"/>
                    <a:pt x="1464" y="507"/>
                    <a:pt x="1468" y="501"/>
                  </a:cubicBezTo>
                  <a:cubicBezTo>
                    <a:pt x="1469" y="498"/>
                    <a:pt x="1471" y="496"/>
                    <a:pt x="1472" y="493"/>
                  </a:cubicBezTo>
                  <a:cubicBezTo>
                    <a:pt x="1473" y="490"/>
                    <a:pt x="1475" y="488"/>
                    <a:pt x="1476" y="485"/>
                  </a:cubicBezTo>
                  <a:cubicBezTo>
                    <a:pt x="1479" y="477"/>
                    <a:pt x="1479" y="477"/>
                    <a:pt x="1479" y="477"/>
                  </a:cubicBezTo>
                  <a:cubicBezTo>
                    <a:pt x="1480" y="474"/>
                    <a:pt x="1481" y="472"/>
                    <a:pt x="1482" y="469"/>
                  </a:cubicBezTo>
                  <a:cubicBezTo>
                    <a:pt x="1490" y="447"/>
                    <a:pt x="1495" y="424"/>
                    <a:pt x="1494" y="401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3" y="392"/>
                    <a:pt x="1496" y="396"/>
                    <a:pt x="1491" y="376"/>
                  </a:cubicBezTo>
                  <a:cubicBezTo>
                    <a:pt x="1487" y="358"/>
                    <a:pt x="1477" y="343"/>
                    <a:pt x="1469" y="327"/>
                  </a:cubicBezTo>
                  <a:cubicBezTo>
                    <a:pt x="1463" y="316"/>
                    <a:pt x="1456" y="305"/>
                    <a:pt x="1448" y="295"/>
                  </a:cubicBezTo>
                  <a:cubicBezTo>
                    <a:pt x="1447" y="293"/>
                    <a:pt x="1446" y="292"/>
                    <a:pt x="1445" y="291"/>
                  </a:cubicBezTo>
                  <a:cubicBezTo>
                    <a:pt x="1437" y="281"/>
                    <a:pt x="1429" y="271"/>
                    <a:pt x="1420" y="262"/>
                  </a:cubicBezTo>
                  <a:cubicBezTo>
                    <a:pt x="1420" y="262"/>
                    <a:pt x="1419" y="262"/>
                    <a:pt x="1419" y="262"/>
                  </a:cubicBezTo>
                  <a:cubicBezTo>
                    <a:pt x="1418" y="261"/>
                    <a:pt x="1417" y="260"/>
                    <a:pt x="1416" y="258"/>
                  </a:cubicBezTo>
                  <a:cubicBezTo>
                    <a:pt x="1407" y="250"/>
                    <a:pt x="1398" y="243"/>
                    <a:pt x="1389" y="236"/>
                  </a:cubicBezTo>
                  <a:cubicBezTo>
                    <a:pt x="1380" y="229"/>
                    <a:pt x="1371" y="222"/>
                    <a:pt x="1361" y="217"/>
                  </a:cubicBezTo>
                  <a:cubicBezTo>
                    <a:pt x="1360" y="216"/>
                    <a:pt x="1359" y="215"/>
                    <a:pt x="1358" y="215"/>
                  </a:cubicBezTo>
                  <a:cubicBezTo>
                    <a:pt x="1350" y="210"/>
                    <a:pt x="1341" y="205"/>
                    <a:pt x="1333" y="200"/>
                  </a:cubicBezTo>
                  <a:cubicBezTo>
                    <a:pt x="1323" y="195"/>
                    <a:pt x="1314" y="190"/>
                    <a:pt x="1304" y="186"/>
                  </a:cubicBezTo>
                  <a:cubicBezTo>
                    <a:pt x="1294" y="182"/>
                    <a:pt x="1285" y="177"/>
                    <a:pt x="1275" y="173"/>
                  </a:cubicBezTo>
                  <a:cubicBezTo>
                    <a:pt x="1268" y="171"/>
                    <a:pt x="1262" y="168"/>
                    <a:pt x="1255" y="166"/>
                  </a:cubicBezTo>
                  <a:cubicBezTo>
                    <a:pt x="1252" y="165"/>
                    <a:pt x="1248" y="163"/>
                    <a:pt x="1245" y="162"/>
                  </a:cubicBezTo>
                  <a:cubicBezTo>
                    <a:pt x="1235" y="159"/>
                    <a:pt x="1225" y="155"/>
                    <a:pt x="1215" y="152"/>
                  </a:cubicBezTo>
                  <a:cubicBezTo>
                    <a:pt x="1205" y="149"/>
                    <a:pt x="1195" y="146"/>
                    <a:pt x="1185" y="143"/>
                  </a:cubicBezTo>
                  <a:cubicBezTo>
                    <a:pt x="1175" y="140"/>
                    <a:pt x="1165" y="137"/>
                    <a:pt x="1155" y="135"/>
                  </a:cubicBezTo>
                  <a:cubicBezTo>
                    <a:pt x="1152" y="134"/>
                    <a:pt x="1149" y="133"/>
                    <a:pt x="1146" y="132"/>
                  </a:cubicBezTo>
                  <a:cubicBezTo>
                    <a:pt x="1139" y="130"/>
                    <a:pt x="1132" y="128"/>
                    <a:pt x="1125" y="127"/>
                  </a:cubicBezTo>
                  <a:cubicBezTo>
                    <a:pt x="1115" y="124"/>
                    <a:pt x="1104" y="121"/>
                    <a:pt x="1094" y="119"/>
                  </a:cubicBezTo>
                  <a:cubicBezTo>
                    <a:pt x="1093" y="118"/>
                    <a:pt x="1092" y="118"/>
                    <a:pt x="1091" y="118"/>
                  </a:cubicBezTo>
                  <a:cubicBezTo>
                    <a:pt x="1064" y="111"/>
                    <a:pt x="1064" y="111"/>
                    <a:pt x="1064" y="111"/>
                  </a:cubicBezTo>
                  <a:cubicBezTo>
                    <a:pt x="1036" y="104"/>
                    <a:pt x="1036" y="104"/>
                    <a:pt x="1036" y="104"/>
                  </a:cubicBezTo>
                  <a:cubicBezTo>
                    <a:pt x="1034" y="103"/>
                    <a:pt x="1034" y="103"/>
                    <a:pt x="1034" y="103"/>
                  </a:cubicBezTo>
                  <a:cubicBezTo>
                    <a:pt x="1029" y="102"/>
                    <a:pt x="1029" y="102"/>
                    <a:pt x="1029" y="102"/>
                  </a:cubicBezTo>
                  <a:cubicBezTo>
                    <a:pt x="1025" y="101"/>
                    <a:pt x="1025" y="101"/>
                    <a:pt x="1025" y="101"/>
                  </a:cubicBezTo>
                  <a:cubicBezTo>
                    <a:pt x="1024" y="101"/>
                    <a:pt x="1023" y="100"/>
                    <a:pt x="1022" y="100"/>
                  </a:cubicBezTo>
                  <a:cubicBezTo>
                    <a:pt x="1008" y="98"/>
                    <a:pt x="1008" y="98"/>
                    <a:pt x="1008" y="98"/>
                  </a:cubicBezTo>
                  <a:cubicBezTo>
                    <a:pt x="1006" y="97"/>
                    <a:pt x="1005" y="97"/>
                    <a:pt x="1003" y="97"/>
                  </a:cubicBezTo>
                  <a:cubicBezTo>
                    <a:pt x="995" y="95"/>
                    <a:pt x="987" y="94"/>
                    <a:pt x="980" y="92"/>
                  </a:cubicBezTo>
                  <a:cubicBezTo>
                    <a:pt x="977" y="92"/>
                    <a:pt x="975" y="91"/>
                    <a:pt x="972" y="91"/>
                  </a:cubicBezTo>
                  <a:cubicBezTo>
                    <a:pt x="962" y="89"/>
                    <a:pt x="951" y="87"/>
                    <a:pt x="941" y="86"/>
                  </a:cubicBezTo>
                  <a:cubicBezTo>
                    <a:pt x="935" y="85"/>
                    <a:pt x="929" y="84"/>
                    <a:pt x="923" y="83"/>
                  </a:cubicBezTo>
                  <a:cubicBezTo>
                    <a:pt x="919" y="82"/>
                    <a:pt x="915" y="81"/>
                    <a:pt x="910" y="81"/>
                  </a:cubicBezTo>
                  <a:cubicBezTo>
                    <a:pt x="900" y="79"/>
                    <a:pt x="889" y="78"/>
                    <a:pt x="879" y="76"/>
                  </a:cubicBezTo>
                  <a:cubicBezTo>
                    <a:pt x="869" y="75"/>
                    <a:pt x="858" y="73"/>
                    <a:pt x="848" y="72"/>
                  </a:cubicBezTo>
                  <a:cubicBezTo>
                    <a:pt x="837" y="70"/>
                    <a:pt x="827" y="69"/>
                    <a:pt x="817" y="67"/>
                  </a:cubicBezTo>
                  <a:cubicBezTo>
                    <a:pt x="806" y="66"/>
                    <a:pt x="796" y="65"/>
                    <a:pt x="785" y="63"/>
                  </a:cubicBezTo>
                  <a:cubicBezTo>
                    <a:pt x="775" y="62"/>
                    <a:pt x="765" y="61"/>
                    <a:pt x="754" y="59"/>
                  </a:cubicBezTo>
                  <a:cubicBezTo>
                    <a:pt x="744" y="58"/>
                    <a:pt x="733" y="57"/>
                    <a:pt x="723" y="56"/>
                  </a:cubicBezTo>
                  <a:cubicBezTo>
                    <a:pt x="714" y="55"/>
                    <a:pt x="706" y="54"/>
                    <a:pt x="698" y="53"/>
                  </a:cubicBezTo>
                  <a:cubicBezTo>
                    <a:pt x="691" y="52"/>
                    <a:pt x="691" y="52"/>
                    <a:pt x="691" y="52"/>
                  </a:cubicBezTo>
                  <a:cubicBezTo>
                    <a:pt x="660" y="48"/>
                    <a:pt x="660" y="48"/>
                    <a:pt x="660" y="48"/>
                  </a:cubicBezTo>
                  <a:cubicBezTo>
                    <a:pt x="629" y="45"/>
                    <a:pt x="629" y="45"/>
                    <a:pt x="629" y="45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566" y="37"/>
                    <a:pt x="566" y="37"/>
                    <a:pt x="566" y="37"/>
                  </a:cubicBezTo>
                  <a:cubicBezTo>
                    <a:pt x="535" y="34"/>
                    <a:pt x="535" y="34"/>
                    <a:pt x="535" y="34"/>
                  </a:cubicBezTo>
                  <a:cubicBezTo>
                    <a:pt x="503" y="30"/>
                    <a:pt x="503" y="30"/>
                    <a:pt x="503" y="30"/>
                  </a:cubicBezTo>
                  <a:cubicBezTo>
                    <a:pt x="472" y="27"/>
                    <a:pt x="472" y="27"/>
                    <a:pt x="472" y="27"/>
                  </a:cubicBezTo>
                  <a:cubicBezTo>
                    <a:pt x="471" y="26"/>
                    <a:pt x="471" y="26"/>
                    <a:pt x="471" y="26"/>
                  </a:cubicBezTo>
                  <a:cubicBezTo>
                    <a:pt x="461" y="25"/>
                    <a:pt x="451" y="24"/>
                    <a:pt x="441" y="23"/>
                  </a:cubicBezTo>
                  <a:cubicBezTo>
                    <a:pt x="430" y="22"/>
                    <a:pt x="420" y="21"/>
                    <a:pt x="409" y="20"/>
                  </a:cubicBezTo>
                  <a:cubicBezTo>
                    <a:pt x="399" y="19"/>
                    <a:pt x="388" y="18"/>
                    <a:pt x="378" y="17"/>
                  </a:cubicBezTo>
                  <a:cubicBezTo>
                    <a:pt x="367" y="16"/>
                    <a:pt x="357" y="15"/>
                    <a:pt x="346" y="14"/>
                  </a:cubicBezTo>
                  <a:cubicBezTo>
                    <a:pt x="336" y="13"/>
                    <a:pt x="325" y="12"/>
                    <a:pt x="315" y="11"/>
                  </a:cubicBezTo>
                  <a:cubicBezTo>
                    <a:pt x="304" y="10"/>
                    <a:pt x="294" y="9"/>
                    <a:pt x="283" y="9"/>
                  </a:cubicBezTo>
                  <a:cubicBezTo>
                    <a:pt x="272" y="8"/>
                    <a:pt x="262" y="7"/>
                    <a:pt x="251" y="6"/>
                  </a:cubicBezTo>
                  <a:cubicBezTo>
                    <a:pt x="249" y="6"/>
                    <a:pt x="247" y="6"/>
                    <a:pt x="244" y="6"/>
                  </a:cubicBezTo>
                  <a:cubicBezTo>
                    <a:pt x="236" y="5"/>
                    <a:pt x="228" y="5"/>
                    <a:pt x="220" y="4"/>
                  </a:cubicBezTo>
                  <a:cubicBezTo>
                    <a:pt x="209" y="4"/>
                    <a:pt x="198" y="3"/>
                    <a:pt x="188" y="3"/>
                  </a:cubicBezTo>
                  <a:cubicBezTo>
                    <a:pt x="177" y="2"/>
                    <a:pt x="167" y="2"/>
                    <a:pt x="156" y="1"/>
                  </a:cubicBezTo>
                  <a:cubicBezTo>
                    <a:pt x="147" y="1"/>
                    <a:pt x="139" y="1"/>
                    <a:pt x="131" y="1"/>
                  </a:cubicBezTo>
                  <a:cubicBezTo>
                    <a:pt x="128" y="1"/>
                    <a:pt x="126" y="0"/>
                    <a:pt x="124" y="0"/>
                  </a:cubicBezTo>
                  <a:cubicBezTo>
                    <a:pt x="117" y="0"/>
                    <a:pt x="109" y="0"/>
                    <a:pt x="10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9" y="0"/>
                    <a:pt x="33" y="0"/>
                    <a:pt x="27" y="0"/>
                  </a:cubicBezTo>
                  <a:cubicBezTo>
                    <a:pt x="24" y="1"/>
                    <a:pt x="20" y="1"/>
                    <a:pt x="17" y="1"/>
                  </a:cubicBezTo>
                  <a:cubicBezTo>
                    <a:pt x="11" y="1"/>
                    <a:pt x="6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0"/>
                    <a:pt x="14" y="10"/>
                    <a:pt x="21" y="10"/>
                  </a:cubicBezTo>
                  <a:cubicBezTo>
                    <a:pt x="24" y="9"/>
                    <a:pt x="27" y="9"/>
                    <a:pt x="30" y="9"/>
                  </a:cubicBezTo>
                  <a:cubicBezTo>
                    <a:pt x="36" y="9"/>
                    <a:pt x="43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3" y="9"/>
                    <a:pt x="120" y="9"/>
                    <a:pt x="127" y="9"/>
                  </a:cubicBezTo>
                  <a:cubicBezTo>
                    <a:pt x="129" y="9"/>
                    <a:pt x="132" y="9"/>
                    <a:pt x="134" y="10"/>
                  </a:cubicBezTo>
                  <a:cubicBezTo>
                    <a:pt x="143" y="10"/>
                    <a:pt x="151" y="10"/>
                    <a:pt x="159" y="10"/>
                  </a:cubicBezTo>
                  <a:cubicBezTo>
                    <a:pt x="169" y="11"/>
                    <a:pt x="180" y="11"/>
                    <a:pt x="191" y="12"/>
                  </a:cubicBezTo>
                  <a:cubicBezTo>
                    <a:pt x="201" y="12"/>
                    <a:pt x="212" y="13"/>
                    <a:pt x="222" y="14"/>
                  </a:cubicBezTo>
                  <a:cubicBezTo>
                    <a:pt x="231" y="14"/>
                    <a:pt x="240" y="15"/>
                    <a:pt x="248" y="15"/>
                  </a:cubicBezTo>
                  <a:cubicBezTo>
                    <a:pt x="250" y="15"/>
                    <a:pt x="252" y="15"/>
                    <a:pt x="254" y="16"/>
                  </a:cubicBezTo>
                  <a:cubicBezTo>
                    <a:pt x="265" y="16"/>
                    <a:pt x="275" y="17"/>
                    <a:pt x="286" y="18"/>
                  </a:cubicBezTo>
                  <a:cubicBezTo>
                    <a:pt x="296" y="19"/>
                    <a:pt x="307" y="20"/>
                    <a:pt x="317" y="20"/>
                  </a:cubicBezTo>
                  <a:cubicBezTo>
                    <a:pt x="328" y="21"/>
                    <a:pt x="338" y="22"/>
                    <a:pt x="349" y="23"/>
                  </a:cubicBezTo>
                  <a:cubicBezTo>
                    <a:pt x="359" y="24"/>
                    <a:pt x="370" y="25"/>
                    <a:pt x="380" y="26"/>
                  </a:cubicBezTo>
                  <a:cubicBezTo>
                    <a:pt x="391" y="27"/>
                    <a:pt x="401" y="28"/>
                    <a:pt x="412" y="29"/>
                  </a:cubicBezTo>
                  <a:cubicBezTo>
                    <a:pt x="422" y="30"/>
                    <a:pt x="433" y="32"/>
                    <a:pt x="443" y="33"/>
                  </a:cubicBezTo>
                  <a:cubicBezTo>
                    <a:pt x="454" y="34"/>
                    <a:pt x="464" y="35"/>
                    <a:pt x="475" y="36"/>
                  </a:cubicBezTo>
                  <a:cubicBezTo>
                    <a:pt x="475" y="36"/>
                    <a:pt x="475" y="36"/>
                    <a:pt x="475" y="36"/>
                  </a:cubicBezTo>
                  <a:cubicBezTo>
                    <a:pt x="506" y="40"/>
                    <a:pt x="506" y="40"/>
                    <a:pt x="506" y="40"/>
                  </a:cubicBezTo>
                  <a:cubicBezTo>
                    <a:pt x="537" y="44"/>
                    <a:pt x="537" y="44"/>
                    <a:pt x="537" y="44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600" y="51"/>
                    <a:pt x="600" y="51"/>
                    <a:pt x="600" y="51"/>
                  </a:cubicBezTo>
                  <a:cubicBezTo>
                    <a:pt x="631" y="55"/>
                    <a:pt x="631" y="55"/>
                    <a:pt x="631" y="55"/>
                  </a:cubicBezTo>
                  <a:cubicBezTo>
                    <a:pt x="663" y="58"/>
                    <a:pt x="663" y="58"/>
                    <a:pt x="663" y="58"/>
                  </a:cubicBezTo>
                  <a:cubicBezTo>
                    <a:pt x="694" y="62"/>
                    <a:pt x="694" y="62"/>
                    <a:pt x="694" y="62"/>
                  </a:cubicBezTo>
                  <a:cubicBezTo>
                    <a:pt x="701" y="63"/>
                    <a:pt x="701" y="63"/>
                    <a:pt x="701" y="63"/>
                  </a:cubicBezTo>
                  <a:cubicBezTo>
                    <a:pt x="709" y="64"/>
                    <a:pt x="717" y="65"/>
                    <a:pt x="725" y="66"/>
                  </a:cubicBezTo>
                  <a:cubicBezTo>
                    <a:pt x="736" y="67"/>
                    <a:pt x="746" y="68"/>
                    <a:pt x="757" y="70"/>
                  </a:cubicBezTo>
                  <a:cubicBezTo>
                    <a:pt x="767" y="71"/>
                    <a:pt x="777" y="72"/>
                    <a:pt x="788" y="74"/>
                  </a:cubicBezTo>
                  <a:cubicBezTo>
                    <a:pt x="798" y="75"/>
                    <a:pt x="809" y="76"/>
                    <a:pt x="819" y="78"/>
                  </a:cubicBezTo>
                  <a:cubicBezTo>
                    <a:pt x="830" y="79"/>
                    <a:pt x="840" y="81"/>
                    <a:pt x="850" y="82"/>
                  </a:cubicBezTo>
                  <a:cubicBezTo>
                    <a:pt x="861" y="84"/>
                    <a:pt x="871" y="85"/>
                    <a:pt x="881" y="87"/>
                  </a:cubicBezTo>
                  <a:cubicBezTo>
                    <a:pt x="892" y="88"/>
                    <a:pt x="902" y="90"/>
                    <a:pt x="913" y="91"/>
                  </a:cubicBezTo>
                  <a:cubicBezTo>
                    <a:pt x="917" y="92"/>
                    <a:pt x="922" y="93"/>
                    <a:pt x="926" y="94"/>
                  </a:cubicBezTo>
                  <a:cubicBezTo>
                    <a:pt x="932" y="94"/>
                    <a:pt x="938" y="95"/>
                    <a:pt x="944" y="96"/>
                  </a:cubicBezTo>
                  <a:cubicBezTo>
                    <a:pt x="954" y="98"/>
                    <a:pt x="964" y="100"/>
                    <a:pt x="974" y="102"/>
                  </a:cubicBezTo>
                  <a:cubicBezTo>
                    <a:pt x="977" y="102"/>
                    <a:pt x="980" y="103"/>
                    <a:pt x="982" y="103"/>
                  </a:cubicBezTo>
                  <a:cubicBezTo>
                    <a:pt x="990" y="105"/>
                    <a:pt x="998" y="106"/>
                    <a:pt x="1005" y="107"/>
                  </a:cubicBezTo>
                  <a:cubicBezTo>
                    <a:pt x="1007" y="108"/>
                    <a:pt x="1009" y="108"/>
                    <a:pt x="1010" y="108"/>
                  </a:cubicBezTo>
                  <a:cubicBezTo>
                    <a:pt x="1024" y="111"/>
                    <a:pt x="1024" y="111"/>
                    <a:pt x="1024" y="111"/>
                  </a:cubicBezTo>
                  <a:cubicBezTo>
                    <a:pt x="1025" y="111"/>
                    <a:pt x="1027" y="112"/>
                    <a:pt x="1028" y="112"/>
                  </a:cubicBezTo>
                  <a:cubicBezTo>
                    <a:pt x="1031" y="113"/>
                    <a:pt x="1031" y="113"/>
                    <a:pt x="1031" y="113"/>
                  </a:cubicBezTo>
                  <a:cubicBezTo>
                    <a:pt x="1036" y="114"/>
                    <a:pt x="1036" y="114"/>
                    <a:pt x="1036" y="114"/>
                  </a:cubicBezTo>
                  <a:cubicBezTo>
                    <a:pt x="1038" y="114"/>
                    <a:pt x="1038" y="114"/>
                    <a:pt x="1038" y="114"/>
                  </a:cubicBezTo>
                  <a:cubicBezTo>
                    <a:pt x="1066" y="122"/>
                    <a:pt x="1066" y="122"/>
                    <a:pt x="1066" y="122"/>
                  </a:cubicBezTo>
                  <a:cubicBezTo>
                    <a:pt x="1093" y="129"/>
                    <a:pt x="1093" y="129"/>
                    <a:pt x="1093" y="129"/>
                  </a:cubicBezTo>
                  <a:cubicBezTo>
                    <a:pt x="1094" y="129"/>
                    <a:pt x="1095" y="129"/>
                    <a:pt x="1097" y="130"/>
                  </a:cubicBezTo>
                  <a:cubicBezTo>
                    <a:pt x="1107" y="132"/>
                    <a:pt x="1117" y="135"/>
                    <a:pt x="1127" y="138"/>
                  </a:cubicBezTo>
                  <a:cubicBezTo>
                    <a:pt x="1134" y="139"/>
                    <a:pt x="1141" y="141"/>
                    <a:pt x="1148" y="143"/>
                  </a:cubicBezTo>
                  <a:cubicBezTo>
                    <a:pt x="1151" y="144"/>
                    <a:pt x="1154" y="145"/>
                    <a:pt x="1157" y="146"/>
                  </a:cubicBezTo>
                  <a:cubicBezTo>
                    <a:pt x="1167" y="148"/>
                    <a:pt x="1177" y="151"/>
                    <a:pt x="1188" y="154"/>
                  </a:cubicBezTo>
                  <a:cubicBezTo>
                    <a:pt x="1198" y="157"/>
                    <a:pt x="1208" y="160"/>
                    <a:pt x="1218" y="164"/>
                  </a:cubicBezTo>
                  <a:cubicBezTo>
                    <a:pt x="1228" y="167"/>
                    <a:pt x="1237" y="170"/>
                    <a:pt x="1247" y="174"/>
                  </a:cubicBezTo>
                  <a:cubicBezTo>
                    <a:pt x="1250" y="175"/>
                    <a:pt x="1253" y="176"/>
                    <a:pt x="1256" y="177"/>
                  </a:cubicBezTo>
                  <a:cubicBezTo>
                    <a:pt x="1263" y="179"/>
                    <a:pt x="1270" y="182"/>
                    <a:pt x="1277" y="185"/>
                  </a:cubicBezTo>
                  <a:cubicBezTo>
                    <a:pt x="1287" y="189"/>
                    <a:pt x="1297" y="193"/>
                    <a:pt x="1306" y="198"/>
                  </a:cubicBezTo>
                  <a:cubicBezTo>
                    <a:pt x="1316" y="202"/>
                    <a:pt x="1326" y="207"/>
                    <a:pt x="1335" y="212"/>
                  </a:cubicBezTo>
                  <a:cubicBezTo>
                    <a:pt x="1343" y="216"/>
                    <a:pt x="1351" y="221"/>
                    <a:pt x="1358" y="225"/>
                  </a:cubicBezTo>
                  <a:cubicBezTo>
                    <a:pt x="1360" y="226"/>
                    <a:pt x="1362" y="228"/>
                    <a:pt x="1363" y="229"/>
                  </a:cubicBezTo>
                  <a:cubicBezTo>
                    <a:pt x="1373" y="235"/>
                    <a:pt x="1382" y="241"/>
                    <a:pt x="1391" y="248"/>
                  </a:cubicBezTo>
                  <a:cubicBezTo>
                    <a:pt x="1399" y="254"/>
                    <a:pt x="1406" y="261"/>
                    <a:pt x="1414" y="268"/>
                  </a:cubicBezTo>
                  <a:cubicBezTo>
                    <a:pt x="1422" y="276"/>
                    <a:pt x="1431" y="286"/>
                    <a:pt x="1438" y="296"/>
                  </a:cubicBezTo>
                  <a:cubicBezTo>
                    <a:pt x="1438" y="296"/>
                    <a:pt x="1439" y="296"/>
                    <a:pt x="1439" y="297"/>
                  </a:cubicBezTo>
                  <a:cubicBezTo>
                    <a:pt x="1448" y="309"/>
                    <a:pt x="1455" y="322"/>
                    <a:pt x="1462" y="335"/>
                  </a:cubicBezTo>
                  <a:cubicBezTo>
                    <a:pt x="1470" y="353"/>
                    <a:pt x="1477" y="372"/>
                    <a:pt x="1481" y="391"/>
                  </a:cubicBezTo>
                  <a:cubicBezTo>
                    <a:pt x="1481" y="393"/>
                    <a:pt x="1482" y="398"/>
                    <a:pt x="1482" y="399"/>
                  </a:cubicBezTo>
                  <a:cubicBezTo>
                    <a:pt x="1482" y="422"/>
                    <a:pt x="1478" y="441"/>
                    <a:pt x="1470" y="462"/>
                  </a:cubicBezTo>
                  <a:cubicBezTo>
                    <a:pt x="1469" y="465"/>
                    <a:pt x="1468" y="467"/>
                    <a:pt x="1467" y="470"/>
                  </a:cubicBezTo>
                  <a:cubicBezTo>
                    <a:pt x="1464" y="478"/>
                    <a:pt x="1464" y="478"/>
                    <a:pt x="1464" y="478"/>
                  </a:cubicBezTo>
                  <a:cubicBezTo>
                    <a:pt x="1463" y="480"/>
                    <a:pt x="1462" y="483"/>
                    <a:pt x="1460" y="485"/>
                  </a:cubicBezTo>
                  <a:cubicBezTo>
                    <a:pt x="1459" y="487"/>
                    <a:pt x="1458" y="489"/>
                    <a:pt x="1457" y="490"/>
                  </a:cubicBezTo>
                  <a:cubicBezTo>
                    <a:pt x="1457" y="491"/>
                    <a:pt x="1457" y="492"/>
                    <a:pt x="1456" y="492"/>
                  </a:cubicBezTo>
                  <a:cubicBezTo>
                    <a:pt x="1451" y="502"/>
                    <a:pt x="1444" y="511"/>
                    <a:pt x="1437" y="520"/>
                  </a:cubicBezTo>
                  <a:cubicBezTo>
                    <a:pt x="1430" y="529"/>
                    <a:pt x="1421" y="538"/>
                    <a:pt x="1412" y="546"/>
                  </a:cubicBezTo>
                  <a:cubicBezTo>
                    <a:pt x="1405" y="553"/>
                    <a:pt x="1396" y="559"/>
                    <a:pt x="1388" y="565"/>
                  </a:cubicBezTo>
                  <a:cubicBezTo>
                    <a:pt x="1383" y="569"/>
                    <a:pt x="1378" y="572"/>
                    <a:pt x="1373" y="575"/>
                  </a:cubicBezTo>
                  <a:cubicBezTo>
                    <a:pt x="1361" y="583"/>
                    <a:pt x="1348" y="590"/>
                    <a:pt x="1336" y="597"/>
                  </a:cubicBezTo>
                  <a:cubicBezTo>
                    <a:pt x="1334" y="598"/>
                    <a:pt x="1332" y="599"/>
                    <a:pt x="1330" y="600"/>
                  </a:cubicBezTo>
                  <a:cubicBezTo>
                    <a:pt x="1320" y="605"/>
                    <a:pt x="1310" y="610"/>
                    <a:pt x="1299" y="614"/>
                  </a:cubicBezTo>
                  <a:cubicBezTo>
                    <a:pt x="1288" y="619"/>
                    <a:pt x="1276" y="624"/>
                    <a:pt x="1264" y="629"/>
                  </a:cubicBezTo>
                  <a:cubicBezTo>
                    <a:pt x="1252" y="633"/>
                    <a:pt x="1240" y="637"/>
                    <a:pt x="1229" y="641"/>
                  </a:cubicBezTo>
                  <a:cubicBezTo>
                    <a:pt x="1220" y="644"/>
                    <a:pt x="1212" y="646"/>
                    <a:pt x="1204" y="649"/>
                  </a:cubicBezTo>
                  <a:cubicBezTo>
                    <a:pt x="1200" y="650"/>
                    <a:pt x="1197" y="651"/>
                    <a:pt x="1194" y="652"/>
                  </a:cubicBezTo>
                  <a:cubicBezTo>
                    <a:pt x="1182" y="655"/>
                    <a:pt x="1171" y="658"/>
                    <a:pt x="1159" y="661"/>
                  </a:cubicBezTo>
                  <a:cubicBezTo>
                    <a:pt x="1152" y="663"/>
                    <a:pt x="1145" y="665"/>
                    <a:pt x="1138" y="667"/>
                  </a:cubicBezTo>
                  <a:cubicBezTo>
                    <a:pt x="1134" y="668"/>
                    <a:pt x="1129" y="669"/>
                    <a:pt x="1125" y="670"/>
                  </a:cubicBezTo>
                  <a:cubicBezTo>
                    <a:pt x="1114" y="673"/>
                    <a:pt x="1102" y="676"/>
                    <a:pt x="1091" y="678"/>
                  </a:cubicBezTo>
                  <a:cubicBezTo>
                    <a:pt x="1085" y="680"/>
                    <a:pt x="1078" y="681"/>
                    <a:pt x="1072" y="683"/>
                  </a:cubicBezTo>
                  <a:cubicBezTo>
                    <a:pt x="1067" y="684"/>
                    <a:pt x="1062" y="685"/>
                    <a:pt x="1057" y="687"/>
                  </a:cubicBezTo>
                  <a:cubicBezTo>
                    <a:pt x="1045" y="689"/>
                    <a:pt x="1034" y="692"/>
                    <a:pt x="1023" y="695"/>
                  </a:cubicBezTo>
                  <a:cubicBezTo>
                    <a:pt x="1011" y="698"/>
                    <a:pt x="1000" y="701"/>
                    <a:pt x="988" y="704"/>
                  </a:cubicBezTo>
                  <a:cubicBezTo>
                    <a:pt x="977" y="707"/>
                    <a:pt x="965" y="710"/>
                    <a:pt x="954" y="713"/>
                  </a:cubicBezTo>
                  <a:cubicBezTo>
                    <a:pt x="949" y="714"/>
                    <a:pt x="944" y="716"/>
                    <a:pt x="939" y="717"/>
                  </a:cubicBezTo>
                  <a:cubicBezTo>
                    <a:pt x="933" y="719"/>
                    <a:pt x="926" y="721"/>
                    <a:pt x="920" y="723"/>
                  </a:cubicBezTo>
                  <a:cubicBezTo>
                    <a:pt x="908" y="726"/>
                    <a:pt x="896" y="730"/>
                    <a:pt x="885" y="733"/>
                  </a:cubicBezTo>
                  <a:cubicBezTo>
                    <a:pt x="873" y="737"/>
                    <a:pt x="861" y="741"/>
                    <a:pt x="850" y="745"/>
                  </a:cubicBezTo>
                  <a:cubicBezTo>
                    <a:pt x="838" y="750"/>
                    <a:pt x="826" y="754"/>
                    <a:pt x="814" y="759"/>
                  </a:cubicBezTo>
                  <a:cubicBezTo>
                    <a:pt x="813" y="760"/>
                    <a:pt x="811" y="760"/>
                    <a:pt x="809" y="761"/>
                  </a:cubicBezTo>
                  <a:cubicBezTo>
                    <a:pt x="799" y="765"/>
                    <a:pt x="789" y="770"/>
                    <a:pt x="778" y="775"/>
                  </a:cubicBezTo>
                  <a:cubicBezTo>
                    <a:pt x="768" y="780"/>
                    <a:pt x="757" y="785"/>
                    <a:pt x="747" y="791"/>
                  </a:cubicBezTo>
                  <a:cubicBezTo>
                    <a:pt x="745" y="792"/>
                    <a:pt x="743" y="793"/>
                    <a:pt x="742" y="794"/>
                  </a:cubicBezTo>
                  <a:cubicBezTo>
                    <a:pt x="734" y="799"/>
                    <a:pt x="726" y="804"/>
                    <a:pt x="718" y="810"/>
                  </a:cubicBezTo>
                  <a:cubicBezTo>
                    <a:pt x="713" y="814"/>
                    <a:pt x="708" y="818"/>
                    <a:pt x="703" y="822"/>
                  </a:cubicBezTo>
                  <a:cubicBezTo>
                    <a:pt x="699" y="825"/>
                    <a:pt x="695" y="829"/>
                    <a:pt x="691" y="832"/>
                  </a:cubicBezTo>
                  <a:cubicBezTo>
                    <a:pt x="683" y="841"/>
                    <a:pt x="676" y="850"/>
                    <a:pt x="670" y="860"/>
                  </a:cubicBezTo>
                  <a:cubicBezTo>
                    <a:pt x="665" y="868"/>
                    <a:pt x="665" y="868"/>
                    <a:pt x="665" y="868"/>
                  </a:cubicBezTo>
                  <a:cubicBezTo>
                    <a:pt x="664" y="870"/>
                    <a:pt x="663" y="873"/>
                    <a:pt x="661" y="876"/>
                  </a:cubicBezTo>
                  <a:cubicBezTo>
                    <a:pt x="659" y="881"/>
                    <a:pt x="657" y="887"/>
                    <a:pt x="655" y="892"/>
                  </a:cubicBezTo>
                  <a:cubicBezTo>
                    <a:pt x="649" y="915"/>
                    <a:pt x="647" y="940"/>
                    <a:pt x="653" y="963"/>
                  </a:cubicBezTo>
                  <a:cubicBezTo>
                    <a:pt x="655" y="973"/>
                    <a:pt x="658" y="983"/>
                    <a:pt x="663" y="992"/>
                  </a:cubicBezTo>
                  <a:cubicBezTo>
                    <a:pt x="668" y="1004"/>
                    <a:pt x="675" y="1015"/>
                    <a:pt x="684" y="1026"/>
                  </a:cubicBezTo>
                  <a:cubicBezTo>
                    <a:pt x="684" y="1027"/>
                    <a:pt x="685" y="1028"/>
                    <a:pt x="686" y="1029"/>
                  </a:cubicBezTo>
                  <a:cubicBezTo>
                    <a:pt x="687" y="1030"/>
                    <a:pt x="688" y="1031"/>
                    <a:pt x="689" y="1032"/>
                  </a:cubicBezTo>
                  <a:cubicBezTo>
                    <a:pt x="691" y="1034"/>
                    <a:pt x="693" y="1037"/>
                    <a:pt x="695" y="1039"/>
                  </a:cubicBezTo>
                  <a:cubicBezTo>
                    <a:pt x="697" y="1040"/>
                    <a:pt x="697" y="1040"/>
                    <a:pt x="697" y="1040"/>
                  </a:cubicBezTo>
                  <a:cubicBezTo>
                    <a:pt x="697" y="1041"/>
                    <a:pt x="698" y="1042"/>
                    <a:pt x="699" y="1043"/>
                  </a:cubicBezTo>
                  <a:cubicBezTo>
                    <a:pt x="706" y="1049"/>
                    <a:pt x="706" y="1049"/>
                    <a:pt x="706" y="1049"/>
                  </a:cubicBezTo>
                  <a:cubicBezTo>
                    <a:pt x="709" y="1052"/>
                    <a:pt x="709" y="1052"/>
                    <a:pt x="709" y="1052"/>
                  </a:cubicBezTo>
                  <a:cubicBezTo>
                    <a:pt x="713" y="1054"/>
                    <a:pt x="713" y="1054"/>
                    <a:pt x="713" y="1054"/>
                  </a:cubicBezTo>
                  <a:cubicBezTo>
                    <a:pt x="714" y="1055"/>
                    <a:pt x="715" y="1056"/>
                    <a:pt x="717" y="1057"/>
                  </a:cubicBezTo>
                  <a:cubicBezTo>
                    <a:pt x="717" y="1058"/>
                    <a:pt x="718" y="1059"/>
                    <a:pt x="719" y="1060"/>
                  </a:cubicBezTo>
                  <a:cubicBezTo>
                    <a:pt x="727" y="1065"/>
                    <a:pt x="727" y="1065"/>
                    <a:pt x="727" y="1065"/>
                  </a:cubicBezTo>
                  <a:cubicBezTo>
                    <a:pt x="729" y="1067"/>
                    <a:pt x="732" y="1068"/>
                    <a:pt x="734" y="1070"/>
                  </a:cubicBezTo>
                  <a:cubicBezTo>
                    <a:pt x="737" y="1071"/>
                    <a:pt x="739" y="1073"/>
                    <a:pt x="742" y="1074"/>
                  </a:cubicBezTo>
                  <a:cubicBezTo>
                    <a:pt x="743" y="1075"/>
                    <a:pt x="744" y="1075"/>
                    <a:pt x="744" y="1076"/>
                  </a:cubicBezTo>
                  <a:cubicBezTo>
                    <a:pt x="754" y="1081"/>
                    <a:pt x="764" y="1086"/>
                    <a:pt x="773" y="1090"/>
                  </a:cubicBezTo>
                  <a:cubicBezTo>
                    <a:pt x="783" y="1094"/>
                    <a:pt x="793" y="1098"/>
                    <a:pt x="803" y="1101"/>
                  </a:cubicBezTo>
                  <a:cubicBezTo>
                    <a:pt x="804" y="1101"/>
                    <a:pt x="804" y="1101"/>
                    <a:pt x="805" y="1102"/>
                  </a:cubicBezTo>
                  <a:cubicBezTo>
                    <a:pt x="814" y="1105"/>
                    <a:pt x="824" y="1107"/>
                    <a:pt x="833" y="1110"/>
                  </a:cubicBezTo>
                  <a:cubicBezTo>
                    <a:pt x="843" y="1113"/>
                    <a:pt x="853" y="1115"/>
                    <a:pt x="863" y="1117"/>
                  </a:cubicBezTo>
                  <a:cubicBezTo>
                    <a:pt x="866" y="1118"/>
                    <a:pt x="869" y="1118"/>
                    <a:pt x="872" y="1119"/>
                  </a:cubicBezTo>
                  <a:cubicBezTo>
                    <a:pt x="879" y="1120"/>
                    <a:pt x="887" y="1122"/>
                    <a:pt x="894" y="1123"/>
                  </a:cubicBezTo>
                  <a:cubicBezTo>
                    <a:pt x="905" y="1125"/>
                    <a:pt x="915" y="1126"/>
                    <a:pt x="925" y="1128"/>
                  </a:cubicBezTo>
                  <a:cubicBezTo>
                    <a:pt x="936" y="1129"/>
                    <a:pt x="946" y="1131"/>
                    <a:pt x="957" y="1132"/>
                  </a:cubicBezTo>
                  <a:cubicBezTo>
                    <a:pt x="967" y="1133"/>
                    <a:pt x="978" y="1134"/>
                    <a:pt x="988" y="1135"/>
                  </a:cubicBezTo>
                  <a:cubicBezTo>
                    <a:pt x="995" y="1135"/>
                    <a:pt x="1001" y="1136"/>
                    <a:pt x="1008" y="1136"/>
                  </a:cubicBezTo>
                  <a:cubicBezTo>
                    <a:pt x="1012" y="1137"/>
                    <a:pt x="1016" y="1137"/>
                    <a:pt x="1020" y="1137"/>
                  </a:cubicBezTo>
                  <a:cubicBezTo>
                    <a:pt x="1030" y="1138"/>
                    <a:pt x="1041" y="1139"/>
                    <a:pt x="1052" y="1139"/>
                  </a:cubicBezTo>
                  <a:cubicBezTo>
                    <a:pt x="1062" y="1140"/>
                    <a:pt x="1073" y="1140"/>
                    <a:pt x="1083" y="1140"/>
                  </a:cubicBezTo>
                  <a:cubicBezTo>
                    <a:pt x="1094" y="1141"/>
                    <a:pt x="1105" y="1141"/>
                    <a:pt x="1115" y="1141"/>
                  </a:cubicBezTo>
                  <a:cubicBezTo>
                    <a:pt x="1125" y="1142"/>
                    <a:pt x="1135" y="1142"/>
                    <a:pt x="1145" y="1142"/>
                  </a:cubicBezTo>
                  <a:cubicBezTo>
                    <a:pt x="1146" y="1142"/>
                    <a:pt x="1147" y="1142"/>
                    <a:pt x="1147" y="1142"/>
                  </a:cubicBezTo>
                  <a:cubicBezTo>
                    <a:pt x="1158" y="1142"/>
                    <a:pt x="1169" y="1142"/>
                    <a:pt x="1180" y="1142"/>
                  </a:cubicBezTo>
                  <a:cubicBezTo>
                    <a:pt x="1190" y="1142"/>
                    <a:pt x="1201" y="1142"/>
                    <a:pt x="1212" y="1142"/>
                  </a:cubicBezTo>
                  <a:cubicBezTo>
                    <a:pt x="1223" y="1142"/>
                    <a:pt x="1233" y="1142"/>
                    <a:pt x="1244" y="1142"/>
                  </a:cubicBezTo>
                  <a:cubicBezTo>
                    <a:pt x="1255" y="1142"/>
                    <a:pt x="1265" y="1142"/>
                    <a:pt x="1276" y="1142"/>
                  </a:cubicBezTo>
                  <a:cubicBezTo>
                    <a:pt x="1278" y="1142"/>
                    <a:pt x="1280" y="1142"/>
                    <a:pt x="1282" y="1142"/>
                  </a:cubicBezTo>
                  <a:cubicBezTo>
                    <a:pt x="1291" y="1142"/>
                    <a:pt x="1299" y="1142"/>
                    <a:pt x="1308" y="1142"/>
                  </a:cubicBezTo>
                  <a:cubicBezTo>
                    <a:pt x="1319" y="1142"/>
                    <a:pt x="1330" y="1142"/>
                    <a:pt x="1341" y="1142"/>
                  </a:cubicBezTo>
                  <a:cubicBezTo>
                    <a:pt x="1344" y="1143"/>
                    <a:pt x="1347" y="1143"/>
                    <a:pt x="1350" y="1143"/>
                  </a:cubicBezTo>
                  <a:cubicBezTo>
                    <a:pt x="1358" y="1143"/>
                    <a:pt x="1358" y="1143"/>
                    <a:pt x="1358" y="1143"/>
                  </a:cubicBezTo>
                  <a:cubicBezTo>
                    <a:pt x="1360" y="1143"/>
                    <a:pt x="1360" y="1143"/>
                    <a:pt x="1360" y="1143"/>
                  </a:cubicBezTo>
                  <a:cubicBezTo>
                    <a:pt x="1363" y="1143"/>
                    <a:pt x="1363" y="1143"/>
                    <a:pt x="1363" y="1143"/>
                  </a:cubicBezTo>
                  <a:cubicBezTo>
                    <a:pt x="1367" y="1143"/>
                    <a:pt x="1367" y="1143"/>
                    <a:pt x="1367" y="1143"/>
                  </a:cubicBezTo>
                  <a:cubicBezTo>
                    <a:pt x="1373" y="1142"/>
                    <a:pt x="1373" y="1142"/>
                    <a:pt x="1373" y="1142"/>
                  </a:cubicBezTo>
                  <a:cubicBezTo>
                    <a:pt x="1384" y="1142"/>
                    <a:pt x="1384" y="1142"/>
                    <a:pt x="1384" y="1142"/>
                  </a:cubicBezTo>
                  <a:cubicBezTo>
                    <a:pt x="1405" y="1142"/>
                    <a:pt x="1405" y="1142"/>
                    <a:pt x="1405" y="1142"/>
                  </a:cubicBezTo>
                  <a:cubicBezTo>
                    <a:pt x="1418" y="1142"/>
                    <a:pt x="1418" y="1142"/>
                    <a:pt x="1418" y="1142"/>
                  </a:cubicBezTo>
                  <a:cubicBezTo>
                    <a:pt x="1437" y="1141"/>
                    <a:pt x="1437" y="1141"/>
                    <a:pt x="1437" y="1141"/>
                  </a:cubicBezTo>
                  <a:cubicBezTo>
                    <a:pt x="1470" y="1141"/>
                    <a:pt x="1470" y="1141"/>
                    <a:pt x="1470" y="1141"/>
                  </a:cubicBezTo>
                  <a:cubicBezTo>
                    <a:pt x="1502" y="1140"/>
                    <a:pt x="1502" y="1140"/>
                    <a:pt x="1502" y="1140"/>
                  </a:cubicBezTo>
                  <a:cubicBezTo>
                    <a:pt x="1534" y="1140"/>
                    <a:pt x="1534" y="1140"/>
                    <a:pt x="1534" y="1140"/>
                  </a:cubicBezTo>
                  <a:cubicBezTo>
                    <a:pt x="1567" y="1139"/>
                    <a:pt x="1567" y="1139"/>
                    <a:pt x="1567" y="1139"/>
                  </a:cubicBezTo>
                  <a:cubicBezTo>
                    <a:pt x="1599" y="1139"/>
                    <a:pt x="1599" y="1139"/>
                    <a:pt x="1599" y="1139"/>
                  </a:cubicBezTo>
                  <a:cubicBezTo>
                    <a:pt x="1631" y="1138"/>
                    <a:pt x="1631" y="1138"/>
                    <a:pt x="1631" y="1138"/>
                  </a:cubicBezTo>
                  <a:cubicBezTo>
                    <a:pt x="1664" y="1138"/>
                    <a:pt x="1664" y="1138"/>
                    <a:pt x="1664" y="1138"/>
                  </a:cubicBezTo>
                  <a:cubicBezTo>
                    <a:pt x="1691" y="1137"/>
                    <a:pt x="1691" y="1137"/>
                    <a:pt x="1691" y="1137"/>
                  </a:cubicBezTo>
                  <a:cubicBezTo>
                    <a:pt x="1693" y="1137"/>
                    <a:pt x="1695" y="1137"/>
                    <a:pt x="1696" y="1137"/>
                  </a:cubicBezTo>
                  <a:cubicBezTo>
                    <a:pt x="1707" y="1137"/>
                    <a:pt x="1718" y="1137"/>
                    <a:pt x="1728" y="1137"/>
                  </a:cubicBezTo>
                  <a:cubicBezTo>
                    <a:pt x="1739" y="1137"/>
                    <a:pt x="1750" y="1137"/>
                    <a:pt x="1760" y="1138"/>
                  </a:cubicBezTo>
                  <a:cubicBezTo>
                    <a:pt x="1771" y="1138"/>
                    <a:pt x="1782" y="1138"/>
                    <a:pt x="1792" y="1139"/>
                  </a:cubicBezTo>
                  <a:cubicBezTo>
                    <a:pt x="1803" y="1139"/>
                    <a:pt x="1814" y="1140"/>
                    <a:pt x="1824" y="1140"/>
                  </a:cubicBezTo>
                  <a:cubicBezTo>
                    <a:pt x="1825" y="1140"/>
                    <a:pt x="1826" y="1140"/>
                    <a:pt x="1827" y="1140"/>
                  </a:cubicBezTo>
                  <a:cubicBezTo>
                    <a:pt x="1837" y="1141"/>
                    <a:pt x="1846" y="1142"/>
                    <a:pt x="1856" y="1142"/>
                  </a:cubicBezTo>
                  <a:cubicBezTo>
                    <a:pt x="1867" y="1143"/>
                    <a:pt x="1877" y="1144"/>
                    <a:pt x="1888" y="1145"/>
                  </a:cubicBezTo>
                  <a:cubicBezTo>
                    <a:pt x="1898" y="1146"/>
                    <a:pt x="1909" y="1146"/>
                    <a:pt x="1919" y="1147"/>
                  </a:cubicBezTo>
                  <a:cubicBezTo>
                    <a:pt x="1930" y="1148"/>
                    <a:pt x="1940" y="1150"/>
                    <a:pt x="1951" y="1151"/>
                  </a:cubicBezTo>
                  <a:cubicBezTo>
                    <a:pt x="1955" y="1151"/>
                    <a:pt x="1959" y="1152"/>
                    <a:pt x="1963" y="1152"/>
                  </a:cubicBezTo>
                  <a:cubicBezTo>
                    <a:pt x="1969" y="1153"/>
                    <a:pt x="1976" y="1154"/>
                    <a:pt x="1982" y="1154"/>
                  </a:cubicBezTo>
                  <a:cubicBezTo>
                    <a:pt x="1992" y="1156"/>
                    <a:pt x="2003" y="1157"/>
                    <a:pt x="2013" y="1159"/>
                  </a:cubicBezTo>
                  <a:cubicBezTo>
                    <a:pt x="2024" y="1160"/>
                    <a:pt x="2034" y="1162"/>
                    <a:pt x="2044" y="1163"/>
                  </a:cubicBezTo>
                  <a:cubicBezTo>
                    <a:pt x="2055" y="1165"/>
                    <a:pt x="2065" y="1166"/>
                    <a:pt x="2075" y="1168"/>
                  </a:cubicBezTo>
                  <a:cubicBezTo>
                    <a:pt x="2086" y="1170"/>
                    <a:pt x="2096" y="1172"/>
                    <a:pt x="2106" y="1173"/>
                  </a:cubicBezTo>
                  <a:cubicBezTo>
                    <a:pt x="2117" y="1175"/>
                    <a:pt x="2127" y="1177"/>
                    <a:pt x="2137" y="1179"/>
                  </a:cubicBezTo>
                  <a:cubicBezTo>
                    <a:pt x="2147" y="1181"/>
                    <a:pt x="2158" y="1183"/>
                    <a:pt x="2168" y="1186"/>
                  </a:cubicBezTo>
                  <a:cubicBezTo>
                    <a:pt x="2178" y="1188"/>
                    <a:pt x="2188" y="1190"/>
                    <a:pt x="2198" y="1192"/>
                  </a:cubicBezTo>
                  <a:cubicBezTo>
                    <a:pt x="2209" y="1195"/>
                    <a:pt x="2219" y="1197"/>
                    <a:pt x="2229" y="1199"/>
                  </a:cubicBezTo>
                  <a:cubicBezTo>
                    <a:pt x="2230" y="1200"/>
                    <a:pt x="2230" y="1200"/>
                    <a:pt x="2231" y="1200"/>
                  </a:cubicBezTo>
                  <a:cubicBezTo>
                    <a:pt x="2241" y="1202"/>
                    <a:pt x="2250" y="1205"/>
                    <a:pt x="2259" y="1207"/>
                  </a:cubicBezTo>
                  <a:cubicBezTo>
                    <a:pt x="2269" y="1210"/>
                    <a:pt x="2280" y="1212"/>
                    <a:pt x="2290" y="1215"/>
                  </a:cubicBezTo>
                  <a:cubicBezTo>
                    <a:pt x="2300" y="1218"/>
                    <a:pt x="2310" y="1221"/>
                    <a:pt x="2320" y="1224"/>
                  </a:cubicBezTo>
                  <a:cubicBezTo>
                    <a:pt x="2330" y="1227"/>
                    <a:pt x="2340" y="1230"/>
                    <a:pt x="2350" y="1233"/>
                  </a:cubicBezTo>
                  <a:cubicBezTo>
                    <a:pt x="2360" y="1236"/>
                    <a:pt x="2370" y="1239"/>
                    <a:pt x="2380" y="1242"/>
                  </a:cubicBezTo>
                  <a:cubicBezTo>
                    <a:pt x="2390" y="1245"/>
                    <a:pt x="2400" y="1249"/>
                    <a:pt x="2410" y="1252"/>
                  </a:cubicBezTo>
                  <a:cubicBezTo>
                    <a:pt x="2420" y="1255"/>
                    <a:pt x="2430" y="1259"/>
                    <a:pt x="2440" y="1262"/>
                  </a:cubicBezTo>
                  <a:cubicBezTo>
                    <a:pt x="2449" y="1266"/>
                    <a:pt x="2459" y="1269"/>
                    <a:pt x="2469" y="1273"/>
                  </a:cubicBezTo>
                  <a:cubicBezTo>
                    <a:pt x="2476" y="1276"/>
                    <a:pt x="2484" y="1279"/>
                    <a:pt x="2491" y="1281"/>
                  </a:cubicBezTo>
                  <a:cubicBezTo>
                    <a:pt x="2493" y="1282"/>
                    <a:pt x="2496" y="1283"/>
                    <a:pt x="2499" y="1285"/>
                  </a:cubicBezTo>
                  <a:cubicBezTo>
                    <a:pt x="2509" y="1288"/>
                    <a:pt x="2518" y="1292"/>
                    <a:pt x="2528" y="1296"/>
                  </a:cubicBezTo>
                  <a:cubicBezTo>
                    <a:pt x="2538" y="1300"/>
                    <a:pt x="2548" y="1305"/>
                    <a:pt x="2557" y="1309"/>
                  </a:cubicBezTo>
                  <a:cubicBezTo>
                    <a:pt x="2567" y="1313"/>
                    <a:pt x="2577" y="1317"/>
                    <a:pt x="2587" y="1322"/>
                  </a:cubicBezTo>
                  <a:cubicBezTo>
                    <a:pt x="2596" y="1326"/>
                    <a:pt x="2606" y="1331"/>
                    <a:pt x="2616" y="1335"/>
                  </a:cubicBezTo>
                  <a:cubicBezTo>
                    <a:pt x="2625" y="1340"/>
                    <a:pt x="2635" y="1344"/>
                    <a:pt x="2644" y="1349"/>
                  </a:cubicBezTo>
                  <a:cubicBezTo>
                    <a:pt x="2654" y="1354"/>
                    <a:pt x="2664" y="1359"/>
                    <a:pt x="2673" y="1364"/>
                  </a:cubicBezTo>
                  <a:cubicBezTo>
                    <a:pt x="2683" y="1369"/>
                    <a:pt x="2692" y="1374"/>
                    <a:pt x="2702" y="1379"/>
                  </a:cubicBezTo>
                  <a:cubicBezTo>
                    <a:pt x="2711" y="1384"/>
                    <a:pt x="2721" y="1389"/>
                    <a:pt x="2730" y="1395"/>
                  </a:cubicBezTo>
                  <a:cubicBezTo>
                    <a:pt x="2732" y="1396"/>
                    <a:pt x="2734" y="1397"/>
                    <a:pt x="2736" y="1398"/>
                  </a:cubicBezTo>
                  <a:cubicBezTo>
                    <a:pt x="2744" y="1402"/>
                    <a:pt x="2751" y="1407"/>
                    <a:pt x="2759" y="1411"/>
                  </a:cubicBezTo>
                  <a:cubicBezTo>
                    <a:pt x="2768" y="1417"/>
                    <a:pt x="2777" y="1423"/>
                    <a:pt x="2787" y="1428"/>
                  </a:cubicBezTo>
                  <a:cubicBezTo>
                    <a:pt x="2796" y="1434"/>
                    <a:pt x="2806" y="1440"/>
                    <a:pt x="2815" y="1446"/>
                  </a:cubicBezTo>
                  <a:cubicBezTo>
                    <a:pt x="2824" y="1452"/>
                    <a:pt x="2833" y="1458"/>
                    <a:pt x="2843" y="1465"/>
                  </a:cubicBezTo>
                  <a:cubicBezTo>
                    <a:pt x="2846" y="1466"/>
                    <a:pt x="2848" y="1468"/>
                    <a:pt x="2851" y="1470"/>
                  </a:cubicBezTo>
                  <a:cubicBezTo>
                    <a:pt x="2858" y="1475"/>
                    <a:pt x="2864" y="1479"/>
                    <a:pt x="2870" y="1484"/>
                  </a:cubicBezTo>
                  <a:cubicBezTo>
                    <a:pt x="2880" y="1490"/>
                    <a:pt x="2889" y="1497"/>
                    <a:pt x="2898" y="1504"/>
                  </a:cubicBezTo>
                  <a:cubicBezTo>
                    <a:pt x="2907" y="1510"/>
                    <a:pt x="2916" y="1517"/>
                    <a:pt x="2925" y="1524"/>
                  </a:cubicBezTo>
                  <a:cubicBezTo>
                    <a:pt x="2934" y="1532"/>
                    <a:pt x="2943" y="1539"/>
                    <a:pt x="2952" y="1546"/>
                  </a:cubicBezTo>
                  <a:cubicBezTo>
                    <a:pt x="2955" y="1548"/>
                    <a:pt x="2957" y="1550"/>
                    <a:pt x="2960" y="1552"/>
                  </a:cubicBezTo>
                  <a:cubicBezTo>
                    <a:pt x="2966" y="1558"/>
                    <a:pt x="2973" y="1563"/>
                    <a:pt x="2979" y="1569"/>
                  </a:cubicBezTo>
                  <a:cubicBezTo>
                    <a:pt x="2988" y="1576"/>
                    <a:pt x="2997" y="1584"/>
                    <a:pt x="3006" y="1592"/>
                  </a:cubicBezTo>
                  <a:cubicBezTo>
                    <a:pt x="3015" y="1600"/>
                    <a:pt x="3023" y="1608"/>
                    <a:pt x="3032" y="1616"/>
                  </a:cubicBezTo>
                  <a:cubicBezTo>
                    <a:pt x="3041" y="1625"/>
                    <a:pt x="3049" y="1633"/>
                    <a:pt x="3057" y="1641"/>
                  </a:cubicBezTo>
                  <a:cubicBezTo>
                    <a:pt x="3065" y="1649"/>
                    <a:pt x="3073" y="1657"/>
                    <a:pt x="3080" y="1665"/>
                  </a:cubicBezTo>
                  <a:cubicBezTo>
                    <a:pt x="3089" y="1674"/>
                    <a:pt x="3097" y="1683"/>
                    <a:pt x="3106" y="1693"/>
                  </a:cubicBezTo>
                  <a:cubicBezTo>
                    <a:pt x="3114" y="1702"/>
                    <a:pt x="3123" y="1712"/>
                    <a:pt x="3131" y="1722"/>
                  </a:cubicBezTo>
                  <a:cubicBezTo>
                    <a:pt x="3136" y="1728"/>
                    <a:pt x="3141" y="1734"/>
                    <a:pt x="3146" y="1741"/>
                  </a:cubicBezTo>
                  <a:cubicBezTo>
                    <a:pt x="3150" y="1745"/>
                    <a:pt x="3153" y="1749"/>
                    <a:pt x="3156" y="1753"/>
                  </a:cubicBezTo>
                  <a:cubicBezTo>
                    <a:pt x="3160" y="1758"/>
                    <a:pt x="3164" y="1763"/>
                    <a:pt x="3167" y="1767"/>
                  </a:cubicBezTo>
                  <a:cubicBezTo>
                    <a:pt x="3172" y="1773"/>
                    <a:pt x="3176" y="1779"/>
                    <a:pt x="3181" y="1786"/>
                  </a:cubicBezTo>
                  <a:cubicBezTo>
                    <a:pt x="3183" y="1789"/>
                    <a:pt x="3185" y="1792"/>
                    <a:pt x="3187" y="1795"/>
                  </a:cubicBezTo>
                  <a:cubicBezTo>
                    <a:pt x="3193" y="1803"/>
                    <a:pt x="3199" y="1812"/>
                    <a:pt x="3205" y="1820"/>
                  </a:cubicBezTo>
                  <a:cubicBezTo>
                    <a:pt x="3205" y="1821"/>
                    <a:pt x="3206" y="1822"/>
                    <a:pt x="3206" y="1823"/>
                  </a:cubicBezTo>
                  <a:cubicBezTo>
                    <a:pt x="3213" y="1832"/>
                    <a:pt x="3219" y="1842"/>
                    <a:pt x="3225" y="1851"/>
                  </a:cubicBezTo>
                  <a:cubicBezTo>
                    <a:pt x="3226" y="1853"/>
                    <a:pt x="3227" y="1855"/>
                    <a:pt x="3228" y="1857"/>
                  </a:cubicBezTo>
                  <a:cubicBezTo>
                    <a:pt x="3236" y="1869"/>
                    <a:pt x="3244" y="1882"/>
                    <a:pt x="3251" y="1895"/>
                  </a:cubicBezTo>
                  <a:cubicBezTo>
                    <a:pt x="3259" y="1909"/>
                    <a:pt x="3266" y="1923"/>
                    <a:pt x="3273" y="1937"/>
                  </a:cubicBezTo>
                  <a:cubicBezTo>
                    <a:pt x="3279" y="1948"/>
                    <a:pt x="3284" y="1959"/>
                    <a:pt x="3289" y="1970"/>
                  </a:cubicBezTo>
                  <a:cubicBezTo>
                    <a:pt x="3291" y="1974"/>
                    <a:pt x="3293" y="1979"/>
                    <a:pt x="3295" y="1983"/>
                  </a:cubicBezTo>
                  <a:cubicBezTo>
                    <a:pt x="3302" y="1999"/>
                    <a:pt x="3309" y="2015"/>
                    <a:pt x="3316" y="2032"/>
                  </a:cubicBezTo>
                  <a:cubicBezTo>
                    <a:pt x="3322" y="2050"/>
                    <a:pt x="3329" y="2069"/>
                    <a:pt x="3335" y="2087"/>
                  </a:cubicBezTo>
                  <a:cubicBezTo>
                    <a:pt x="3336" y="2090"/>
                    <a:pt x="3337" y="2093"/>
                    <a:pt x="3338" y="2097"/>
                  </a:cubicBezTo>
                  <a:cubicBezTo>
                    <a:pt x="3343" y="2113"/>
                    <a:pt x="3347" y="2130"/>
                    <a:pt x="3352" y="2146"/>
                  </a:cubicBezTo>
                  <a:cubicBezTo>
                    <a:pt x="3373" y="2146"/>
                    <a:pt x="3373" y="2146"/>
                    <a:pt x="3373" y="2146"/>
                  </a:cubicBezTo>
                  <a:cubicBezTo>
                    <a:pt x="3371" y="2136"/>
                    <a:pt x="3368" y="2126"/>
                    <a:pt x="3365" y="21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0" y="1825625"/>
              <a:ext cx="5667375" cy="5073650"/>
            </a:xfrm>
            <a:custGeom>
              <a:avLst/>
              <a:gdLst>
                <a:gd name="T0" fmla="*/ 2234 w 2234"/>
                <a:gd name="T1" fmla="*/ 1809 h 1999"/>
                <a:gd name="T2" fmla="*/ 2223 w 2234"/>
                <a:gd name="T3" fmla="*/ 1712 h 1999"/>
                <a:gd name="T4" fmla="*/ 2172 w 2234"/>
                <a:gd name="T5" fmla="*/ 1596 h 1999"/>
                <a:gd name="T6" fmla="*/ 2110 w 2234"/>
                <a:gd name="T7" fmla="*/ 1522 h 1999"/>
                <a:gd name="T8" fmla="*/ 2042 w 2234"/>
                <a:gd name="T9" fmla="*/ 1465 h 1999"/>
                <a:gd name="T10" fmla="*/ 1962 w 2234"/>
                <a:gd name="T11" fmla="*/ 1413 h 1999"/>
                <a:gd name="T12" fmla="*/ 1897 w 2234"/>
                <a:gd name="T13" fmla="*/ 1382 h 1999"/>
                <a:gd name="T14" fmla="*/ 1698 w 2234"/>
                <a:gd name="T15" fmla="*/ 1328 h 1999"/>
                <a:gd name="T16" fmla="*/ 1491 w 2234"/>
                <a:gd name="T17" fmla="*/ 1304 h 1999"/>
                <a:gd name="T18" fmla="*/ 1282 w 2234"/>
                <a:gd name="T19" fmla="*/ 1291 h 1999"/>
                <a:gd name="T20" fmla="*/ 1049 w 2234"/>
                <a:gd name="T21" fmla="*/ 1279 h 1999"/>
                <a:gd name="T22" fmla="*/ 842 w 2234"/>
                <a:gd name="T23" fmla="*/ 1260 h 1999"/>
                <a:gd name="T24" fmla="*/ 640 w 2234"/>
                <a:gd name="T25" fmla="*/ 1230 h 1999"/>
                <a:gd name="T26" fmla="*/ 453 w 2234"/>
                <a:gd name="T27" fmla="*/ 1187 h 1999"/>
                <a:gd name="T28" fmla="*/ 272 w 2234"/>
                <a:gd name="T29" fmla="*/ 1119 h 1999"/>
                <a:gd name="T30" fmla="*/ 130 w 2234"/>
                <a:gd name="T31" fmla="*/ 1012 h 1999"/>
                <a:gd name="T32" fmla="*/ 93 w 2234"/>
                <a:gd name="T33" fmla="*/ 950 h 1999"/>
                <a:gd name="T34" fmla="*/ 107 w 2234"/>
                <a:gd name="T35" fmla="*/ 760 h 1999"/>
                <a:gd name="T36" fmla="*/ 159 w 2234"/>
                <a:gd name="T37" fmla="*/ 689 h 1999"/>
                <a:gd name="T38" fmla="*/ 299 w 2234"/>
                <a:gd name="T39" fmla="*/ 582 h 1999"/>
                <a:gd name="T40" fmla="*/ 511 w 2234"/>
                <a:gd name="T41" fmla="*/ 494 h 1999"/>
                <a:gd name="T42" fmla="*/ 711 w 2234"/>
                <a:gd name="T43" fmla="*/ 441 h 1999"/>
                <a:gd name="T44" fmla="*/ 940 w 2234"/>
                <a:gd name="T45" fmla="*/ 369 h 1999"/>
                <a:gd name="T46" fmla="*/ 1051 w 2234"/>
                <a:gd name="T47" fmla="*/ 208 h 1999"/>
                <a:gd name="T48" fmla="*/ 992 w 2234"/>
                <a:gd name="T49" fmla="*/ 125 h 1999"/>
                <a:gd name="T50" fmla="*/ 843 w 2234"/>
                <a:gd name="T51" fmla="*/ 58 h 1999"/>
                <a:gd name="T52" fmla="*/ 637 w 2234"/>
                <a:gd name="T53" fmla="*/ 32 h 1999"/>
                <a:gd name="T54" fmla="*/ 443 w 2234"/>
                <a:gd name="T55" fmla="*/ 19 h 1999"/>
                <a:gd name="T56" fmla="*/ 218 w 2234"/>
                <a:gd name="T57" fmla="*/ 9 h 1999"/>
                <a:gd name="T58" fmla="*/ 8 w 2234"/>
                <a:gd name="T59" fmla="*/ 0 h 1999"/>
                <a:gd name="T60" fmla="*/ 153 w 2234"/>
                <a:gd name="T61" fmla="*/ 15 h 1999"/>
                <a:gd name="T62" fmla="*/ 386 w 2234"/>
                <a:gd name="T63" fmla="*/ 26 h 1999"/>
                <a:gd name="T64" fmla="*/ 595 w 2234"/>
                <a:gd name="T65" fmla="*/ 38 h 1999"/>
                <a:gd name="T66" fmla="*/ 801 w 2234"/>
                <a:gd name="T67" fmla="*/ 59 h 1999"/>
                <a:gd name="T68" fmla="*/ 954 w 2234"/>
                <a:gd name="T69" fmla="*/ 109 h 1999"/>
                <a:gd name="T70" fmla="*/ 1036 w 2234"/>
                <a:gd name="T71" fmla="*/ 195 h 1999"/>
                <a:gd name="T72" fmla="*/ 965 w 2234"/>
                <a:gd name="T73" fmla="*/ 340 h 1999"/>
                <a:gd name="T74" fmla="*/ 733 w 2234"/>
                <a:gd name="T75" fmla="*/ 423 h 1999"/>
                <a:gd name="T76" fmla="*/ 516 w 2234"/>
                <a:gd name="T77" fmla="*/ 478 h 1999"/>
                <a:gd name="T78" fmla="*/ 299 w 2234"/>
                <a:gd name="T79" fmla="*/ 565 h 1999"/>
                <a:gd name="T80" fmla="*/ 171 w 2234"/>
                <a:gd name="T81" fmla="*/ 655 h 1999"/>
                <a:gd name="T82" fmla="*/ 101 w 2234"/>
                <a:gd name="T83" fmla="*/ 741 h 1999"/>
                <a:gd name="T84" fmla="*/ 72 w 2234"/>
                <a:gd name="T85" fmla="*/ 927 h 1999"/>
                <a:gd name="T86" fmla="*/ 103 w 2234"/>
                <a:gd name="T87" fmla="*/ 995 h 1999"/>
                <a:gd name="T88" fmla="*/ 225 w 2234"/>
                <a:gd name="T89" fmla="*/ 1107 h 1999"/>
                <a:gd name="T90" fmla="*/ 395 w 2234"/>
                <a:gd name="T91" fmla="*/ 1184 h 1999"/>
                <a:gd name="T92" fmla="*/ 594 w 2234"/>
                <a:gd name="T93" fmla="*/ 1236 h 1999"/>
                <a:gd name="T94" fmla="*/ 798 w 2234"/>
                <a:gd name="T95" fmla="*/ 1270 h 1999"/>
                <a:gd name="T96" fmla="*/ 1004 w 2234"/>
                <a:gd name="T97" fmla="*/ 1292 h 1999"/>
                <a:gd name="T98" fmla="*/ 1213 w 2234"/>
                <a:gd name="T99" fmla="*/ 1305 h 1999"/>
                <a:gd name="T100" fmla="*/ 1422 w 2234"/>
                <a:gd name="T101" fmla="*/ 1316 h 1999"/>
                <a:gd name="T102" fmla="*/ 1629 w 2234"/>
                <a:gd name="T103" fmla="*/ 1336 h 1999"/>
                <a:gd name="T104" fmla="*/ 1809 w 2234"/>
                <a:gd name="T105" fmla="*/ 1370 h 1999"/>
                <a:gd name="T106" fmla="*/ 1950 w 2234"/>
                <a:gd name="T107" fmla="*/ 1425 h 1999"/>
                <a:gd name="T108" fmla="*/ 2001 w 2234"/>
                <a:gd name="T109" fmla="*/ 1456 h 1999"/>
                <a:gd name="T110" fmla="*/ 2081 w 2234"/>
                <a:gd name="T111" fmla="*/ 1516 h 1999"/>
                <a:gd name="T112" fmla="*/ 2152 w 2234"/>
                <a:gd name="T113" fmla="*/ 1598 h 1999"/>
                <a:gd name="T114" fmla="*/ 2200 w 2234"/>
                <a:gd name="T115" fmla="*/ 1699 h 1999"/>
                <a:gd name="T116" fmla="*/ 2214 w 2234"/>
                <a:gd name="T117" fmla="*/ 1805 h 1999"/>
                <a:gd name="T118" fmla="*/ 2184 w 2234"/>
                <a:gd name="T119" fmla="*/ 1971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4" h="1999">
                  <a:moveTo>
                    <a:pt x="2204" y="1980"/>
                  </a:moveTo>
                  <a:cubicBezTo>
                    <a:pt x="2206" y="1971"/>
                    <a:pt x="2206" y="1971"/>
                    <a:pt x="2206" y="1971"/>
                  </a:cubicBezTo>
                  <a:cubicBezTo>
                    <a:pt x="2208" y="1965"/>
                    <a:pt x="2210" y="1959"/>
                    <a:pt x="2212" y="1953"/>
                  </a:cubicBezTo>
                  <a:cubicBezTo>
                    <a:pt x="2214" y="1947"/>
                    <a:pt x="2215" y="1940"/>
                    <a:pt x="2217" y="1934"/>
                  </a:cubicBezTo>
                  <a:cubicBezTo>
                    <a:pt x="2218" y="1928"/>
                    <a:pt x="2220" y="1922"/>
                    <a:pt x="2221" y="1915"/>
                  </a:cubicBezTo>
                  <a:cubicBezTo>
                    <a:pt x="2223" y="1909"/>
                    <a:pt x="2224" y="1903"/>
                    <a:pt x="2225" y="1897"/>
                  </a:cubicBezTo>
                  <a:cubicBezTo>
                    <a:pt x="2227" y="1890"/>
                    <a:pt x="2228" y="1884"/>
                    <a:pt x="2229" y="1877"/>
                  </a:cubicBezTo>
                  <a:cubicBezTo>
                    <a:pt x="2231" y="1864"/>
                    <a:pt x="2232" y="1851"/>
                    <a:pt x="2233" y="1838"/>
                  </a:cubicBezTo>
                  <a:cubicBezTo>
                    <a:pt x="2234" y="1832"/>
                    <a:pt x="2234" y="1825"/>
                    <a:pt x="2234" y="1819"/>
                  </a:cubicBezTo>
                  <a:cubicBezTo>
                    <a:pt x="2234" y="1809"/>
                    <a:pt x="2234" y="1809"/>
                    <a:pt x="2234" y="1809"/>
                  </a:cubicBezTo>
                  <a:cubicBezTo>
                    <a:pt x="2234" y="1799"/>
                    <a:pt x="2234" y="1799"/>
                    <a:pt x="2234" y="1799"/>
                  </a:cubicBezTo>
                  <a:cubicBezTo>
                    <a:pt x="2234" y="1792"/>
                    <a:pt x="2234" y="1785"/>
                    <a:pt x="2233" y="1779"/>
                  </a:cubicBezTo>
                  <a:cubicBezTo>
                    <a:pt x="2233" y="1776"/>
                    <a:pt x="2233" y="1773"/>
                    <a:pt x="2232" y="1770"/>
                  </a:cubicBezTo>
                  <a:cubicBezTo>
                    <a:pt x="2232" y="1766"/>
                    <a:pt x="2232" y="1762"/>
                    <a:pt x="2231" y="1759"/>
                  </a:cubicBezTo>
                  <a:cubicBezTo>
                    <a:pt x="2231" y="1754"/>
                    <a:pt x="2231" y="1754"/>
                    <a:pt x="2231" y="1754"/>
                  </a:cubicBezTo>
                  <a:cubicBezTo>
                    <a:pt x="2230" y="1749"/>
                    <a:pt x="2230" y="1749"/>
                    <a:pt x="2230" y="1749"/>
                  </a:cubicBezTo>
                  <a:cubicBezTo>
                    <a:pt x="2228" y="1739"/>
                    <a:pt x="2228" y="1739"/>
                    <a:pt x="2228" y="1739"/>
                  </a:cubicBezTo>
                  <a:cubicBezTo>
                    <a:pt x="2227" y="1729"/>
                    <a:pt x="2227" y="1729"/>
                    <a:pt x="2227" y="1729"/>
                  </a:cubicBezTo>
                  <a:cubicBezTo>
                    <a:pt x="2226" y="1725"/>
                    <a:pt x="2225" y="1722"/>
                    <a:pt x="2224" y="1719"/>
                  </a:cubicBezTo>
                  <a:cubicBezTo>
                    <a:pt x="2224" y="1716"/>
                    <a:pt x="2223" y="1714"/>
                    <a:pt x="2223" y="1712"/>
                  </a:cubicBezTo>
                  <a:cubicBezTo>
                    <a:pt x="2222" y="1708"/>
                    <a:pt x="2221" y="1703"/>
                    <a:pt x="2219" y="1699"/>
                  </a:cubicBezTo>
                  <a:cubicBezTo>
                    <a:pt x="2217" y="1693"/>
                    <a:pt x="2215" y="1686"/>
                    <a:pt x="2213" y="1680"/>
                  </a:cubicBezTo>
                  <a:cubicBezTo>
                    <a:pt x="2212" y="1676"/>
                    <a:pt x="2211" y="1673"/>
                    <a:pt x="2209" y="1669"/>
                  </a:cubicBezTo>
                  <a:cubicBezTo>
                    <a:pt x="2208" y="1666"/>
                    <a:pt x="2207" y="1663"/>
                    <a:pt x="2206" y="1660"/>
                  </a:cubicBezTo>
                  <a:cubicBezTo>
                    <a:pt x="2203" y="1654"/>
                    <a:pt x="2201" y="1648"/>
                    <a:pt x="2197" y="1642"/>
                  </a:cubicBezTo>
                  <a:cubicBezTo>
                    <a:pt x="2196" y="1639"/>
                    <a:pt x="2195" y="1637"/>
                    <a:pt x="2194" y="1635"/>
                  </a:cubicBezTo>
                  <a:cubicBezTo>
                    <a:pt x="2192" y="1631"/>
                    <a:pt x="2190" y="1627"/>
                    <a:pt x="2188" y="1623"/>
                  </a:cubicBezTo>
                  <a:cubicBezTo>
                    <a:pt x="2184" y="1617"/>
                    <a:pt x="2181" y="1611"/>
                    <a:pt x="2177" y="1605"/>
                  </a:cubicBezTo>
                  <a:cubicBezTo>
                    <a:pt x="2177" y="1605"/>
                    <a:pt x="2177" y="1605"/>
                    <a:pt x="2177" y="1605"/>
                  </a:cubicBezTo>
                  <a:cubicBezTo>
                    <a:pt x="2175" y="1602"/>
                    <a:pt x="2174" y="1599"/>
                    <a:pt x="2172" y="1596"/>
                  </a:cubicBezTo>
                  <a:cubicBezTo>
                    <a:pt x="2166" y="1588"/>
                    <a:pt x="2166" y="1588"/>
                    <a:pt x="2166" y="1588"/>
                  </a:cubicBezTo>
                  <a:cubicBezTo>
                    <a:pt x="2164" y="1585"/>
                    <a:pt x="2162" y="1582"/>
                    <a:pt x="2160" y="1579"/>
                  </a:cubicBezTo>
                  <a:cubicBezTo>
                    <a:pt x="2158" y="1577"/>
                    <a:pt x="2156" y="1574"/>
                    <a:pt x="2154" y="1571"/>
                  </a:cubicBezTo>
                  <a:cubicBezTo>
                    <a:pt x="2150" y="1566"/>
                    <a:pt x="2146" y="1561"/>
                    <a:pt x="2142" y="1557"/>
                  </a:cubicBezTo>
                  <a:cubicBezTo>
                    <a:pt x="2141" y="1556"/>
                    <a:pt x="2141" y="1555"/>
                    <a:pt x="2140" y="1555"/>
                  </a:cubicBezTo>
                  <a:cubicBezTo>
                    <a:pt x="2138" y="1552"/>
                    <a:pt x="2136" y="1549"/>
                    <a:pt x="2134" y="1547"/>
                  </a:cubicBezTo>
                  <a:cubicBezTo>
                    <a:pt x="2126" y="1539"/>
                    <a:pt x="2126" y="1539"/>
                    <a:pt x="2126" y="1539"/>
                  </a:cubicBezTo>
                  <a:cubicBezTo>
                    <a:pt x="2125" y="1538"/>
                    <a:pt x="2124" y="1537"/>
                    <a:pt x="2123" y="1536"/>
                  </a:cubicBezTo>
                  <a:cubicBezTo>
                    <a:pt x="2119" y="1532"/>
                    <a:pt x="2116" y="1528"/>
                    <a:pt x="2112" y="1524"/>
                  </a:cubicBezTo>
                  <a:cubicBezTo>
                    <a:pt x="2111" y="1523"/>
                    <a:pt x="2111" y="1523"/>
                    <a:pt x="2110" y="1522"/>
                  </a:cubicBezTo>
                  <a:cubicBezTo>
                    <a:pt x="2109" y="1522"/>
                    <a:pt x="2109" y="1521"/>
                    <a:pt x="2108" y="1520"/>
                  </a:cubicBezTo>
                  <a:cubicBezTo>
                    <a:pt x="2106" y="1518"/>
                    <a:pt x="2104" y="1516"/>
                    <a:pt x="2101" y="1514"/>
                  </a:cubicBezTo>
                  <a:cubicBezTo>
                    <a:pt x="2098" y="1511"/>
                    <a:pt x="2095" y="1508"/>
                    <a:pt x="2092" y="1506"/>
                  </a:cubicBezTo>
                  <a:cubicBezTo>
                    <a:pt x="2085" y="1498"/>
                    <a:pt x="2085" y="1498"/>
                    <a:pt x="2085" y="1498"/>
                  </a:cubicBezTo>
                  <a:cubicBezTo>
                    <a:pt x="2084" y="1498"/>
                    <a:pt x="2083" y="1497"/>
                    <a:pt x="2082" y="1496"/>
                  </a:cubicBezTo>
                  <a:cubicBezTo>
                    <a:pt x="2080" y="1495"/>
                    <a:pt x="2078" y="1493"/>
                    <a:pt x="2077" y="1492"/>
                  </a:cubicBezTo>
                  <a:cubicBezTo>
                    <a:pt x="2072" y="1488"/>
                    <a:pt x="2067" y="1484"/>
                    <a:pt x="2062" y="1480"/>
                  </a:cubicBezTo>
                  <a:cubicBezTo>
                    <a:pt x="2062" y="1479"/>
                    <a:pt x="2061" y="1479"/>
                    <a:pt x="2060" y="1478"/>
                  </a:cubicBezTo>
                  <a:cubicBezTo>
                    <a:pt x="2055" y="1473"/>
                    <a:pt x="2049" y="1470"/>
                    <a:pt x="2043" y="1465"/>
                  </a:cubicBezTo>
                  <a:cubicBezTo>
                    <a:pt x="2043" y="1465"/>
                    <a:pt x="2043" y="1465"/>
                    <a:pt x="2042" y="1465"/>
                  </a:cubicBezTo>
                  <a:cubicBezTo>
                    <a:pt x="2037" y="1461"/>
                    <a:pt x="2032" y="1457"/>
                    <a:pt x="2026" y="1453"/>
                  </a:cubicBezTo>
                  <a:cubicBezTo>
                    <a:pt x="2025" y="1452"/>
                    <a:pt x="2023" y="1451"/>
                    <a:pt x="2022" y="1450"/>
                  </a:cubicBezTo>
                  <a:cubicBezTo>
                    <a:pt x="2018" y="1447"/>
                    <a:pt x="2013" y="1444"/>
                    <a:pt x="2008" y="1441"/>
                  </a:cubicBezTo>
                  <a:cubicBezTo>
                    <a:pt x="2002" y="1437"/>
                    <a:pt x="2002" y="1437"/>
                    <a:pt x="2002" y="1437"/>
                  </a:cubicBezTo>
                  <a:cubicBezTo>
                    <a:pt x="1999" y="1435"/>
                    <a:pt x="1999" y="1435"/>
                    <a:pt x="1999" y="1435"/>
                  </a:cubicBezTo>
                  <a:cubicBezTo>
                    <a:pt x="1995" y="1432"/>
                    <a:pt x="1995" y="1432"/>
                    <a:pt x="1995" y="1432"/>
                  </a:cubicBezTo>
                  <a:cubicBezTo>
                    <a:pt x="1990" y="1429"/>
                    <a:pt x="1990" y="1429"/>
                    <a:pt x="1990" y="1429"/>
                  </a:cubicBezTo>
                  <a:cubicBezTo>
                    <a:pt x="1987" y="1428"/>
                    <a:pt x="1984" y="1426"/>
                    <a:pt x="1981" y="1424"/>
                  </a:cubicBezTo>
                  <a:cubicBezTo>
                    <a:pt x="1978" y="1422"/>
                    <a:pt x="1975" y="1420"/>
                    <a:pt x="1972" y="1419"/>
                  </a:cubicBezTo>
                  <a:cubicBezTo>
                    <a:pt x="1962" y="1413"/>
                    <a:pt x="1962" y="1413"/>
                    <a:pt x="1962" y="1413"/>
                  </a:cubicBezTo>
                  <a:cubicBezTo>
                    <a:pt x="1961" y="1412"/>
                    <a:pt x="1961" y="1412"/>
                    <a:pt x="1961" y="1412"/>
                  </a:cubicBezTo>
                  <a:cubicBezTo>
                    <a:pt x="1960" y="1412"/>
                    <a:pt x="1960" y="1412"/>
                    <a:pt x="1960" y="1412"/>
                  </a:cubicBezTo>
                  <a:cubicBezTo>
                    <a:pt x="1958" y="1410"/>
                    <a:pt x="1958" y="1410"/>
                    <a:pt x="1958" y="1410"/>
                  </a:cubicBezTo>
                  <a:cubicBezTo>
                    <a:pt x="1953" y="1408"/>
                    <a:pt x="1953" y="1408"/>
                    <a:pt x="1953" y="1408"/>
                  </a:cubicBezTo>
                  <a:cubicBezTo>
                    <a:pt x="1943" y="1403"/>
                    <a:pt x="1943" y="1403"/>
                    <a:pt x="1943" y="1403"/>
                  </a:cubicBezTo>
                  <a:cubicBezTo>
                    <a:pt x="1940" y="1401"/>
                    <a:pt x="1940" y="1401"/>
                    <a:pt x="1940" y="1401"/>
                  </a:cubicBezTo>
                  <a:cubicBezTo>
                    <a:pt x="1934" y="1398"/>
                    <a:pt x="1934" y="1398"/>
                    <a:pt x="1934" y="1398"/>
                  </a:cubicBezTo>
                  <a:cubicBezTo>
                    <a:pt x="1929" y="1395"/>
                    <a:pt x="1923" y="1393"/>
                    <a:pt x="1918" y="1391"/>
                  </a:cubicBezTo>
                  <a:cubicBezTo>
                    <a:pt x="1917" y="1390"/>
                    <a:pt x="1915" y="1389"/>
                    <a:pt x="1914" y="1389"/>
                  </a:cubicBezTo>
                  <a:cubicBezTo>
                    <a:pt x="1908" y="1386"/>
                    <a:pt x="1903" y="1384"/>
                    <a:pt x="1897" y="1382"/>
                  </a:cubicBezTo>
                  <a:cubicBezTo>
                    <a:pt x="1890" y="1379"/>
                    <a:pt x="1883" y="1376"/>
                    <a:pt x="1875" y="1373"/>
                  </a:cubicBezTo>
                  <a:cubicBezTo>
                    <a:pt x="1868" y="1371"/>
                    <a:pt x="1861" y="1368"/>
                    <a:pt x="1854" y="1366"/>
                  </a:cubicBezTo>
                  <a:cubicBezTo>
                    <a:pt x="1846" y="1363"/>
                    <a:pt x="1839" y="1361"/>
                    <a:pt x="1832" y="1358"/>
                  </a:cubicBezTo>
                  <a:cubicBezTo>
                    <a:pt x="1824" y="1356"/>
                    <a:pt x="1817" y="1354"/>
                    <a:pt x="1810" y="1352"/>
                  </a:cubicBezTo>
                  <a:cubicBezTo>
                    <a:pt x="1802" y="1350"/>
                    <a:pt x="1795" y="1348"/>
                    <a:pt x="1787" y="1346"/>
                  </a:cubicBezTo>
                  <a:cubicBezTo>
                    <a:pt x="1780" y="1345"/>
                    <a:pt x="1773" y="1343"/>
                    <a:pt x="1765" y="1341"/>
                  </a:cubicBezTo>
                  <a:cubicBezTo>
                    <a:pt x="1759" y="1340"/>
                    <a:pt x="1753" y="1338"/>
                    <a:pt x="1746" y="1337"/>
                  </a:cubicBezTo>
                  <a:cubicBezTo>
                    <a:pt x="1745" y="1337"/>
                    <a:pt x="1744" y="1336"/>
                    <a:pt x="1743" y="1336"/>
                  </a:cubicBezTo>
                  <a:cubicBezTo>
                    <a:pt x="1735" y="1335"/>
                    <a:pt x="1728" y="1333"/>
                    <a:pt x="1720" y="1332"/>
                  </a:cubicBezTo>
                  <a:cubicBezTo>
                    <a:pt x="1713" y="1330"/>
                    <a:pt x="1705" y="1329"/>
                    <a:pt x="1698" y="1328"/>
                  </a:cubicBezTo>
                  <a:cubicBezTo>
                    <a:pt x="1690" y="1327"/>
                    <a:pt x="1682" y="1325"/>
                    <a:pt x="1675" y="1324"/>
                  </a:cubicBezTo>
                  <a:cubicBezTo>
                    <a:pt x="1667" y="1323"/>
                    <a:pt x="1660" y="1322"/>
                    <a:pt x="1652" y="1321"/>
                  </a:cubicBezTo>
                  <a:cubicBezTo>
                    <a:pt x="1645" y="1320"/>
                    <a:pt x="1637" y="1319"/>
                    <a:pt x="1629" y="1318"/>
                  </a:cubicBezTo>
                  <a:cubicBezTo>
                    <a:pt x="1622" y="1317"/>
                    <a:pt x="1614" y="1316"/>
                    <a:pt x="1606" y="1315"/>
                  </a:cubicBezTo>
                  <a:cubicBezTo>
                    <a:pt x="1599" y="1314"/>
                    <a:pt x="1591" y="1313"/>
                    <a:pt x="1583" y="1312"/>
                  </a:cubicBezTo>
                  <a:cubicBezTo>
                    <a:pt x="1579" y="1312"/>
                    <a:pt x="1574" y="1311"/>
                    <a:pt x="1569" y="1311"/>
                  </a:cubicBezTo>
                  <a:cubicBezTo>
                    <a:pt x="1566" y="1311"/>
                    <a:pt x="1563" y="1310"/>
                    <a:pt x="1560" y="1310"/>
                  </a:cubicBezTo>
                  <a:cubicBezTo>
                    <a:pt x="1553" y="1309"/>
                    <a:pt x="1545" y="1309"/>
                    <a:pt x="1537" y="1308"/>
                  </a:cubicBezTo>
                  <a:cubicBezTo>
                    <a:pt x="1530" y="1307"/>
                    <a:pt x="1522" y="1307"/>
                    <a:pt x="1514" y="1306"/>
                  </a:cubicBezTo>
                  <a:cubicBezTo>
                    <a:pt x="1507" y="1305"/>
                    <a:pt x="1499" y="1305"/>
                    <a:pt x="1491" y="1304"/>
                  </a:cubicBezTo>
                  <a:cubicBezTo>
                    <a:pt x="1483" y="1303"/>
                    <a:pt x="1476" y="1303"/>
                    <a:pt x="1468" y="1302"/>
                  </a:cubicBezTo>
                  <a:cubicBezTo>
                    <a:pt x="1460" y="1302"/>
                    <a:pt x="1453" y="1301"/>
                    <a:pt x="1445" y="1300"/>
                  </a:cubicBezTo>
                  <a:cubicBezTo>
                    <a:pt x="1437" y="1300"/>
                    <a:pt x="1429" y="1299"/>
                    <a:pt x="1422" y="1299"/>
                  </a:cubicBezTo>
                  <a:cubicBezTo>
                    <a:pt x="1414" y="1298"/>
                    <a:pt x="1406" y="1298"/>
                    <a:pt x="1398" y="1297"/>
                  </a:cubicBezTo>
                  <a:cubicBezTo>
                    <a:pt x="1395" y="1297"/>
                    <a:pt x="1392" y="1297"/>
                    <a:pt x="1388" y="1297"/>
                  </a:cubicBezTo>
                  <a:cubicBezTo>
                    <a:pt x="1384" y="1297"/>
                    <a:pt x="1379" y="1296"/>
                    <a:pt x="1375" y="1296"/>
                  </a:cubicBezTo>
                  <a:cubicBezTo>
                    <a:pt x="1367" y="1296"/>
                    <a:pt x="1360" y="1295"/>
                    <a:pt x="1352" y="1295"/>
                  </a:cubicBezTo>
                  <a:cubicBezTo>
                    <a:pt x="1344" y="1294"/>
                    <a:pt x="1336" y="1294"/>
                    <a:pt x="1329" y="1293"/>
                  </a:cubicBezTo>
                  <a:cubicBezTo>
                    <a:pt x="1321" y="1293"/>
                    <a:pt x="1313" y="1293"/>
                    <a:pt x="1305" y="1292"/>
                  </a:cubicBezTo>
                  <a:cubicBezTo>
                    <a:pt x="1298" y="1292"/>
                    <a:pt x="1290" y="1291"/>
                    <a:pt x="1282" y="1291"/>
                  </a:cubicBezTo>
                  <a:cubicBezTo>
                    <a:pt x="1274" y="1291"/>
                    <a:pt x="1267" y="1290"/>
                    <a:pt x="1259" y="1290"/>
                  </a:cubicBezTo>
                  <a:cubicBezTo>
                    <a:pt x="1251" y="1289"/>
                    <a:pt x="1243" y="1289"/>
                    <a:pt x="1235" y="1289"/>
                  </a:cubicBezTo>
                  <a:cubicBezTo>
                    <a:pt x="1228" y="1288"/>
                    <a:pt x="1220" y="1288"/>
                    <a:pt x="1212" y="1288"/>
                  </a:cubicBezTo>
                  <a:cubicBezTo>
                    <a:pt x="1204" y="1287"/>
                    <a:pt x="1197" y="1287"/>
                    <a:pt x="1189" y="1286"/>
                  </a:cubicBezTo>
                  <a:cubicBezTo>
                    <a:pt x="1181" y="1286"/>
                    <a:pt x="1173" y="1286"/>
                    <a:pt x="1166" y="1285"/>
                  </a:cubicBezTo>
                  <a:cubicBezTo>
                    <a:pt x="1158" y="1285"/>
                    <a:pt x="1150" y="1284"/>
                    <a:pt x="1142" y="1284"/>
                  </a:cubicBezTo>
                  <a:cubicBezTo>
                    <a:pt x="1135" y="1284"/>
                    <a:pt x="1127" y="1283"/>
                    <a:pt x="1119" y="1283"/>
                  </a:cubicBezTo>
                  <a:cubicBezTo>
                    <a:pt x="1111" y="1282"/>
                    <a:pt x="1104" y="1282"/>
                    <a:pt x="1096" y="1281"/>
                  </a:cubicBezTo>
                  <a:cubicBezTo>
                    <a:pt x="1088" y="1281"/>
                    <a:pt x="1080" y="1281"/>
                    <a:pt x="1073" y="1280"/>
                  </a:cubicBezTo>
                  <a:cubicBezTo>
                    <a:pt x="1065" y="1280"/>
                    <a:pt x="1057" y="1279"/>
                    <a:pt x="1049" y="1279"/>
                  </a:cubicBezTo>
                  <a:cubicBezTo>
                    <a:pt x="1042" y="1278"/>
                    <a:pt x="1034" y="1278"/>
                    <a:pt x="1026" y="1277"/>
                  </a:cubicBezTo>
                  <a:cubicBezTo>
                    <a:pt x="1023" y="1277"/>
                    <a:pt x="1020" y="1277"/>
                    <a:pt x="1017" y="1276"/>
                  </a:cubicBezTo>
                  <a:cubicBezTo>
                    <a:pt x="1012" y="1276"/>
                    <a:pt x="1008" y="1276"/>
                    <a:pt x="1003" y="1275"/>
                  </a:cubicBezTo>
                  <a:cubicBezTo>
                    <a:pt x="995" y="1275"/>
                    <a:pt x="988" y="1274"/>
                    <a:pt x="980" y="1274"/>
                  </a:cubicBezTo>
                  <a:cubicBezTo>
                    <a:pt x="972" y="1273"/>
                    <a:pt x="964" y="1272"/>
                    <a:pt x="957" y="1272"/>
                  </a:cubicBezTo>
                  <a:cubicBezTo>
                    <a:pt x="949" y="1271"/>
                    <a:pt x="941" y="1270"/>
                    <a:pt x="934" y="1270"/>
                  </a:cubicBezTo>
                  <a:cubicBezTo>
                    <a:pt x="926" y="1269"/>
                    <a:pt x="918" y="1268"/>
                    <a:pt x="911" y="1267"/>
                  </a:cubicBezTo>
                  <a:cubicBezTo>
                    <a:pt x="903" y="1267"/>
                    <a:pt x="895" y="1266"/>
                    <a:pt x="888" y="1265"/>
                  </a:cubicBezTo>
                  <a:cubicBezTo>
                    <a:pt x="880" y="1264"/>
                    <a:pt x="872" y="1263"/>
                    <a:pt x="865" y="1263"/>
                  </a:cubicBezTo>
                  <a:cubicBezTo>
                    <a:pt x="857" y="1262"/>
                    <a:pt x="849" y="1261"/>
                    <a:pt x="842" y="1260"/>
                  </a:cubicBezTo>
                  <a:cubicBezTo>
                    <a:pt x="837" y="1259"/>
                    <a:pt x="833" y="1259"/>
                    <a:pt x="829" y="1258"/>
                  </a:cubicBezTo>
                  <a:cubicBezTo>
                    <a:pt x="826" y="1258"/>
                    <a:pt x="822" y="1257"/>
                    <a:pt x="819" y="1257"/>
                  </a:cubicBezTo>
                  <a:cubicBezTo>
                    <a:pt x="811" y="1256"/>
                    <a:pt x="803" y="1255"/>
                    <a:pt x="796" y="1254"/>
                  </a:cubicBezTo>
                  <a:cubicBezTo>
                    <a:pt x="788" y="1253"/>
                    <a:pt x="781" y="1252"/>
                    <a:pt x="773" y="1251"/>
                  </a:cubicBezTo>
                  <a:cubicBezTo>
                    <a:pt x="765" y="1250"/>
                    <a:pt x="758" y="1249"/>
                    <a:pt x="750" y="1248"/>
                  </a:cubicBezTo>
                  <a:cubicBezTo>
                    <a:pt x="743" y="1247"/>
                    <a:pt x="735" y="1246"/>
                    <a:pt x="727" y="1244"/>
                  </a:cubicBezTo>
                  <a:cubicBezTo>
                    <a:pt x="720" y="1243"/>
                    <a:pt x="712" y="1242"/>
                    <a:pt x="705" y="1241"/>
                  </a:cubicBezTo>
                  <a:cubicBezTo>
                    <a:pt x="697" y="1240"/>
                    <a:pt x="690" y="1238"/>
                    <a:pt x="682" y="1237"/>
                  </a:cubicBezTo>
                  <a:cubicBezTo>
                    <a:pt x="674" y="1236"/>
                    <a:pt x="667" y="1235"/>
                    <a:pt x="659" y="1233"/>
                  </a:cubicBezTo>
                  <a:cubicBezTo>
                    <a:pt x="653" y="1232"/>
                    <a:pt x="646" y="1231"/>
                    <a:pt x="640" y="1230"/>
                  </a:cubicBezTo>
                  <a:cubicBezTo>
                    <a:pt x="639" y="1230"/>
                    <a:pt x="638" y="1230"/>
                    <a:pt x="637" y="1229"/>
                  </a:cubicBezTo>
                  <a:cubicBezTo>
                    <a:pt x="629" y="1228"/>
                    <a:pt x="622" y="1227"/>
                    <a:pt x="614" y="1225"/>
                  </a:cubicBezTo>
                  <a:cubicBezTo>
                    <a:pt x="607" y="1224"/>
                    <a:pt x="599" y="1222"/>
                    <a:pt x="592" y="1221"/>
                  </a:cubicBezTo>
                  <a:cubicBezTo>
                    <a:pt x="584" y="1219"/>
                    <a:pt x="577" y="1218"/>
                    <a:pt x="569" y="1216"/>
                  </a:cubicBezTo>
                  <a:cubicBezTo>
                    <a:pt x="562" y="1214"/>
                    <a:pt x="554" y="1213"/>
                    <a:pt x="547" y="1211"/>
                  </a:cubicBezTo>
                  <a:cubicBezTo>
                    <a:pt x="539" y="1209"/>
                    <a:pt x="532" y="1208"/>
                    <a:pt x="524" y="1206"/>
                  </a:cubicBezTo>
                  <a:cubicBezTo>
                    <a:pt x="517" y="1204"/>
                    <a:pt x="510" y="1202"/>
                    <a:pt x="502" y="1201"/>
                  </a:cubicBezTo>
                  <a:cubicBezTo>
                    <a:pt x="495" y="1199"/>
                    <a:pt x="487" y="1197"/>
                    <a:pt x="480" y="1195"/>
                  </a:cubicBezTo>
                  <a:cubicBezTo>
                    <a:pt x="473" y="1193"/>
                    <a:pt x="465" y="1191"/>
                    <a:pt x="458" y="1189"/>
                  </a:cubicBezTo>
                  <a:cubicBezTo>
                    <a:pt x="456" y="1188"/>
                    <a:pt x="454" y="1188"/>
                    <a:pt x="453" y="1187"/>
                  </a:cubicBezTo>
                  <a:cubicBezTo>
                    <a:pt x="447" y="1186"/>
                    <a:pt x="441" y="1184"/>
                    <a:pt x="436" y="1182"/>
                  </a:cubicBezTo>
                  <a:cubicBezTo>
                    <a:pt x="428" y="1180"/>
                    <a:pt x="421" y="1178"/>
                    <a:pt x="414" y="1176"/>
                  </a:cubicBezTo>
                  <a:cubicBezTo>
                    <a:pt x="406" y="1173"/>
                    <a:pt x="399" y="1171"/>
                    <a:pt x="392" y="1169"/>
                  </a:cubicBezTo>
                  <a:cubicBezTo>
                    <a:pt x="385" y="1166"/>
                    <a:pt x="377" y="1164"/>
                    <a:pt x="370" y="1161"/>
                  </a:cubicBezTo>
                  <a:cubicBezTo>
                    <a:pt x="367" y="1160"/>
                    <a:pt x="364" y="1159"/>
                    <a:pt x="361" y="1158"/>
                  </a:cubicBezTo>
                  <a:cubicBezTo>
                    <a:pt x="357" y="1156"/>
                    <a:pt x="353" y="1154"/>
                    <a:pt x="348" y="1153"/>
                  </a:cubicBezTo>
                  <a:cubicBezTo>
                    <a:pt x="341" y="1150"/>
                    <a:pt x="334" y="1147"/>
                    <a:pt x="327" y="1144"/>
                  </a:cubicBezTo>
                  <a:cubicBezTo>
                    <a:pt x="320" y="1141"/>
                    <a:pt x="313" y="1138"/>
                    <a:pt x="305" y="1135"/>
                  </a:cubicBezTo>
                  <a:cubicBezTo>
                    <a:pt x="298" y="1132"/>
                    <a:pt x="291" y="1129"/>
                    <a:pt x="284" y="1125"/>
                  </a:cubicBezTo>
                  <a:cubicBezTo>
                    <a:pt x="280" y="1123"/>
                    <a:pt x="276" y="1121"/>
                    <a:pt x="272" y="1119"/>
                  </a:cubicBezTo>
                  <a:cubicBezTo>
                    <a:pt x="269" y="1118"/>
                    <a:pt x="266" y="1116"/>
                    <a:pt x="263" y="1115"/>
                  </a:cubicBezTo>
                  <a:cubicBezTo>
                    <a:pt x="256" y="1111"/>
                    <a:pt x="249" y="1107"/>
                    <a:pt x="242" y="1103"/>
                  </a:cubicBezTo>
                  <a:cubicBezTo>
                    <a:pt x="235" y="1099"/>
                    <a:pt x="228" y="1095"/>
                    <a:pt x="222" y="1091"/>
                  </a:cubicBezTo>
                  <a:cubicBezTo>
                    <a:pt x="215" y="1087"/>
                    <a:pt x="208" y="1082"/>
                    <a:pt x="201" y="1077"/>
                  </a:cubicBezTo>
                  <a:cubicBezTo>
                    <a:pt x="197" y="1075"/>
                    <a:pt x="194" y="1072"/>
                    <a:pt x="190" y="1069"/>
                  </a:cubicBezTo>
                  <a:cubicBezTo>
                    <a:pt x="187" y="1067"/>
                    <a:pt x="184" y="1065"/>
                    <a:pt x="181" y="1063"/>
                  </a:cubicBezTo>
                  <a:cubicBezTo>
                    <a:pt x="174" y="1057"/>
                    <a:pt x="168" y="1052"/>
                    <a:pt x="162" y="1046"/>
                  </a:cubicBezTo>
                  <a:cubicBezTo>
                    <a:pt x="157" y="1042"/>
                    <a:pt x="153" y="1038"/>
                    <a:pt x="149" y="1034"/>
                  </a:cubicBezTo>
                  <a:cubicBezTo>
                    <a:pt x="148" y="1033"/>
                    <a:pt x="148" y="1033"/>
                    <a:pt x="148" y="1033"/>
                  </a:cubicBezTo>
                  <a:cubicBezTo>
                    <a:pt x="142" y="1026"/>
                    <a:pt x="135" y="1019"/>
                    <a:pt x="130" y="1012"/>
                  </a:cubicBezTo>
                  <a:cubicBezTo>
                    <a:pt x="128" y="1010"/>
                    <a:pt x="127" y="1008"/>
                    <a:pt x="125" y="1007"/>
                  </a:cubicBezTo>
                  <a:cubicBezTo>
                    <a:pt x="119" y="997"/>
                    <a:pt x="119" y="997"/>
                    <a:pt x="119" y="997"/>
                  </a:cubicBezTo>
                  <a:cubicBezTo>
                    <a:pt x="116" y="994"/>
                    <a:pt x="114" y="990"/>
                    <a:pt x="112" y="987"/>
                  </a:cubicBezTo>
                  <a:cubicBezTo>
                    <a:pt x="112" y="987"/>
                    <a:pt x="112" y="987"/>
                    <a:pt x="112" y="987"/>
                  </a:cubicBezTo>
                  <a:cubicBezTo>
                    <a:pt x="106" y="977"/>
                    <a:pt x="106" y="977"/>
                    <a:pt x="106" y="977"/>
                  </a:cubicBezTo>
                  <a:cubicBezTo>
                    <a:pt x="105" y="975"/>
                    <a:pt x="104" y="973"/>
                    <a:pt x="103" y="971"/>
                  </a:cubicBezTo>
                  <a:cubicBezTo>
                    <a:pt x="100" y="966"/>
                    <a:pt x="100" y="966"/>
                    <a:pt x="100" y="966"/>
                  </a:cubicBezTo>
                  <a:cubicBezTo>
                    <a:pt x="96" y="956"/>
                    <a:pt x="96" y="956"/>
                    <a:pt x="96" y="956"/>
                  </a:cubicBezTo>
                  <a:cubicBezTo>
                    <a:pt x="95" y="955"/>
                    <a:pt x="95" y="955"/>
                    <a:pt x="95" y="955"/>
                  </a:cubicBezTo>
                  <a:cubicBezTo>
                    <a:pt x="94" y="953"/>
                    <a:pt x="94" y="952"/>
                    <a:pt x="93" y="950"/>
                  </a:cubicBezTo>
                  <a:cubicBezTo>
                    <a:pt x="91" y="944"/>
                    <a:pt x="91" y="944"/>
                    <a:pt x="91" y="944"/>
                  </a:cubicBezTo>
                  <a:cubicBezTo>
                    <a:pt x="87" y="933"/>
                    <a:pt x="87" y="933"/>
                    <a:pt x="87" y="933"/>
                  </a:cubicBezTo>
                  <a:cubicBezTo>
                    <a:pt x="86" y="929"/>
                    <a:pt x="85" y="925"/>
                    <a:pt x="84" y="921"/>
                  </a:cubicBezTo>
                  <a:cubicBezTo>
                    <a:pt x="83" y="919"/>
                    <a:pt x="83" y="917"/>
                    <a:pt x="82" y="914"/>
                  </a:cubicBezTo>
                  <a:cubicBezTo>
                    <a:pt x="76" y="886"/>
                    <a:pt x="75" y="856"/>
                    <a:pt x="82" y="827"/>
                  </a:cubicBezTo>
                  <a:cubicBezTo>
                    <a:pt x="83" y="824"/>
                    <a:pt x="84" y="819"/>
                    <a:pt x="85" y="816"/>
                  </a:cubicBezTo>
                  <a:cubicBezTo>
                    <a:pt x="86" y="812"/>
                    <a:pt x="87" y="808"/>
                    <a:pt x="88" y="804"/>
                  </a:cubicBezTo>
                  <a:cubicBezTo>
                    <a:pt x="92" y="793"/>
                    <a:pt x="92" y="793"/>
                    <a:pt x="92" y="793"/>
                  </a:cubicBezTo>
                  <a:cubicBezTo>
                    <a:pt x="94" y="789"/>
                    <a:pt x="95" y="785"/>
                    <a:pt x="97" y="782"/>
                  </a:cubicBezTo>
                  <a:cubicBezTo>
                    <a:pt x="100" y="774"/>
                    <a:pt x="104" y="767"/>
                    <a:pt x="107" y="760"/>
                  </a:cubicBezTo>
                  <a:cubicBezTo>
                    <a:pt x="109" y="757"/>
                    <a:pt x="111" y="753"/>
                    <a:pt x="113" y="750"/>
                  </a:cubicBezTo>
                  <a:cubicBezTo>
                    <a:pt x="116" y="744"/>
                    <a:pt x="116" y="744"/>
                    <a:pt x="116" y="744"/>
                  </a:cubicBezTo>
                  <a:cubicBezTo>
                    <a:pt x="117" y="743"/>
                    <a:pt x="118" y="741"/>
                    <a:pt x="119" y="739"/>
                  </a:cubicBezTo>
                  <a:cubicBezTo>
                    <a:pt x="126" y="730"/>
                    <a:pt x="126" y="730"/>
                    <a:pt x="126" y="730"/>
                  </a:cubicBezTo>
                  <a:cubicBezTo>
                    <a:pt x="126" y="729"/>
                    <a:pt x="126" y="729"/>
                    <a:pt x="126" y="729"/>
                  </a:cubicBezTo>
                  <a:cubicBezTo>
                    <a:pt x="133" y="720"/>
                    <a:pt x="133" y="720"/>
                    <a:pt x="133" y="720"/>
                  </a:cubicBezTo>
                  <a:cubicBezTo>
                    <a:pt x="137" y="715"/>
                    <a:pt x="137" y="715"/>
                    <a:pt x="137" y="715"/>
                  </a:cubicBezTo>
                  <a:cubicBezTo>
                    <a:pt x="140" y="710"/>
                    <a:pt x="140" y="710"/>
                    <a:pt x="140" y="710"/>
                  </a:cubicBezTo>
                  <a:cubicBezTo>
                    <a:pt x="148" y="701"/>
                    <a:pt x="148" y="701"/>
                    <a:pt x="148" y="701"/>
                  </a:cubicBezTo>
                  <a:cubicBezTo>
                    <a:pt x="152" y="697"/>
                    <a:pt x="155" y="693"/>
                    <a:pt x="159" y="689"/>
                  </a:cubicBezTo>
                  <a:cubicBezTo>
                    <a:pt x="166" y="681"/>
                    <a:pt x="174" y="673"/>
                    <a:pt x="181" y="666"/>
                  </a:cubicBezTo>
                  <a:cubicBezTo>
                    <a:pt x="184" y="663"/>
                    <a:pt x="187" y="661"/>
                    <a:pt x="189" y="659"/>
                  </a:cubicBezTo>
                  <a:cubicBezTo>
                    <a:pt x="193" y="656"/>
                    <a:pt x="196" y="653"/>
                    <a:pt x="199" y="650"/>
                  </a:cubicBezTo>
                  <a:cubicBezTo>
                    <a:pt x="206" y="645"/>
                    <a:pt x="212" y="640"/>
                    <a:pt x="218" y="635"/>
                  </a:cubicBezTo>
                  <a:cubicBezTo>
                    <a:pt x="218" y="635"/>
                    <a:pt x="219" y="635"/>
                    <a:pt x="219" y="634"/>
                  </a:cubicBezTo>
                  <a:cubicBezTo>
                    <a:pt x="228" y="627"/>
                    <a:pt x="237" y="620"/>
                    <a:pt x="247" y="614"/>
                  </a:cubicBezTo>
                  <a:cubicBezTo>
                    <a:pt x="251" y="611"/>
                    <a:pt x="254" y="609"/>
                    <a:pt x="258" y="607"/>
                  </a:cubicBezTo>
                  <a:cubicBezTo>
                    <a:pt x="275" y="596"/>
                    <a:pt x="275" y="596"/>
                    <a:pt x="275" y="596"/>
                  </a:cubicBezTo>
                  <a:cubicBezTo>
                    <a:pt x="278" y="594"/>
                    <a:pt x="278" y="594"/>
                    <a:pt x="278" y="594"/>
                  </a:cubicBezTo>
                  <a:cubicBezTo>
                    <a:pt x="299" y="582"/>
                    <a:pt x="299" y="582"/>
                    <a:pt x="299" y="582"/>
                  </a:cubicBezTo>
                  <a:cubicBezTo>
                    <a:pt x="300" y="581"/>
                    <a:pt x="301" y="580"/>
                    <a:pt x="302" y="580"/>
                  </a:cubicBezTo>
                  <a:cubicBezTo>
                    <a:pt x="311" y="575"/>
                    <a:pt x="320" y="570"/>
                    <a:pt x="329" y="566"/>
                  </a:cubicBezTo>
                  <a:cubicBezTo>
                    <a:pt x="333" y="563"/>
                    <a:pt x="338" y="561"/>
                    <a:pt x="342" y="559"/>
                  </a:cubicBezTo>
                  <a:cubicBezTo>
                    <a:pt x="346" y="557"/>
                    <a:pt x="351" y="555"/>
                    <a:pt x="356" y="553"/>
                  </a:cubicBezTo>
                  <a:cubicBezTo>
                    <a:pt x="364" y="549"/>
                    <a:pt x="373" y="545"/>
                    <a:pt x="382" y="541"/>
                  </a:cubicBezTo>
                  <a:cubicBezTo>
                    <a:pt x="391" y="537"/>
                    <a:pt x="399" y="533"/>
                    <a:pt x="408" y="530"/>
                  </a:cubicBezTo>
                  <a:cubicBezTo>
                    <a:pt x="417" y="526"/>
                    <a:pt x="425" y="523"/>
                    <a:pt x="434" y="520"/>
                  </a:cubicBezTo>
                  <a:cubicBezTo>
                    <a:pt x="442" y="517"/>
                    <a:pt x="451" y="513"/>
                    <a:pt x="460" y="510"/>
                  </a:cubicBezTo>
                  <a:cubicBezTo>
                    <a:pt x="468" y="507"/>
                    <a:pt x="477" y="505"/>
                    <a:pt x="485" y="502"/>
                  </a:cubicBezTo>
                  <a:cubicBezTo>
                    <a:pt x="494" y="499"/>
                    <a:pt x="502" y="496"/>
                    <a:pt x="511" y="494"/>
                  </a:cubicBezTo>
                  <a:cubicBezTo>
                    <a:pt x="515" y="492"/>
                    <a:pt x="518" y="491"/>
                    <a:pt x="522" y="490"/>
                  </a:cubicBezTo>
                  <a:cubicBezTo>
                    <a:pt x="527" y="489"/>
                    <a:pt x="531" y="487"/>
                    <a:pt x="536" y="486"/>
                  </a:cubicBezTo>
                  <a:cubicBezTo>
                    <a:pt x="544" y="483"/>
                    <a:pt x="553" y="481"/>
                    <a:pt x="561" y="479"/>
                  </a:cubicBezTo>
                  <a:cubicBezTo>
                    <a:pt x="570" y="476"/>
                    <a:pt x="578" y="474"/>
                    <a:pt x="586" y="472"/>
                  </a:cubicBezTo>
                  <a:cubicBezTo>
                    <a:pt x="595" y="469"/>
                    <a:pt x="603" y="467"/>
                    <a:pt x="612" y="465"/>
                  </a:cubicBezTo>
                  <a:cubicBezTo>
                    <a:pt x="620" y="463"/>
                    <a:pt x="628" y="461"/>
                    <a:pt x="637" y="458"/>
                  </a:cubicBezTo>
                  <a:cubicBezTo>
                    <a:pt x="645" y="456"/>
                    <a:pt x="653" y="454"/>
                    <a:pt x="662" y="452"/>
                  </a:cubicBezTo>
                  <a:cubicBezTo>
                    <a:pt x="670" y="450"/>
                    <a:pt x="678" y="448"/>
                    <a:pt x="687" y="446"/>
                  </a:cubicBezTo>
                  <a:cubicBezTo>
                    <a:pt x="694" y="445"/>
                    <a:pt x="701" y="443"/>
                    <a:pt x="708" y="441"/>
                  </a:cubicBezTo>
                  <a:cubicBezTo>
                    <a:pt x="709" y="441"/>
                    <a:pt x="710" y="441"/>
                    <a:pt x="711" y="441"/>
                  </a:cubicBezTo>
                  <a:cubicBezTo>
                    <a:pt x="720" y="439"/>
                    <a:pt x="728" y="437"/>
                    <a:pt x="736" y="435"/>
                  </a:cubicBezTo>
                  <a:cubicBezTo>
                    <a:pt x="745" y="433"/>
                    <a:pt x="753" y="431"/>
                    <a:pt x="761" y="429"/>
                  </a:cubicBezTo>
                  <a:cubicBezTo>
                    <a:pt x="769" y="427"/>
                    <a:pt x="778" y="425"/>
                    <a:pt x="786" y="423"/>
                  </a:cubicBezTo>
                  <a:cubicBezTo>
                    <a:pt x="794" y="421"/>
                    <a:pt x="803" y="419"/>
                    <a:pt x="811" y="417"/>
                  </a:cubicBezTo>
                  <a:cubicBezTo>
                    <a:pt x="820" y="415"/>
                    <a:pt x="828" y="412"/>
                    <a:pt x="836" y="410"/>
                  </a:cubicBezTo>
                  <a:cubicBezTo>
                    <a:pt x="845" y="407"/>
                    <a:pt x="853" y="405"/>
                    <a:pt x="862" y="402"/>
                  </a:cubicBezTo>
                  <a:cubicBezTo>
                    <a:pt x="870" y="399"/>
                    <a:pt x="879" y="396"/>
                    <a:pt x="887" y="393"/>
                  </a:cubicBezTo>
                  <a:cubicBezTo>
                    <a:pt x="889" y="392"/>
                    <a:pt x="891" y="391"/>
                    <a:pt x="893" y="391"/>
                  </a:cubicBezTo>
                  <a:cubicBezTo>
                    <a:pt x="900" y="388"/>
                    <a:pt x="907" y="385"/>
                    <a:pt x="913" y="382"/>
                  </a:cubicBezTo>
                  <a:cubicBezTo>
                    <a:pt x="922" y="378"/>
                    <a:pt x="931" y="374"/>
                    <a:pt x="940" y="369"/>
                  </a:cubicBezTo>
                  <a:cubicBezTo>
                    <a:pt x="949" y="365"/>
                    <a:pt x="958" y="359"/>
                    <a:pt x="967" y="354"/>
                  </a:cubicBezTo>
                  <a:cubicBezTo>
                    <a:pt x="971" y="351"/>
                    <a:pt x="975" y="349"/>
                    <a:pt x="978" y="347"/>
                  </a:cubicBezTo>
                  <a:cubicBezTo>
                    <a:pt x="988" y="340"/>
                    <a:pt x="988" y="340"/>
                    <a:pt x="988" y="340"/>
                  </a:cubicBezTo>
                  <a:cubicBezTo>
                    <a:pt x="990" y="338"/>
                    <a:pt x="993" y="336"/>
                    <a:pt x="995" y="334"/>
                  </a:cubicBezTo>
                  <a:cubicBezTo>
                    <a:pt x="996" y="334"/>
                    <a:pt x="997" y="333"/>
                    <a:pt x="998" y="332"/>
                  </a:cubicBezTo>
                  <a:cubicBezTo>
                    <a:pt x="1004" y="327"/>
                    <a:pt x="1010" y="323"/>
                    <a:pt x="1016" y="317"/>
                  </a:cubicBezTo>
                  <a:cubicBezTo>
                    <a:pt x="1019" y="314"/>
                    <a:pt x="1022" y="311"/>
                    <a:pt x="1025" y="308"/>
                  </a:cubicBezTo>
                  <a:cubicBezTo>
                    <a:pt x="1033" y="299"/>
                    <a:pt x="1040" y="290"/>
                    <a:pt x="1046" y="279"/>
                  </a:cubicBezTo>
                  <a:cubicBezTo>
                    <a:pt x="1053" y="265"/>
                    <a:pt x="1057" y="248"/>
                    <a:pt x="1056" y="232"/>
                  </a:cubicBezTo>
                  <a:cubicBezTo>
                    <a:pt x="1055" y="224"/>
                    <a:pt x="1054" y="216"/>
                    <a:pt x="1051" y="208"/>
                  </a:cubicBezTo>
                  <a:cubicBezTo>
                    <a:pt x="1050" y="205"/>
                    <a:pt x="1050" y="205"/>
                    <a:pt x="1050" y="205"/>
                  </a:cubicBezTo>
                  <a:cubicBezTo>
                    <a:pt x="1050" y="205"/>
                    <a:pt x="1050" y="204"/>
                    <a:pt x="1050" y="204"/>
                  </a:cubicBezTo>
                  <a:cubicBezTo>
                    <a:pt x="1050" y="203"/>
                    <a:pt x="1049" y="203"/>
                    <a:pt x="1049" y="202"/>
                  </a:cubicBezTo>
                  <a:cubicBezTo>
                    <a:pt x="1047" y="197"/>
                    <a:pt x="1047" y="197"/>
                    <a:pt x="1047" y="197"/>
                  </a:cubicBezTo>
                  <a:cubicBezTo>
                    <a:pt x="1045" y="191"/>
                    <a:pt x="1045" y="191"/>
                    <a:pt x="1045" y="191"/>
                  </a:cubicBezTo>
                  <a:cubicBezTo>
                    <a:pt x="1044" y="190"/>
                    <a:pt x="1043" y="188"/>
                    <a:pt x="1042" y="186"/>
                  </a:cubicBezTo>
                  <a:cubicBezTo>
                    <a:pt x="1039" y="181"/>
                    <a:pt x="1037" y="176"/>
                    <a:pt x="1034" y="172"/>
                  </a:cubicBezTo>
                  <a:cubicBezTo>
                    <a:pt x="1028" y="163"/>
                    <a:pt x="1022" y="155"/>
                    <a:pt x="1016" y="148"/>
                  </a:cubicBezTo>
                  <a:cubicBezTo>
                    <a:pt x="1013" y="145"/>
                    <a:pt x="1009" y="141"/>
                    <a:pt x="1006" y="138"/>
                  </a:cubicBezTo>
                  <a:cubicBezTo>
                    <a:pt x="1001" y="134"/>
                    <a:pt x="997" y="129"/>
                    <a:pt x="992" y="125"/>
                  </a:cubicBezTo>
                  <a:cubicBezTo>
                    <a:pt x="986" y="121"/>
                    <a:pt x="981" y="116"/>
                    <a:pt x="975" y="112"/>
                  </a:cubicBezTo>
                  <a:cubicBezTo>
                    <a:pt x="974" y="112"/>
                    <a:pt x="973" y="111"/>
                    <a:pt x="972" y="110"/>
                  </a:cubicBezTo>
                  <a:cubicBezTo>
                    <a:pt x="965" y="106"/>
                    <a:pt x="958" y="102"/>
                    <a:pt x="951" y="98"/>
                  </a:cubicBezTo>
                  <a:cubicBezTo>
                    <a:pt x="945" y="95"/>
                    <a:pt x="940" y="92"/>
                    <a:pt x="934" y="89"/>
                  </a:cubicBezTo>
                  <a:cubicBezTo>
                    <a:pt x="933" y="89"/>
                    <a:pt x="931" y="88"/>
                    <a:pt x="930" y="87"/>
                  </a:cubicBezTo>
                  <a:cubicBezTo>
                    <a:pt x="923" y="84"/>
                    <a:pt x="916" y="81"/>
                    <a:pt x="909" y="78"/>
                  </a:cubicBezTo>
                  <a:cubicBezTo>
                    <a:pt x="903" y="76"/>
                    <a:pt x="897" y="74"/>
                    <a:pt x="891" y="72"/>
                  </a:cubicBezTo>
                  <a:cubicBezTo>
                    <a:pt x="889" y="71"/>
                    <a:pt x="888" y="71"/>
                    <a:pt x="887" y="71"/>
                  </a:cubicBezTo>
                  <a:cubicBezTo>
                    <a:pt x="880" y="68"/>
                    <a:pt x="872" y="66"/>
                    <a:pt x="865" y="64"/>
                  </a:cubicBezTo>
                  <a:cubicBezTo>
                    <a:pt x="857" y="62"/>
                    <a:pt x="850" y="60"/>
                    <a:pt x="843" y="58"/>
                  </a:cubicBezTo>
                  <a:cubicBezTo>
                    <a:pt x="835" y="57"/>
                    <a:pt x="828" y="55"/>
                    <a:pt x="820" y="53"/>
                  </a:cubicBezTo>
                  <a:cubicBezTo>
                    <a:pt x="814" y="52"/>
                    <a:pt x="808" y="51"/>
                    <a:pt x="801" y="50"/>
                  </a:cubicBezTo>
                  <a:cubicBezTo>
                    <a:pt x="800" y="49"/>
                    <a:pt x="799" y="49"/>
                    <a:pt x="798" y="49"/>
                  </a:cubicBezTo>
                  <a:cubicBezTo>
                    <a:pt x="790" y="48"/>
                    <a:pt x="783" y="47"/>
                    <a:pt x="775" y="45"/>
                  </a:cubicBezTo>
                  <a:cubicBezTo>
                    <a:pt x="767" y="44"/>
                    <a:pt x="760" y="43"/>
                    <a:pt x="752" y="42"/>
                  </a:cubicBezTo>
                  <a:cubicBezTo>
                    <a:pt x="744" y="41"/>
                    <a:pt x="737" y="40"/>
                    <a:pt x="729" y="40"/>
                  </a:cubicBezTo>
                  <a:cubicBezTo>
                    <a:pt x="722" y="39"/>
                    <a:pt x="714" y="38"/>
                    <a:pt x="706" y="37"/>
                  </a:cubicBezTo>
                  <a:cubicBezTo>
                    <a:pt x="698" y="36"/>
                    <a:pt x="691" y="36"/>
                    <a:pt x="683" y="35"/>
                  </a:cubicBezTo>
                  <a:cubicBezTo>
                    <a:pt x="675" y="34"/>
                    <a:pt x="668" y="34"/>
                    <a:pt x="660" y="33"/>
                  </a:cubicBezTo>
                  <a:cubicBezTo>
                    <a:pt x="652" y="33"/>
                    <a:pt x="645" y="32"/>
                    <a:pt x="637" y="32"/>
                  </a:cubicBezTo>
                  <a:cubicBezTo>
                    <a:pt x="631" y="31"/>
                    <a:pt x="626" y="31"/>
                    <a:pt x="621" y="30"/>
                  </a:cubicBezTo>
                  <a:cubicBezTo>
                    <a:pt x="618" y="30"/>
                    <a:pt x="616" y="30"/>
                    <a:pt x="614" y="30"/>
                  </a:cubicBezTo>
                  <a:cubicBezTo>
                    <a:pt x="606" y="29"/>
                    <a:pt x="598" y="29"/>
                    <a:pt x="591" y="28"/>
                  </a:cubicBezTo>
                  <a:cubicBezTo>
                    <a:pt x="583" y="27"/>
                    <a:pt x="575" y="27"/>
                    <a:pt x="567" y="26"/>
                  </a:cubicBezTo>
                  <a:cubicBezTo>
                    <a:pt x="560" y="26"/>
                    <a:pt x="552" y="25"/>
                    <a:pt x="544" y="25"/>
                  </a:cubicBezTo>
                  <a:cubicBezTo>
                    <a:pt x="536" y="24"/>
                    <a:pt x="529" y="24"/>
                    <a:pt x="521" y="23"/>
                  </a:cubicBezTo>
                  <a:cubicBezTo>
                    <a:pt x="513" y="23"/>
                    <a:pt x="505" y="22"/>
                    <a:pt x="498" y="22"/>
                  </a:cubicBezTo>
                  <a:cubicBezTo>
                    <a:pt x="490" y="22"/>
                    <a:pt x="482" y="21"/>
                    <a:pt x="474" y="21"/>
                  </a:cubicBezTo>
                  <a:cubicBezTo>
                    <a:pt x="467" y="20"/>
                    <a:pt x="459" y="20"/>
                    <a:pt x="451" y="20"/>
                  </a:cubicBezTo>
                  <a:cubicBezTo>
                    <a:pt x="448" y="19"/>
                    <a:pt x="446" y="19"/>
                    <a:pt x="443" y="19"/>
                  </a:cubicBezTo>
                  <a:cubicBezTo>
                    <a:pt x="438" y="19"/>
                    <a:pt x="433" y="19"/>
                    <a:pt x="428" y="19"/>
                  </a:cubicBezTo>
                  <a:cubicBezTo>
                    <a:pt x="420" y="18"/>
                    <a:pt x="412" y="18"/>
                    <a:pt x="404" y="17"/>
                  </a:cubicBezTo>
                  <a:cubicBezTo>
                    <a:pt x="397" y="17"/>
                    <a:pt x="389" y="17"/>
                    <a:pt x="381" y="16"/>
                  </a:cubicBezTo>
                  <a:cubicBezTo>
                    <a:pt x="373" y="16"/>
                    <a:pt x="366" y="16"/>
                    <a:pt x="358" y="15"/>
                  </a:cubicBezTo>
                  <a:cubicBezTo>
                    <a:pt x="350" y="15"/>
                    <a:pt x="342" y="15"/>
                    <a:pt x="335" y="14"/>
                  </a:cubicBezTo>
                  <a:cubicBezTo>
                    <a:pt x="327" y="14"/>
                    <a:pt x="319" y="14"/>
                    <a:pt x="311" y="13"/>
                  </a:cubicBezTo>
                  <a:cubicBezTo>
                    <a:pt x="303" y="13"/>
                    <a:pt x="296" y="13"/>
                    <a:pt x="288" y="12"/>
                  </a:cubicBezTo>
                  <a:cubicBezTo>
                    <a:pt x="280" y="12"/>
                    <a:pt x="272" y="11"/>
                    <a:pt x="265" y="11"/>
                  </a:cubicBezTo>
                  <a:cubicBezTo>
                    <a:pt x="257" y="11"/>
                    <a:pt x="249" y="10"/>
                    <a:pt x="241" y="10"/>
                  </a:cubicBezTo>
                  <a:cubicBezTo>
                    <a:pt x="233" y="10"/>
                    <a:pt x="226" y="9"/>
                    <a:pt x="218" y="9"/>
                  </a:cubicBezTo>
                  <a:cubicBezTo>
                    <a:pt x="210" y="9"/>
                    <a:pt x="202" y="8"/>
                    <a:pt x="195" y="8"/>
                  </a:cubicBezTo>
                  <a:cubicBezTo>
                    <a:pt x="187" y="8"/>
                    <a:pt x="179" y="7"/>
                    <a:pt x="171" y="7"/>
                  </a:cubicBezTo>
                  <a:cubicBezTo>
                    <a:pt x="163" y="7"/>
                    <a:pt x="156" y="6"/>
                    <a:pt x="148" y="6"/>
                  </a:cubicBezTo>
                  <a:cubicBezTo>
                    <a:pt x="140" y="6"/>
                    <a:pt x="132" y="5"/>
                    <a:pt x="125" y="5"/>
                  </a:cubicBezTo>
                  <a:cubicBezTo>
                    <a:pt x="117" y="4"/>
                    <a:pt x="109" y="4"/>
                    <a:pt x="101" y="4"/>
                  </a:cubicBezTo>
                  <a:cubicBezTo>
                    <a:pt x="101" y="4"/>
                    <a:pt x="100" y="4"/>
                    <a:pt x="99" y="4"/>
                  </a:cubicBezTo>
                  <a:cubicBezTo>
                    <a:pt x="92" y="3"/>
                    <a:pt x="85" y="3"/>
                    <a:pt x="78" y="3"/>
                  </a:cubicBezTo>
                  <a:cubicBezTo>
                    <a:pt x="70" y="2"/>
                    <a:pt x="62" y="2"/>
                    <a:pt x="55" y="2"/>
                  </a:cubicBezTo>
                  <a:cubicBezTo>
                    <a:pt x="47" y="1"/>
                    <a:pt x="39" y="1"/>
                    <a:pt x="31" y="1"/>
                  </a:cubicBezTo>
                  <a:cubicBezTo>
                    <a:pt x="24" y="1"/>
                    <a:pt x="16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ubicBezTo>
                    <a:pt x="21" y="9"/>
                    <a:pt x="29" y="9"/>
                    <a:pt x="37" y="9"/>
                  </a:cubicBezTo>
                  <a:cubicBezTo>
                    <a:pt x="45" y="10"/>
                    <a:pt x="52" y="10"/>
                    <a:pt x="60" y="10"/>
                  </a:cubicBezTo>
                  <a:cubicBezTo>
                    <a:pt x="68" y="11"/>
                    <a:pt x="76" y="11"/>
                    <a:pt x="83" y="11"/>
                  </a:cubicBezTo>
                  <a:cubicBezTo>
                    <a:pt x="90" y="12"/>
                    <a:pt x="96" y="12"/>
                    <a:pt x="103" y="12"/>
                  </a:cubicBezTo>
                  <a:cubicBezTo>
                    <a:pt x="104" y="12"/>
                    <a:pt x="105" y="12"/>
                    <a:pt x="107" y="13"/>
                  </a:cubicBezTo>
                  <a:cubicBezTo>
                    <a:pt x="115" y="13"/>
                    <a:pt x="122" y="13"/>
                    <a:pt x="130" y="14"/>
                  </a:cubicBezTo>
                  <a:cubicBezTo>
                    <a:pt x="138" y="14"/>
                    <a:pt x="146" y="14"/>
                    <a:pt x="153" y="15"/>
                  </a:cubicBezTo>
                  <a:cubicBezTo>
                    <a:pt x="161" y="15"/>
                    <a:pt x="169" y="15"/>
                    <a:pt x="177" y="16"/>
                  </a:cubicBezTo>
                  <a:cubicBezTo>
                    <a:pt x="184" y="16"/>
                    <a:pt x="192" y="17"/>
                    <a:pt x="200" y="17"/>
                  </a:cubicBezTo>
                  <a:cubicBezTo>
                    <a:pt x="208" y="17"/>
                    <a:pt x="215" y="18"/>
                    <a:pt x="223" y="18"/>
                  </a:cubicBezTo>
                  <a:cubicBezTo>
                    <a:pt x="231" y="18"/>
                    <a:pt x="239" y="19"/>
                    <a:pt x="246" y="19"/>
                  </a:cubicBezTo>
                  <a:cubicBezTo>
                    <a:pt x="254" y="20"/>
                    <a:pt x="262" y="20"/>
                    <a:pt x="270" y="20"/>
                  </a:cubicBezTo>
                  <a:cubicBezTo>
                    <a:pt x="277" y="21"/>
                    <a:pt x="285" y="21"/>
                    <a:pt x="293" y="21"/>
                  </a:cubicBezTo>
                  <a:cubicBezTo>
                    <a:pt x="301" y="22"/>
                    <a:pt x="308" y="22"/>
                    <a:pt x="316" y="22"/>
                  </a:cubicBezTo>
                  <a:cubicBezTo>
                    <a:pt x="324" y="23"/>
                    <a:pt x="332" y="23"/>
                    <a:pt x="339" y="24"/>
                  </a:cubicBezTo>
                  <a:cubicBezTo>
                    <a:pt x="347" y="24"/>
                    <a:pt x="355" y="24"/>
                    <a:pt x="363" y="25"/>
                  </a:cubicBezTo>
                  <a:cubicBezTo>
                    <a:pt x="370" y="25"/>
                    <a:pt x="378" y="25"/>
                    <a:pt x="386" y="26"/>
                  </a:cubicBezTo>
                  <a:cubicBezTo>
                    <a:pt x="394" y="26"/>
                    <a:pt x="401" y="26"/>
                    <a:pt x="409" y="27"/>
                  </a:cubicBezTo>
                  <a:cubicBezTo>
                    <a:pt x="417" y="27"/>
                    <a:pt x="425" y="28"/>
                    <a:pt x="432" y="28"/>
                  </a:cubicBezTo>
                  <a:cubicBezTo>
                    <a:pt x="437" y="28"/>
                    <a:pt x="442" y="28"/>
                    <a:pt x="447" y="29"/>
                  </a:cubicBezTo>
                  <a:cubicBezTo>
                    <a:pt x="450" y="29"/>
                    <a:pt x="453" y="29"/>
                    <a:pt x="456" y="29"/>
                  </a:cubicBezTo>
                  <a:cubicBezTo>
                    <a:pt x="463" y="29"/>
                    <a:pt x="471" y="30"/>
                    <a:pt x="479" y="30"/>
                  </a:cubicBezTo>
                  <a:cubicBezTo>
                    <a:pt x="487" y="31"/>
                    <a:pt x="494" y="31"/>
                    <a:pt x="502" y="32"/>
                  </a:cubicBezTo>
                  <a:cubicBezTo>
                    <a:pt x="510" y="32"/>
                    <a:pt x="518" y="32"/>
                    <a:pt x="525" y="33"/>
                  </a:cubicBezTo>
                  <a:cubicBezTo>
                    <a:pt x="533" y="33"/>
                    <a:pt x="541" y="34"/>
                    <a:pt x="549" y="34"/>
                  </a:cubicBezTo>
                  <a:cubicBezTo>
                    <a:pt x="556" y="35"/>
                    <a:pt x="564" y="36"/>
                    <a:pt x="572" y="36"/>
                  </a:cubicBezTo>
                  <a:cubicBezTo>
                    <a:pt x="579" y="37"/>
                    <a:pt x="587" y="37"/>
                    <a:pt x="595" y="38"/>
                  </a:cubicBezTo>
                  <a:cubicBezTo>
                    <a:pt x="603" y="38"/>
                    <a:pt x="610" y="39"/>
                    <a:pt x="618" y="40"/>
                  </a:cubicBezTo>
                  <a:cubicBezTo>
                    <a:pt x="620" y="40"/>
                    <a:pt x="622" y="40"/>
                    <a:pt x="624" y="40"/>
                  </a:cubicBezTo>
                  <a:cubicBezTo>
                    <a:pt x="630" y="41"/>
                    <a:pt x="635" y="41"/>
                    <a:pt x="641" y="41"/>
                  </a:cubicBezTo>
                  <a:cubicBezTo>
                    <a:pt x="649" y="42"/>
                    <a:pt x="656" y="43"/>
                    <a:pt x="664" y="43"/>
                  </a:cubicBezTo>
                  <a:cubicBezTo>
                    <a:pt x="672" y="44"/>
                    <a:pt x="679" y="45"/>
                    <a:pt x="687" y="45"/>
                  </a:cubicBezTo>
                  <a:cubicBezTo>
                    <a:pt x="695" y="46"/>
                    <a:pt x="703" y="47"/>
                    <a:pt x="710" y="47"/>
                  </a:cubicBezTo>
                  <a:cubicBezTo>
                    <a:pt x="718" y="48"/>
                    <a:pt x="726" y="49"/>
                    <a:pt x="733" y="50"/>
                  </a:cubicBezTo>
                  <a:cubicBezTo>
                    <a:pt x="741" y="51"/>
                    <a:pt x="748" y="52"/>
                    <a:pt x="756" y="53"/>
                  </a:cubicBezTo>
                  <a:cubicBezTo>
                    <a:pt x="764" y="54"/>
                    <a:pt x="771" y="55"/>
                    <a:pt x="779" y="56"/>
                  </a:cubicBezTo>
                  <a:cubicBezTo>
                    <a:pt x="786" y="57"/>
                    <a:pt x="794" y="58"/>
                    <a:pt x="801" y="59"/>
                  </a:cubicBezTo>
                  <a:cubicBezTo>
                    <a:pt x="802" y="60"/>
                    <a:pt x="803" y="60"/>
                    <a:pt x="804" y="60"/>
                  </a:cubicBezTo>
                  <a:cubicBezTo>
                    <a:pt x="811" y="61"/>
                    <a:pt x="817" y="62"/>
                    <a:pt x="824" y="64"/>
                  </a:cubicBezTo>
                  <a:cubicBezTo>
                    <a:pt x="831" y="65"/>
                    <a:pt x="839" y="67"/>
                    <a:pt x="846" y="69"/>
                  </a:cubicBezTo>
                  <a:cubicBezTo>
                    <a:pt x="854" y="71"/>
                    <a:pt x="861" y="73"/>
                    <a:pt x="868" y="75"/>
                  </a:cubicBezTo>
                  <a:cubicBezTo>
                    <a:pt x="876" y="77"/>
                    <a:pt x="883" y="79"/>
                    <a:pt x="890" y="81"/>
                  </a:cubicBezTo>
                  <a:cubicBezTo>
                    <a:pt x="891" y="82"/>
                    <a:pt x="892" y="82"/>
                    <a:pt x="893" y="82"/>
                  </a:cubicBezTo>
                  <a:cubicBezTo>
                    <a:pt x="899" y="84"/>
                    <a:pt x="906" y="87"/>
                    <a:pt x="912" y="89"/>
                  </a:cubicBezTo>
                  <a:cubicBezTo>
                    <a:pt x="919" y="92"/>
                    <a:pt x="926" y="95"/>
                    <a:pt x="933" y="98"/>
                  </a:cubicBezTo>
                  <a:cubicBezTo>
                    <a:pt x="934" y="99"/>
                    <a:pt x="935" y="99"/>
                    <a:pt x="935" y="99"/>
                  </a:cubicBezTo>
                  <a:cubicBezTo>
                    <a:pt x="942" y="102"/>
                    <a:pt x="948" y="106"/>
                    <a:pt x="954" y="109"/>
                  </a:cubicBezTo>
                  <a:cubicBezTo>
                    <a:pt x="961" y="113"/>
                    <a:pt x="968" y="117"/>
                    <a:pt x="975" y="122"/>
                  </a:cubicBezTo>
                  <a:cubicBezTo>
                    <a:pt x="975" y="122"/>
                    <a:pt x="975" y="122"/>
                    <a:pt x="975" y="122"/>
                  </a:cubicBezTo>
                  <a:cubicBezTo>
                    <a:pt x="982" y="127"/>
                    <a:pt x="988" y="132"/>
                    <a:pt x="995" y="137"/>
                  </a:cubicBezTo>
                  <a:cubicBezTo>
                    <a:pt x="997" y="139"/>
                    <a:pt x="999" y="141"/>
                    <a:pt x="1001" y="143"/>
                  </a:cubicBezTo>
                  <a:cubicBezTo>
                    <a:pt x="1003" y="145"/>
                    <a:pt x="1004" y="146"/>
                    <a:pt x="1006" y="148"/>
                  </a:cubicBezTo>
                  <a:cubicBezTo>
                    <a:pt x="1007" y="149"/>
                    <a:pt x="1008" y="150"/>
                    <a:pt x="1009" y="152"/>
                  </a:cubicBezTo>
                  <a:cubicBezTo>
                    <a:pt x="1016" y="159"/>
                    <a:pt x="1022" y="168"/>
                    <a:pt x="1027" y="176"/>
                  </a:cubicBezTo>
                  <a:cubicBezTo>
                    <a:pt x="1028" y="179"/>
                    <a:pt x="1030" y="182"/>
                    <a:pt x="1032" y="185"/>
                  </a:cubicBezTo>
                  <a:cubicBezTo>
                    <a:pt x="1032" y="187"/>
                    <a:pt x="1033" y="188"/>
                    <a:pt x="1034" y="190"/>
                  </a:cubicBezTo>
                  <a:cubicBezTo>
                    <a:pt x="1036" y="195"/>
                    <a:pt x="1036" y="195"/>
                    <a:pt x="1036" y="195"/>
                  </a:cubicBezTo>
                  <a:cubicBezTo>
                    <a:pt x="1039" y="201"/>
                    <a:pt x="1039" y="201"/>
                    <a:pt x="1039" y="201"/>
                  </a:cubicBezTo>
                  <a:cubicBezTo>
                    <a:pt x="1039" y="202"/>
                    <a:pt x="1039" y="203"/>
                    <a:pt x="1040" y="203"/>
                  </a:cubicBezTo>
                  <a:cubicBezTo>
                    <a:pt x="1041" y="206"/>
                    <a:pt x="1041" y="206"/>
                    <a:pt x="1041" y="206"/>
                  </a:cubicBezTo>
                  <a:cubicBezTo>
                    <a:pt x="1041" y="208"/>
                    <a:pt x="1042" y="210"/>
                    <a:pt x="1042" y="212"/>
                  </a:cubicBezTo>
                  <a:cubicBezTo>
                    <a:pt x="1043" y="217"/>
                    <a:pt x="1044" y="223"/>
                    <a:pt x="1045" y="228"/>
                  </a:cubicBezTo>
                  <a:cubicBezTo>
                    <a:pt x="1045" y="243"/>
                    <a:pt x="1042" y="258"/>
                    <a:pt x="1035" y="272"/>
                  </a:cubicBezTo>
                  <a:cubicBezTo>
                    <a:pt x="1032" y="278"/>
                    <a:pt x="1028" y="284"/>
                    <a:pt x="1024" y="290"/>
                  </a:cubicBezTo>
                  <a:cubicBezTo>
                    <a:pt x="1015" y="301"/>
                    <a:pt x="1004" y="311"/>
                    <a:pt x="993" y="320"/>
                  </a:cubicBezTo>
                  <a:cubicBezTo>
                    <a:pt x="986" y="325"/>
                    <a:pt x="978" y="331"/>
                    <a:pt x="970" y="336"/>
                  </a:cubicBezTo>
                  <a:cubicBezTo>
                    <a:pt x="968" y="338"/>
                    <a:pt x="966" y="339"/>
                    <a:pt x="965" y="340"/>
                  </a:cubicBezTo>
                  <a:cubicBezTo>
                    <a:pt x="956" y="346"/>
                    <a:pt x="947" y="351"/>
                    <a:pt x="937" y="356"/>
                  </a:cubicBezTo>
                  <a:cubicBezTo>
                    <a:pt x="929" y="361"/>
                    <a:pt x="920" y="365"/>
                    <a:pt x="911" y="369"/>
                  </a:cubicBezTo>
                  <a:cubicBezTo>
                    <a:pt x="903" y="373"/>
                    <a:pt x="895" y="376"/>
                    <a:pt x="887" y="379"/>
                  </a:cubicBezTo>
                  <a:cubicBezTo>
                    <a:pt x="886" y="380"/>
                    <a:pt x="885" y="380"/>
                    <a:pt x="884" y="380"/>
                  </a:cubicBezTo>
                  <a:cubicBezTo>
                    <a:pt x="876" y="383"/>
                    <a:pt x="867" y="387"/>
                    <a:pt x="859" y="389"/>
                  </a:cubicBezTo>
                  <a:cubicBezTo>
                    <a:pt x="850" y="392"/>
                    <a:pt x="842" y="395"/>
                    <a:pt x="833" y="397"/>
                  </a:cubicBezTo>
                  <a:cubicBezTo>
                    <a:pt x="825" y="400"/>
                    <a:pt x="816" y="402"/>
                    <a:pt x="808" y="405"/>
                  </a:cubicBezTo>
                  <a:cubicBezTo>
                    <a:pt x="800" y="407"/>
                    <a:pt x="791" y="409"/>
                    <a:pt x="783" y="411"/>
                  </a:cubicBezTo>
                  <a:cubicBezTo>
                    <a:pt x="775" y="413"/>
                    <a:pt x="766" y="415"/>
                    <a:pt x="758" y="417"/>
                  </a:cubicBezTo>
                  <a:cubicBezTo>
                    <a:pt x="750" y="419"/>
                    <a:pt x="741" y="421"/>
                    <a:pt x="733" y="423"/>
                  </a:cubicBezTo>
                  <a:cubicBezTo>
                    <a:pt x="725" y="424"/>
                    <a:pt x="716" y="426"/>
                    <a:pt x="708" y="428"/>
                  </a:cubicBezTo>
                  <a:cubicBezTo>
                    <a:pt x="706" y="429"/>
                    <a:pt x="704" y="429"/>
                    <a:pt x="703" y="429"/>
                  </a:cubicBezTo>
                  <a:cubicBezTo>
                    <a:pt x="696" y="431"/>
                    <a:pt x="690" y="432"/>
                    <a:pt x="683" y="434"/>
                  </a:cubicBezTo>
                  <a:cubicBezTo>
                    <a:pt x="675" y="436"/>
                    <a:pt x="667" y="438"/>
                    <a:pt x="658" y="440"/>
                  </a:cubicBezTo>
                  <a:cubicBezTo>
                    <a:pt x="650" y="442"/>
                    <a:pt x="642" y="444"/>
                    <a:pt x="633" y="446"/>
                  </a:cubicBezTo>
                  <a:cubicBezTo>
                    <a:pt x="625" y="448"/>
                    <a:pt x="617" y="450"/>
                    <a:pt x="608" y="452"/>
                  </a:cubicBezTo>
                  <a:cubicBezTo>
                    <a:pt x="600" y="454"/>
                    <a:pt x="591" y="456"/>
                    <a:pt x="583" y="459"/>
                  </a:cubicBezTo>
                  <a:cubicBezTo>
                    <a:pt x="575" y="461"/>
                    <a:pt x="566" y="463"/>
                    <a:pt x="558" y="466"/>
                  </a:cubicBezTo>
                  <a:cubicBezTo>
                    <a:pt x="549" y="468"/>
                    <a:pt x="541" y="470"/>
                    <a:pt x="533" y="473"/>
                  </a:cubicBezTo>
                  <a:cubicBezTo>
                    <a:pt x="527" y="474"/>
                    <a:pt x="521" y="476"/>
                    <a:pt x="516" y="478"/>
                  </a:cubicBezTo>
                  <a:cubicBezTo>
                    <a:pt x="513" y="479"/>
                    <a:pt x="510" y="479"/>
                    <a:pt x="507" y="480"/>
                  </a:cubicBezTo>
                  <a:cubicBezTo>
                    <a:pt x="499" y="483"/>
                    <a:pt x="490" y="486"/>
                    <a:pt x="482" y="488"/>
                  </a:cubicBezTo>
                  <a:cubicBezTo>
                    <a:pt x="473" y="491"/>
                    <a:pt x="465" y="494"/>
                    <a:pt x="456" y="497"/>
                  </a:cubicBezTo>
                  <a:cubicBezTo>
                    <a:pt x="448" y="500"/>
                    <a:pt x="439" y="503"/>
                    <a:pt x="430" y="506"/>
                  </a:cubicBezTo>
                  <a:cubicBezTo>
                    <a:pt x="422" y="509"/>
                    <a:pt x="413" y="513"/>
                    <a:pt x="405" y="516"/>
                  </a:cubicBezTo>
                  <a:cubicBezTo>
                    <a:pt x="396" y="520"/>
                    <a:pt x="387" y="523"/>
                    <a:pt x="378" y="527"/>
                  </a:cubicBezTo>
                  <a:cubicBezTo>
                    <a:pt x="370" y="531"/>
                    <a:pt x="361" y="534"/>
                    <a:pt x="352" y="538"/>
                  </a:cubicBezTo>
                  <a:cubicBezTo>
                    <a:pt x="346" y="541"/>
                    <a:pt x="340" y="544"/>
                    <a:pt x="334" y="547"/>
                  </a:cubicBezTo>
                  <a:cubicBezTo>
                    <a:pt x="331" y="548"/>
                    <a:pt x="328" y="550"/>
                    <a:pt x="326" y="551"/>
                  </a:cubicBezTo>
                  <a:cubicBezTo>
                    <a:pt x="317" y="556"/>
                    <a:pt x="308" y="560"/>
                    <a:pt x="299" y="565"/>
                  </a:cubicBezTo>
                  <a:cubicBezTo>
                    <a:pt x="296" y="567"/>
                    <a:pt x="293" y="568"/>
                    <a:pt x="290" y="570"/>
                  </a:cubicBezTo>
                  <a:cubicBezTo>
                    <a:pt x="271" y="581"/>
                    <a:pt x="271" y="581"/>
                    <a:pt x="271" y="581"/>
                  </a:cubicBezTo>
                  <a:cubicBezTo>
                    <a:pt x="269" y="582"/>
                    <a:pt x="269" y="582"/>
                    <a:pt x="269" y="582"/>
                  </a:cubicBezTo>
                  <a:cubicBezTo>
                    <a:pt x="249" y="595"/>
                    <a:pt x="249" y="595"/>
                    <a:pt x="249" y="595"/>
                  </a:cubicBezTo>
                  <a:cubicBezTo>
                    <a:pt x="247" y="596"/>
                    <a:pt x="245" y="597"/>
                    <a:pt x="244" y="598"/>
                  </a:cubicBezTo>
                  <a:cubicBezTo>
                    <a:pt x="234" y="605"/>
                    <a:pt x="225" y="611"/>
                    <a:pt x="215" y="618"/>
                  </a:cubicBezTo>
                  <a:cubicBezTo>
                    <a:pt x="213" y="620"/>
                    <a:pt x="211" y="621"/>
                    <a:pt x="209" y="623"/>
                  </a:cubicBezTo>
                  <a:cubicBezTo>
                    <a:pt x="202" y="628"/>
                    <a:pt x="196" y="634"/>
                    <a:pt x="189" y="639"/>
                  </a:cubicBezTo>
                  <a:cubicBezTo>
                    <a:pt x="188" y="639"/>
                    <a:pt x="187" y="640"/>
                    <a:pt x="186" y="641"/>
                  </a:cubicBezTo>
                  <a:cubicBezTo>
                    <a:pt x="181" y="646"/>
                    <a:pt x="176" y="650"/>
                    <a:pt x="171" y="655"/>
                  </a:cubicBezTo>
                  <a:cubicBezTo>
                    <a:pt x="166" y="660"/>
                    <a:pt x="161" y="664"/>
                    <a:pt x="156" y="669"/>
                  </a:cubicBezTo>
                  <a:cubicBezTo>
                    <a:pt x="150" y="676"/>
                    <a:pt x="143" y="683"/>
                    <a:pt x="137" y="690"/>
                  </a:cubicBezTo>
                  <a:cubicBezTo>
                    <a:pt x="129" y="700"/>
                    <a:pt x="129" y="700"/>
                    <a:pt x="129" y="700"/>
                  </a:cubicBezTo>
                  <a:cubicBezTo>
                    <a:pt x="125" y="705"/>
                    <a:pt x="125" y="705"/>
                    <a:pt x="125" y="705"/>
                  </a:cubicBezTo>
                  <a:cubicBezTo>
                    <a:pt x="124" y="706"/>
                    <a:pt x="124" y="706"/>
                    <a:pt x="124" y="706"/>
                  </a:cubicBezTo>
                  <a:cubicBezTo>
                    <a:pt x="121" y="710"/>
                    <a:pt x="121" y="710"/>
                    <a:pt x="121" y="710"/>
                  </a:cubicBezTo>
                  <a:cubicBezTo>
                    <a:pt x="114" y="720"/>
                    <a:pt x="114" y="720"/>
                    <a:pt x="114" y="720"/>
                  </a:cubicBezTo>
                  <a:cubicBezTo>
                    <a:pt x="107" y="730"/>
                    <a:pt x="107" y="730"/>
                    <a:pt x="107" y="730"/>
                  </a:cubicBezTo>
                  <a:cubicBezTo>
                    <a:pt x="106" y="732"/>
                    <a:pt x="105" y="734"/>
                    <a:pt x="104" y="735"/>
                  </a:cubicBezTo>
                  <a:cubicBezTo>
                    <a:pt x="101" y="741"/>
                    <a:pt x="101" y="741"/>
                    <a:pt x="101" y="741"/>
                  </a:cubicBezTo>
                  <a:cubicBezTo>
                    <a:pt x="99" y="744"/>
                    <a:pt x="97" y="748"/>
                    <a:pt x="95" y="751"/>
                  </a:cubicBezTo>
                  <a:cubicBezTo>
                    <a:pt x="91" y="758"/>
                    <a:pt x="88" y="764"/>
                    <a:pt x="85" y="771"/>
                  </a:cubicBezTo>
                  <a:cubicBezTo>
                    <a:pt x="85" y="772"/>
                    <a:pt x="84" y="773"/>
                    <a:pt x="84" y="774"/>
                  </a:cubicBezTo>
                  <a:cubicBezTo>
                    <a:pt x="82" y="778"/>
                    <a:pt x="80" y="781"/>
                    <a:pt x="79" y="785"/>
                  </a:cubicBezTo>
                  <a:cubicBezTo>
                    <a:pt x="75" y="797"/>
                    <a:pt x="75" y="797"/>
                    <a:pt x="75" y="797"/>
                  </a:cubicBezTo>
                  <a:cubicBezTo>
                    <a:pt x="73" y="801"/>
                    <a:pt x="72" y="805"/>
                    <a:pt x="71" y="809"/>
                  </a:cubicBezTo>
                  <a:cubicBezTo>
                    <a:pt x="70" y="813"/>
                    <a:pt x="69" y="816"/>
                    <a:pt x="68" y="821"/>
                  </a:cubicBezTo>
                  <a:cubicBezTo>
                    <a:pt x="65" y="835"/>
                    <a:pt x="63" y="850"/>
                    <a:pt x="63" y="864"/>
                  </a:cubicBezTo>
                  <a:cubicBezTo>
                    <a:pt x="63" y="883"/>
                    <a:pt x="65" y="902"/>
                    <a:pt x="70" y="920"/>
                  </a:cubicBezTo>
                  <a:cubicBezTo>
                    <a:pt x="70" y="922"/>
                    <a:pt x="71" y="925"/>
                    <a:pt x="72" y="927"/>
                  </a:cubicBezTo>
                  <a:cubicBezTo>
                    <a:pt x="72" y="929"/>
                    <a:pt x="73" y="930"/>
                    <a:pt x="73" y="932"/>
                  </a:cubicBezTo>
                  <a:cubicBezTo>
                    <a:pt x="77" y="944"/>
                    <a:pt x="77" y="944"/>
                    <a:pt x="77" y="944"/>
                  </a:cubicBezTo>
                  <a:cubicBezTo>
                    <a:pt x="79" y="950"/>
                    <a:pt x="79" y="950"/>
                    <a:pt x="79" y="950"/>
                  </a:cubicBezTo>
                  <a:cubicBezTo>
                    <a:pt x="80" y="951"/>
                    <a:pt x="81" y="953"/>
                    <a:pt x="82" y="955"/>
                  </a:cubicBezTo>
                  <a:cubicBezTo>
                    <a:pt x="86" y="965"/>
                    <a:pt x="86" y="965"/>
                    <a:pt x="86" y="965"/>
                  </a:cubicBezTo>
                  <a:cubicBezTo>
                    <a:pt x="87" y="967"/>
                    <a:pt x="87" y="967"/>
                    <a:pt x="87" y="967"/>
                  </a:cubicBezTo>
                  <a:cubicBezTo>
                    <a:pt x="90" y="972"/>
                    <a:pt x="90" y="972"/>
                    <a:pt x="90" y="972"/>
                  </a:cubicBezTo>
                  <a:cubicBezTo>
                    <a:pt x="91" y="974"/>
                    <a:pt x="92" y="976"/>
                    <a:pt x="93" y="978"/>
                  </a:cubicBezTo>
                  <a:cubicBezTo>
                    <a:pt x="99" y="988"/>
                    <a:pt x="99" y="988"/>
                    <a:pt x="99" y="988"/>
                  </a:cubicBezTo>
                  <a:cubicBezTo>
                    <a:pt x="100" y="990"/>
                    <a:pt x="102" y="993"/>
                    <a:pt x="103" y="995"/>
                  </a:cubicBezTo>
                  <a:cubicBezTo>
                    <a:pt x="104" y="996"/>
                    <a:pt x="105" y="997"/>
                    <a:pt x="106" y="999"/>
                  </a:cubicBezTo>
                  <a:cubicBezTo>
                    <a:pt x="113" y="1009"/>
                    <a:pt x="113" y="1009"/>
                    <a:pt x="113" y="1009"/>
                  </a:cubicBezTo>
                  <a:cubicBezTo>
                    <a:pt x="116" y="1012"/>
                    <a:pt x="118" y="1016"/>
                    <a:pt x="121" y="1019"/>
                  </a:cubicBezTo>
                  <a:cubicBezTo>
                    <a:pt x="127" y="1026"/>
                    <a:pt x="133" y="1033"/>
                    <a:pt x="140" y="1039"/>
                  </a:cubicBezTo>
                  <a:cubicBezTo>
                    <a:pt x="142" y="1042"/>
                    <a:pt x="144" y="1044"/>
                    <a:pt x="146" y="1046"/>
                  </a:cubicBezTo>
                  <a:cubicBezTo>
                    <a:pt x="152" y="1052"/>
                    <a:pt x="158" y="1058"/>
                    <a:pt x="164" y="1063"/>
                  </a:cubicBezTo>
                  <a:cubicBezTo>
                    <a:pt x="171" y="1069"/>
                    <a:pt x="177" y="1074"/>
                    <a:pt x="184" y="1079"/>
                  </a:cubicBezTo>
                  <a:cubicBezTo>
                    <a:pt x="185" y="1080"/>
                    <a:pt x="186" y="1081"/>
                    <a:pt x="188" y="1082"/>
                  </a:cubicBezTo>
                  <a:cubicBezTo>
                    <a:pt x="193" y="1086"/>
                    <a:pt x="199" y="1090"/>
                    <a:pt x="204" y="1094"/>
                  </a:cubicBezTo>
                  <a:cubicBezTo>
                    <a:pt x="211" y="1098"/>
                    <a:pt x="218" y="1103"/>
                    <a:pt x="225" y="1107"/>
                  </a:cubicBezTo>
                  <a:cubicBezTo>
                    <a:pt x="231" y="1111"/>
                    <a:pt x="238" y="1115"/>
                    <a:pt x="245" y="1119"/>
                  </a:cubicBezTo>
                  <a:cubicBezTo>
                    <a:pt x="252" y="1123"/>
                    <a:pt x="259" y="1127"/>
                    <a:pt x="266" y="1131"/>
                  </a:cubicBezTo>
                  <a:cubicBezTo>
                    <a:pt x="268" y="1131"/>
                    <a:pt x="270" y="1132"/>
                    <a:pt x="271" y="1133"/>
                  </a:cubicBezTo>
                  <a:cubicBezTo>
                    <a:pt x="277" y="1136"/>
                    <a:pt x="282" y="1138"/>
                    <a:pt x="287" y="1141"/>
                  </a:cubicBezTo>
                  <a:cubicBezTo>
                    <a:pt x="294" y="1144"/>
                    <a:pt x="301" y="1148"/>
                    <a:pt x="308" y="1151"/>
                  </a:cubicBezTo>
                  <a:cubicBezTo>
                    <a:pt x="316" y="1154"/>
                    <a:pt x="323" y="1157"/>
                    <a:pt x="330" y="1160"/>
                  </a:cubicBezTo>
                  <a:cubicBezTo>
                    <a:pt x="337" y="1163"/>
                    <a:pt x="344" y="1166"/>
                    <a:pt x="351" y="1168"/>
                  </a:cubicBezTo>
                  <a:cubicBezTo>
                    <a:pt x="355" y="1170"/>
                    <a:pt x="358" y="1171"/>
                    <a:pt x="361" y="1172"/>
                  </a:cubicBezTo>
                  <a:cubicBezTo>
                    <a:pt x="365" y="1174"/>
                    <a:pt x="369" y="1175"/>
                    <a:pt x="373" y="1176"/>
                  </a:cubicBezTo>
                  <a:cubicBezTo>
                    <a:pt x="380" y="1179"/>
                    <a:pt x="387" y="1182"/>
                    <a:pt x="395" y="1184"/>
                  </a:cubicBezTo>
                  <a:cubicBezTo>
                    <a:pt x="402" y="1186"/>
                    <a:pt x="409" y="1189"/>
                    <a:pt x="417" y="1191"/>
                  </a:cubicBezTo>
                  <a:cubicBezTo>
                    <a:pt x="424" y="1193"/>
                    <a:pt x="431" y="1196"/>
                    <a:pt x="438" y="1198"/>
                  </a:cubicBezTo>
                  <a:cubicBezTo>
                    <a:pt x="443" y="1199"/>
                    <a:pt x="448" y="1201"/>
                    <a:pt x="453" y="1202"/>
                  </a:cubicBezTo>
                  <a:cubicBezTo>
                    <a:pt x="456" y="1203"/>
                    <a:pt x="458" y="1204"/>
                    <a:pt x="460" y="1204"/>
                  </a:cubicBezTo>
                  <a:cubicBezTo>
                    <a:pt x="468" y="1206"/>
                    <a:pt x="475" y="1208"/>
                    <a:pt x="483" y="1210"/>
                  </a:cubicBezTo>
                  <a:cubicBezTo>
                    <a:pt x="490" y="1212"/>
                    <a:pt x="497" y="1214"/>
                    <a:pt x="505" y="1216"/>
                  </a:cubicBezTo>
                  <a:cubicBezTo>
                    <a:pt x="512" y="1218"/>
                    <a:pt x="520" y="1220"/>
                    <a:pt x="527" y="1222"/>
                  </a:cubicBezTo>
                  <a:cubicBezTo>
                    <a:pt x="534" y="1223"/>
                    <a:pt x="542" y="1225"/>
                    <a:pt x="549" y="1227"/>
                  </a:cubicBezTo>
                  <a:cubicBezTo>
                    <a:pt x="557" y="1228"/>
                    <a:pt x="564" y="1230"/>
                    <a:pt x="572" y="1232"/>
                  </a:cubicBezTo>
                  <a:cubicBezTo>
                    <a:pt x="579" y="1233"/>
                    <a:pt x="587" y="1235"/>
                    <a:pt x="594" y="1236"/>
                  </a:cubicBezTo>
                  <a:cubicBezTo>
                    <a:pt x="602" y="1238"/>
                    <a:pt x="609" y="1239"/>
                    <a:pt x="617" y="1241"/>
                  </a:cubicBezTo>
                  <a:cubicBezTo>
                    <a:pt x="624" y="1242"/>
                    <a:pt x="632" y="1244"/>
                    <a:pt x="639" y="1245"/>
                  </a:cubicBezTo>
                  <a:cubicBezTo>
                    <a:pt x="640" y="1245"/>
                    <a:pt x="641" y="1246"/>
                    <a:pt x="642" y="1246"/>
                  </a:cubicBezTo>
                  <a:cubicBezTo>
                    <a:pt x="648" y="1247"/>
                    <a:pt x="655" y="1248"/>
                    <a:pt x="662" y="1249"/>
                  </a:cubicBezTo>
                  <a:cubicBezTo>
                    <a:pt x="669" y="1250"/>
                    <a:pt x="677" y="1252"/>
                    <a:pt x="684" y="1253"/>
                  </a:cubicBezTo>
                  <a:cubicBezTo>
                    <a:pt x="692" y="1254"/>
                    <a:pt x="699" y="1256"/>
                    <a:pt x="707" y="1257"/>
                  </a:cubicBezTo>
                  <a:cubicBezTo>
                    <a:pt x="714" y="1258"/>
                    <a:pt x="722" y="1259"/>
                    <a:pt x="730" y="1260"/>
                  </a:cubicBezTo>
                  <a:cubicBezTo>
                    <a:pt x="737" y="1262"/>
                    <a:pt x="745" y="1263"/>
                    <a:pt x="752" y="1264"/>
                  </a:cubicBezTo>
                  <a:cubicBezTo>
                    <a:pt x="760" y="1265"/>
                    <a:pt x="767" y="1266"/>
                    <a:pt x="775" y="1267"/>
                  </a:cubicBezTo>
                  <a:cubicBezTo>
                    <a:pt x="783" y="1268"/>
                    <a:pt x="790" y="1269"/>
                    <a:pt x="798" y="1270"/>
                  </a:cubicBezTo>
                  <a:cubicBezTo>
                    <a:pt x="805" y="1271"/>
                    <a:pt x="813" y="1272"/>
                    <a:pt x="821" y="1273"/>
                  </a:cubicBezTo>
                  <a:cubicBezTo>
                    <a:pt x="824" y="1274"/>
                    <a:pt x="828" y="1274"/>
                    <a:pt x="831" y="1275"/>
                  </a:cubicBezTo>
                  <a:cubicBezTo>
                    <a:pt x="835" y="1275"/>
                    <a:pt x="839" y="1276"/>
                    <a:pt x="843" y="1276"/>
                  </a:cubicBezTo>
                  <a:cubicBezTo>
                    <a:pt x="851" y="1277"/>
                    <a:pt x="859" y="1278"/>
                    <a:pt x="866" y="1279"/>
                  </a:cubicBezTo>
                  <a:cubicBezTo>
                    <a:pt x="874" y="1280"/>
                    <a:pt x="882" y="1281"/>
                    <a:pt x="889" y="1281"/>
                  </a:cubicBezTo>
                  <a:cubicBezTo>
                    <a:pt x="897" y="1282"/>
                    <a:pt x="905" y="1283"/>
                    <a:pt x="912" y="1284"/>
                  </a:cubicBezTo>
                  <a:cubicBezTo>
                    <a:pt x="920" y="1285"/>
                    <a:pt x="928" y="1285"/>
                    <a:pt x="935" y="1286"/>
                  </a:cubicBezTo>
                  <a:cubicBezTo>
                    <a:pt x="943" y="1287"/>
                    <a:pt x="951" y="1287"/>
                    <a:pt x="958" y="1288"/>
                  </a:cubicBezTo>
                  <a:cubicBezTo>
                    <a:pt x="966" y="1289"/>
                    <a:pt x="974" y="1290"/>
                    <a:pt x="981" y="1290"/>
                  </a:cubicBezTo>
                  <a:cubicBezTo>
                    <a:pt x="989" y="1291"/>
                    <a:pt x="997" y="1291"/>
                    <a:pt x="1004" y="1292"/>
                  </a:cubicBezTo>
                  <a:cubicBezTo>
                    <a:pt x="1010" y="1292"/>
                    <a:pt x="1015" y="1293"/>
                    <a:pt x="1020" y="1293"/>
                  </a:cubicBezTo>
                  <a:cubicBezTo>
                    <a:pt x="1023" y="1293"/>
                    <a:pt x="1025" y="1294"/>
                    <a:pt x="1027" y="1294"/>
                  </a:cubicBezTo>
                  <a:cubicBezTo>
                    <a:pt x="1035" y="1294"/>
                    <a:pt x="1043" y="1295"/>
                    <a:pt x="1051" y="1295"/>
                  </a:cubicBezTo>
                  <a:cubicBezTo>
                    <a:pt x="1058" y="1296"/>
                    <a:pt x="1066" y="1296"/>
                    <a:pt x="1074" y="1297"/>
                  </a:cubicBezTo>
                  <a:cubicBezTo>
                    <a:pt x="1082" y="1297"/>
                    <a:pt x="1089" y="1298"/>
                    <a:pt x="1097" y="1298"/>
                  </a:cubicBezTo>
                  <a:cubicBezTo>
                    <a:pt x="1105" y="1299"/>
                    <a:pt x="1112" y="1299"/>
                    <a:pt x="1120" y="1300"/>
                  </a:cubicBezTo>
                  <a:cubicBezTo>
                    <a:pt x="1128" y="1300"/>
                    <a:pt x="1136" y="1301"/>
                    <a:pt x="1143" y="1301"/>
                  </a:cubicBezTo>
                  <a:cubicBezTo>
                    <a:pt x="1151" y="1301"/>
                    <a:pt x="1159" y="1302"/>
                    <a:pt x="1167" y="1302"/>
                  </a:cubicBezTo>
                  <a:cubicBezTo>
                    <a:pt x="1174" y="1303"/>
                    <a:pt x="1182" y="1303"/>
                    <a:pt x="1190" y="1303"/>
                  </a:cubicBezTo>
                  <a:cubicBezTo>
                    <a:pt x="1198" y="1304"/>
                    <a:pt x="1205" y="1304"/>
                    <a:pt x="1213" y="1305"/>
                  </a:cubicBezTo>
                  <a:cubicBezTo>
                    <a:pt x="1221" y="1305"/>
                    <a:pt x="1229" y="1305"/>
                    <a:pt x="1236" y="1306"/>
                  </a:cubicBezTo>
                  <a:cubicBezTo>
                    <a:pt x="1244" y="1306"/>
                    <a:pt x="1252" y="1307"/>
                    <a:pt x="1260" y="1307"/>
                  </a:cubicBezTo>
                  <a:cubicBezTo>
                    <a:pt x="1267" y="1307"/>
                    <a:pt x="1275" y="1308"/>
                    <a:pt x="1283" y="1308"/>
                  </a:cubicBezTo>
                  <a:cubicBezTo>
                    <a:pt x="1291" y="1309"/>
                    <a:pt x="1298" y="1309"/>
                    <a:pt x="1306" y="1310"/>
                  </a:cubicBezTo>
                  <a:cubicBezTo>
                    <a:pt x="1314" y="1310"/>
                    <a:pt x="1322" y="1310"/>
                    <a:pt x="1329" y="1311"/>
                  </a:cubicBezTo>
                  <a:cubicBezTo>
                    <a:pt x="1337" y="1311"/>
                    <a:pt x="1345" y="1312"/>
                    <a:pt x="1353" y="1312"/>
                  </a:cubicBezTo>
                  <a:cubicBezTo>
                    <a:pt x="1360" y="1313"/>
                    <a:pt x="1368" y="1313"/>
                    <a:pt x="1376" y="1313"/>
                  </a:cubicBezTo>
                  <a:cubicBezTo>
                    <a:pt x="1381" y="1314"/>
                    <a:pt x="1386" y="1314"/>
                    <a:pt x="1391" y="1314"/>
                  </a:cubicBezTo>
                  <a:cubicBezTo>
                    <a:pt x="1394" y="1315"/>
                    <a:pt x="1396" y="1315"/>
                    <a:pt x="1399" y="1315"/>
                  </a:cubicBezTo>
                  <a:cubicBezTo>
                    <a:pt x="1407" y="1315"/>
                    <a:pt x="1414" y="1316"/>
                    <a:pt x="1422" y="1316"/>
                  </a:cubicBezTo>
                  <a:cubicBezTo>
                    <a:pt x="1430" y="1317"/>
                    <a:pt x="1437" y="1318"/>
                    <a:pt x="1445" y="1318"/>
                  </a:cubicBezTo>
                  <a:cubicBezTo>
                    <a:pt x="1453" y="1319"/>
                    <a:pt x="1461" y="1319"/>
                    <a:pt x="1468" y="1320"/>
                  </a:cubicBezTo>
                  <a:cubicBezTo>
                    <a:pt x="1476" y="1320"/>
                    <a:pt x="1484" y="1321"/>
                    <a:pt x="1491" y="1322"/>
                  </a:cubicBezTo>
                  <a:cubicBezTo>
                    <a:pt x="1499" y="1322"/>
                    <a:pt x="1507" y="1323"/>
                    <a:pt x="1514" y="1324"/>
                  </a:cubicBezTo>
                  <a:cubicBezTo>
                    <a:pt x="1522" y="1324"/>
                    <a:pt x="1530" y="1325"/>
                    <a:pt x="1538" y="1326"/>
                  </a:cubicBezTo>
                  <a:cubicBezTo>
                    <a:pt x="1545" y="1326"/>
                    <a:pt x="1553" y="1327"/>
                    <a:pt x="1561" y="1328"/>
                  </a:cubicBezTo>
                  <a:cubicBezTo>
                    <a:pt x="1564" y="1328"/>
                    <a:pt x="1568" y="1329"/>
                    <a:pt x="1572" y="1329"/>
                  </a:cubicBezTo>
                  <a:cubicBezTo>
                    <a:pt x="1576" y="1329"/>
                    <a:pt x="1580" y="1330"/>
                    <a:pt x="1583" y="1330"/>
                  </a:cubicBezTo>
                  <a:cubicBezTo>
                    <a:pt x="1591" y="1331"/>
                    <a:pt x="1599" y="1332"/>
                    <a:pt x="1606" y="1333"/>
                  </a:cubicBezTo>
                  <a:cubicBezTo>
                    <a:pt x="1614" y="1334"/>
                    <a:pt x="1622" y="1335"/>
                    <a:pt x="1629" y="1336"/>
                  </a:cubicBezTo>
                  <a:cubicBezTo>
                    <a:pt x="1637" y="1337"/>
                    <a:pt x="1644" y="1338"/>
                    <a:pt x="1652" y="1339"/>
                  </a:cubicBezTo>
                  <a:cubicBezTo>
                    <a:pt x="1655" y="1339"/>
                    <a:pt x="1658" y="1339"/>
                    <a:pt x="1660" y="1340"/>
                  </a:cubicBezTo>
                  <a:cubicBezTo>
                    <a:pt x="1665" y="1341"/>
                    <a:pt x="1670" y="1341"/>
                    <a:pt x="1675" y="1342"/>
                  </a:cubicBezTo>
                  <a:cubicBezTo>
                    <a:pt x="1682" y="1343"/>
                    <a:pt x="1690" y="1344"/>
                    <a:pt x="1697" y="1346"/>
                  </a:cubicBezTo>
                  <a:cubicBezTo>
                    <a:pt x="1705" y="1347"/>
                    <a:pt x="1713" y="1348"/>
                    <a:pt x="1720" y="1350"/>
                  </a:cubicBezTo>
                  <a:cubicBezTo>
                    <a:pt x="1728" y="1351"/>
                    <a:pt x="1735" y="1353"/>
                    <a:pt x="1742" y="1354"/>
                  </a:cubicBezTo>
                  <a:cubicBezTo>
                    <a:pt x="1744" y="1355"/>
                    <a:pt x="1746" y="1355"/>
                    <a:pt x="1747" y="1355"/>
                  </a:cubicBezTo>
                  <a:cubicBezTo>
                    <a:pt x="1753" y="1356"/>
                    <a:pt x="1759" y="1358"/>
                    <a:pt x="1765" y="1359"/>
                  </a:cubicBezTo>
                  <a:cubicBezTo>
                    <a:pt x="1772" y="1361"/>
                    <a:pt x="1780" y="1363"/>
                    <a:pt x="1787" y="1364"/>
                  </a:cubicBezTo>
                  <a:cubicBezTo>
                    <a:pt x="1795" y="1366"/>
                    <a:pt x="1802" y="1368"/>
                    <a:pt x="1809" y="1370"/>
                  </a:cubicBezTo>
                  <a:cubicBezTo>
                    <a:pt x="1817" y="1372"/>
                    <a:pt x="1824" y="1374"/>
                    <a:pt x="1831" y="1377"/>
                  </a:cubicBezTo>
                  <a:cubicBezTo>
                    <a:pt x="1839" y="1379"/>
                    <a:pt x="1846" y="1381"/>
                    <a:pt x="1853" y="1384"/>
                  </a:cubicBezTo>
                  <a:cubicBezTo>
                    <a:pt x="1860" y="1386"/>
                    <a:pt x="1868" y="1389"/>
                    <a:pt x="1875" y="1391"/>
                  </a:cubicBezTo>
                  <a:cubicBezTo>
                    <a:pt x="1882" y="1394"/>
                    <a:pt x="1889" y="1397"/>
                    <a:pt x="1896" y="1400"/>
                  </a:cubicBezTo>
                  <a:cubicBezTo>
                    <a:pt x="1902" y="1402"/>
                    <a:pt x="1907" y="1404"/>
                    <a:pt x="1912" y="1406"/>
                  </a:cubicBezTo>
                  <a:cubicBezTo>
                    <a:pt x="1914" y="1407"/>
                    <a:pt x="1916" y="1408"/>
                    <a:pt x="1918" y="1409"/>
                  </a:cubicBezTo>
                  <a:cubicBezTo>
                    <a:pt x="1922" y="1411"/>
                    <a:pt x="1927" y="1413"/>
                    <a:pt x="1931" y="1415"/>
                  </a:cubicBezTo>
                  <a:cubicBezTo>
                    <a:pt x="1939" y="1419"/>
                    <a:pt x="1939" y="1419"/>
                    <a:pt x="1939" y="1419"/>
                  </a:cubicBezTo>
                  <a:cubicBezTo>
                    <a:pt x="1940" y="1420"/>
                    <a:pt x="1940" y="1420"/>
                    <a:pt x="1940" y="1420"/>
                  </a:cubicBezTo>
                  <a:cubicBezTo>
                    <a:pt x="1950" y="1425"/>
                    <a:pt x="1950" y="1425"/>
                    <a:pt x="1950" y="1425"/>
                  </a:cubicBezTo>
                  <a:cubicBezTo>
                    <a:pt x="1954" y="1428"/>
                    <a:pt x="1954" y="1428"/>
                    <a:pt x="1954" y="1428"/>
                  </a:cubicBezTo>
                  <a:cubicBezTo>
                    <a:pt x="1957" y="1429"/>
                    <a:pt x="1957" y="1429"/>
                    <a:pt x="1957" y="1429"/>
                  </a:cubicBezTo>
                  <a:cubicBezTo>
                    <a:pt x="1959" y="1430"/>
                    <a:pt x="1959" y="1430"/>
                    <a:pt x="1959" y="1430"/>
                  </a:cubicBezTo>
                  <a:cubicBezTo>
                    <a:pt x="1960" y="1431"/>
                    <a:pt x="1960" y="1431"/>
                    <a:pt x="1960" y="1431"/>
                  </a:cubicBezTo>
                  <a:cubicBezTo>
                    <a:pt x="1968" y="1436"/>
                    <a:pt x="1968" y="1436"/>
                    <a:pt x="1968" y="1436"/>
                  </a:cubicBezTo>
                  <a:cubicBezTo>
                    <a:pt x="1972" y="1438"/>
                    <a:pt x="1976" y="1440"/>
                    <a:pt x="1980" y="1443"/>
                  </a:cubicBezTo>
                  <a:cubicBezTo>
                    <a:pt x="1982" y="1444"/>
                    <a:pt x="1984" y="1445"/>
                    <a:pt x="1986" y="1446"/>
                  </a:cubicBezTo>
                  <a:cubicBezTo>
                    <a:pt x="1991" y="1449"/>
                    <a:pt x="1991" y="1449"/>
                    <a:pt x="1991" y="1449"/>
                  </a:cubicBezTo>
                  <a:cubicBezTo>
                    <a:pt x="1995" y="1452"/>
                    <a:pt x="1995" y="1452"/>
                    <a:pt x="1995" y="1452"/>
                  </a:cubicBezTo>
                  <a:cubicBezTo>
                    <a:pt x="2001" y="1456"/>
                    <a:pt x="2001" y="1456"/>
                    <a:pt x="2001" y="1456"/>
                  </a:cubicBezTo>
                  <a:cubicBezTo>
                    <a:pt x="2004" y="1458"/>
                    <a:pt x="2004" y="1458"/>
                    <a:pt x="2004" y="1458"/>
                  </a:cubicBezTo>
                  <a:cubicBezTo>
                    <a:pt x="2010" y="1462"/>
                    <a:pt x="2015" y="1465"/>
                    <a:pt x="2021" y="1469"/>
                  </a:cubicBezTo>
                  <a:cubicBezTo>
                    <a:pt x="2021" y="1469"/>
                    <a:pt x="2021" y="1469"/>
                    <a:pt x="2021" y="1469"/>
                  </a:cubicBezTo>
                  <a:cubicBezTo>
                    <a:pt x="2027" y="1473"/>
                    <a:pt x="2033" y="1477"/>
                    <a:pt x="2038" y="1482"/>
                  </a:cubicBezTo>
                  <a:cubicBezTo>
                    <a:pt x="2039" y="1482"/>
                    <a:pt x="2040" y="1483"/>
                    <a:pt x="2041" y="1484"/>
                  </a:cubicBezTo>
                  <a:cubicBezTo>
                    <a:pt x="2046" y="1487"/>
                    <a:pt x="2050" y="1490"/>
                    <a:pt x="2055" y="1494"/>
                  </a:cubicBezTo>
                  <a:cubicBezTo>
                    <a:pt x="2057" y="1496"/>
                    <a:pt x="2059" y="1498"/>
                    <a:pt x="2061" y="1499"/>
                  </a:cubicBezTo>
                  <a:cubicBezTo>
                    <a:pt x="2064" y="1502"/>
                    <a:pt x="2067" y="1505"/>
                    <a:pt x="2071" y="1507"/>
                  </a:cubicBezTo>
                  <a:cubicBezTo>
                    <a:pt x="2073" y="1509"/>
                    <a:pt x="2076" y="1512"/>
                    <a:pt x="2078" y="1514"/>
                  </a:cubicBezTo>
                  <a:cubicBezTo>
                    <a:pt x="2081" y="1516"/>
                    <a:pt x="2081" y="1516"/>
                    <a:pt x="2081" y="1516"/>
                  </a:cubicBezTo>
                  <a:cubicBezTo>
                    <a:pt x="2086" y="1521"/>
                    <a:pt x="2086" y="1521"/>
                    <a:pt x="2086" y="1521"/>
                  </a:cubicBezTo>
                  <a:cubicBezTo>
                    <a:pt x="2090" y="1525"/>
                    <a:pt x="2095" y="1529"/>
                    <a:pt x="2099" y="1533"/>
                  </a:cubicBezTo>
                  <a:cubicBezTo>
                    <a:pt x="2103" y="1537"/>
                    <a:pt x="2107" y="1542"/>
                    <a:pt x="2111" y="1546"/>
                  </a:cubicBezTo>
                  <a:cubicBezTo>
                    <a:pt x="2116" y="1551"/>
                    <a:pt x="2116" y="1551"/>
                    <a:pt x="2116" y="1551"/>
                  </a:cubicBezTo>
                  <a:cubicBezTo>
                    <a:pt x="2118" y="1553"/>
                    <a:pt x="2118" y="1553"/>
                    <a:pt x="2118" y="1553"/>
                  </a:cubicBezTo>
                  <a:cubicBezTo>
                    <a:pt x="2120" y="1556"/>
                    <a:pt x="2122" y="1558"/>
                    <a:pt x="2124" y="1561"/>
                  </a:cubicBezTo>
                  <a:cubicBezTo>
                    <a:pt x="2128" y="1565"/>
                    <a:pt x="2131" y="1569"/>
                    <a:pt x="2135" y="1573"/>
                  </a:cubicBezTo>
                  <a:cubicBezTo>
                    <a:pt x="2135" y="1574"/>
                    <a:pt x="2136" y="1575"/>
                    <a:pt x="2137" y="1577"/>
                  </a:cubicBezTo>
                  <a:cubicBezTo>
                    <a:pt x="2141" y="1582"/>
                    <a:pt x="2145" y="1587"/>
                    <a:pt x="2149" y="1593"/>
                  </a:cubicBezTo>
                  <a:cubicBezTo>
                    <a:pt x="2152" y="1598"/>
                    <a:pt x="2152" y="1598"/>
                    <a:pt x="2152" y="1598"/>
                  </a:cubicBezTo>
                  <a:cubicBezTo>
                    <a:pt x="2155" y="1601"/>
                    <a:pt x="2155" y="1601"/>
                    <a:pt x="2155" y="1601"/>
                  </a:cubicBezTo>
                  <a:cubicBezTo>
                    <a:pt x="2156" y="1604"/>
                    <a:pt x="2158" y="1607"/>
                    <a:pt x="2160" y="1610"/>
                  </a:cubicBezTo>
                  <a:cubicBezTo>
                    <a:pt x="2163" y="1615"/>
                    <a:pt x="2166" y="1620"/>
                    <a:pt x="2169" y="1626"/>
                  </a:cubicBezTo>
                  <a:cubicBezTo>
                    <a:pt x="2170" y="1626"/>
                    <a:pt x="2170" y="1626"/>
                    <a:pt x="2170" y="1627"/>
                  </a:cubicBezTo>
                  <a:cubicBezTo>
                    <a:pt x="2173" y="1633"/>
                    <a:pt x="2176" y="1639"/>
                    <a:pt x="2179" y="1644"/>
                  </a:cubicBezTo>
                  <a:cubicBezTo>
                    <a:pt x="2181" y="1649"/>
                    <a:pt x="2183" y="1654"/>
                    <a:pt x="2185" y="1658"/>
                  </a:cubicBezTo>
                  <a:cubicBezTo>
                    <a:pt x="2186" y="1660"/>
                    <a:pt x="2186" y="1661"/>
                    <a:pt x="2187" y="1662"/>
                  </a:cubicBezTo>
                  <a:cubicBezTo>
                    <a:pt x="2189" y="1669"/>
                    <a:pt x="2192" y="1675"/>
                    <a:pt x="2194" y="1681"/>
                  </a:cubicBezTo>
                  <a:cubicBezTo>
                    <a:pt x="2196" y="1686"/>
                    <a:pt x="2198" y="1692"/>
                    <a:pt x="2199" y="1698"/>
                  </a:cubicBezTo>
                  <a:cubicBezTo>
                    <a:pt x="2200" y="1698"/>
                    <a:pt x="2200" y="1699"/>
                    <a:pt x="2200" y="1699"/>
                  </a:cubicBezTo>
                  <a:cubicBezTo>
                    <a:pt x="2202" y="1706"/>
                    <a:pt x="2203" y="1712"/>
                    <a:pt x="2205" y="1718"/>
                  </a:cubicBezTo>
                  <a:cubicBezTo>
                    <a:pt x="2205" y="1722"/>
                    <a:pt x="2206" y="1725"/>
                    <a:pt x="2207" y="1728"/>
                  </a:cubicBezTo>
                  <a:cubicBezTo>
                    <a:pt x="2208" y="1737"/>
                    <a:pt x="2208" y="1737"/>
                    <a:pt x="2208" y="1737"/>
                  </a:cubicBezTo>
                  <a:cubicBezTo>
                    <a:pt x="2210" y="1747"/>
                    <a:pt x="2210" y="1747"/>
                    <a:pt x="2210" y="1747"/>
                  </a:cubicBezTo>
                  <a:cubicBezTo>
                    <a:pt x="2211" y="1750"/>
                    <a:pt x="2211" y="1750"/>
                    <a:pt x="2211" y="1750"/>
                  </a:cubicBezTo>
                  <a:cubicBezTo>
                    <a:pt x="2211" y="1752"/>
                    <a:pt x="2211" y="1752"/>
                    <a:pt x="2211" y="1752"/>
                  </a:cubicBezTo>
                  <a:cubicBezTo>
                    <a:pt x="2211" y="1757"/>
                    <a:pt x="2211" y="1757"/>
                    <a:pt x="2211" y="1757"/>
                  </a:cubicBezTo>
                  <a:cubicBezTo>
                    <a:pt x="2212" y="1763"/>
                    <a:pt x="2212" y="1769"/>
                    <a:pt x="2213" y="1776"/>
                  </a:cubicBezTo>
                  <a:cubicBezTo>
                    <a:pt x="2214" y="1782"/>
                    <a:pt x="2213" y="1789"/>
                    <a:pt x="2214" y="1795"/>
                  </a:cubicBezTo>
                  <a:cubicBezTo>
                    <a:pt x="2214" y="1805"/>
                    <a:pt x="2214" y="1805"/>
                    <a:pt x="2214" y="1805"/>
                  </a:cubicBezTo>
                  <a:cubicBezTo>
                    <a:pt x="2214" y="1814"/>
                    <a:pt x="2214" y="1814"/>
                    <a:pt x="2214" y="1814"/>
                  </a:cubicBezTo>
                  <a:cubicBezTo>
                    <a:pt x="2213" y="1820"/>
                    <a:pt x="2213" y="1827"/>
                    <a:pt x="2213" y="1833"/>
                  </a:cubicBezTo>
                  <a:cubicBezTo>
                    <a:pt x="2212" y="1837"/>
                    <a:pt x="2212" y="1842"/>
                    <a:pt x="2211" y="1846"/>
                  </a:cubicBezTo>
                  <a:cubicBezTo>
                    <a:pt x="2211" y="1854"/>
                    <a:pt x="2210" y="1863"/>
                    <a:pt x="2208" y="1871"/>
                  </a:cubicBezTo>
                  <a:cubicBezTo>
                    <a:pt x="2207" y="1877"/>
                    <a:pt x="2207" y="1883"/>
                    <a:pt x="2205" y="1889"/>
                  </a:cubicBezTo>
                  <a:cubicBezTo>
                    <a:pt x="2204" y="1896"/>
                    <a:pt x="2203" y="1902"/>
                    <a:pt x="2201" y="1908"/>
                  </a:cubicBezTo>
                  <a:cubicBezTo>
                    <a:pt x="2200" y="1914"/>
                    <a:pt x="2198" y="1920"/>
                    <a:pt x="2197" y="1926"/>
                  </a:cubicBezTo>
                  <a:cubicBezTo>
                    <a:pt x="2195" y="1932"/>
                    <a:pt x="2194" y="1938"/>
                    <a:pt x="2192" y="1944"/>
                  </a:cubicBezTo>
                  <a:cubicBezTo>
                    <a:pt x="2190" y="1950"/>
                    <a:pt x="2188" y="1956"/>
                    <a:pt x="2186" y="1962"/>
                  </a:cubicBezTo>
                  <a:cubicBezTo>
                    <a:pt x="2184" y="1971"/>
                    <a:pt x="2184" y="1971"/>
                    <a:pt x="2184" y="1971"/>
                  </a:cubicBezTo>
                  <a:cubicBezTo>
                    <a:pt x="2181" y="1979"/>
                    <a:pt x="2181" y="1979"/>
                    <a:pt x="2181" y="1979"/>
                  </a:cubicBezTo>
                  <a:cubicBezTo>
                    <a:pt x="2180" y="1981"/>
                    <a:pt x="2180" y="1982"/>
                    <a:pt x="2179" y="1984"/>
                  </a:cubicBezTo>
                  <a:cubicBezTo>
                    <a:pt x="2177" y="1988"/>
                    <a:pt x="2176" y="1992"/>
                    <a:pt x="2174" y="1997"/>
                  </a:cubicBezTo>
                  <a:cubicBezTo>
                    <a:pt x="2174" y="1998"/>
                    <a:pt x="2174" y="1998"/>
                    <a:pt x="2173" y="1999"/>
                  </a:cubicBezTo>
                  <a:cubicBezTo>
                    <a:pt x="2197" y="1999"/>
                    <a:pt x="2197" y="1999"/>
                    <a:pt x="2197" y="1999"/>
                  </a:cubicBezTo>
                  <a:cubicBezTo>
                    <a:pt x="2198" y="1996"/>
                    <a:pt x="2199" y="1992"/>
                    <a:pt x="2200" y="1989"/>
                  </a:cubicBezTo>
                  <a:lnTo>
                    <a:pt x="2204" y="1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968375" y="3740150"/>
              <a:ext cx="146050" cy="474663"/>
            </a:xfrm>
            <a:custGeom>
              <a:avLst/>
              <a:gdLst>
                <a:gd name="T0" fmla="*/ 50 w 57"/>
                <a:gd name="T1" fmla="*/ 170 h 187"/>
                <a:gd name="T2" fmla="*/ 43 w 57"/>
                <a:gd name="T3" fmla="*/ 160 h 187"/>
                <a:gd name="T4" fmla="*/ 37 w 57"/>
                <a:gd name="T5" fmla="*/ 149 h 187"/>
                <a:gd name="T6" fmla="*/ 36 w 57"/>
                <a:gd name="T7" fmla="*/ 147 h 187"/>
                <a:gd name="T8" fmla="*/ 36 w 57"/>
                <a:gd name="T9" fmla="*/ 146 h 187"/>
                <a:gd name="T10" fmla="*/ 31 w 57"/>
                <a:gd name="T11" fmla="*/ 136 h 187"/>
                <a:gd name="T12" fmla="*/ 27 w 57"/>
                <a:gd name="T13" fmla="*/ 125 h 187"/>
                <a:gd name="T14" fmla="*/ 26 w 57"/>
                <a:gd name="T15" fmla="*/ 121 h 187"/>
                <a:gd name="T16" fmla="*/ 23 w 57"/>
                <a:gd name="T17" fmla="*/ 113 h 187"/>
                <a:gd name="T18" fmla="*/ 22 w 57"/>
                <a:gd name="T19" fmla="*/ 108 h 187"/>
                <a:gd name="T20" fmla="*/ 21 w 57"/>
                <a:gd name="T21" fmla="*/ 102 h 187"/>
                <a:gd name="T22" fmla="*/ 21 w 57"/>
                <a:gd name="T23" fmla="*/ 101 h 187"/>
                <a:gd name="T24" fmla="*/ 18 w 57"/>
                <a:gd name="T25" fmla="*/ 78 h 187"/>
                <a:gd name="T26" fmla="*/ 18 w 57"/>
                <a:gd name="T27" fmla="*/ 51 h 187"/>
                <a:gd name="T28" fmla="*/ 33 w 57"/>
                <a:gd name="T29" fmla="*/ 0 h 187"/>
                <a:gd name="T30" fmla="*/ 27 w 57"/>
                <a:gd name="T31" fmla="*/ 0 h 187"/>
                <a:gd name="T32" fmla="*/ 25 w 57"/>
                <a:gd name="T33" fmla="*/ 0 h 187"/>
                <a:gd name="T34" fmla="*/ 18 w 57"/>
                <a:gd name="T35" fmla="*/ 0 h 187"/>
                <a:gd name="T36" fmla="*/ 14 w 57"/>
                <a:gd name="T37" fmla="*/ 0 h 187"/>
                <a:gd name="T38" fmla="*/ 2 w 57"/>
                <a:gd name="T39" fmla="*/ 49 h 187"/>
                <a:gd name="T40" fmla="*/ 1 w 57"/>
                <a:gd name="T41" fmla="*/ 73 h 187"/>
                <a:gd name="T42" fmla="*/ 3 w 57"/>
                <a:gd name="T43" fmla="*/ 95 h 187"/>
                <a:gd name="T44" fmla="*/ 3 w 57"/>
                <a:gd name="T45" fmla="*/ 100 h 187"/>
                <a:gd name="T46" fmla="*/ 4 w 57"/>
                <a:gd name="T47" fmla="*/ 104 h 187"/>
                <a:gd name="T48" fmla="*/ 7 w 57"/>
                <a:gd name="T49" fmla="*/ 117 h 187"/>
                <a:gd name="T50" fmla="*/ 8 w 57"/>
                <a:gd name="T51" fmla="*/ 119 h 187"/>
                <a:gd name="T52" fmla="*/ 11 w 57"/>
                <a:gd name="T53" fmla="*/ 130 h 187"/>
                <a:gd name="T54" fmla="*/ 13 w 57"/>
                <a:gd name="T55" fmla="*/ 136 h 187"/>
                <a:gd name="T56" fmla="*/ 15 w 57"/>
                <a:gd name="T57" fmla="*/ 140 h 187"/>
                <a:gd name="T58" fmla="*/ 19 w 57"/>
                <a:gd name="T59" fmla="*/ 150 h 187"/>
                <a:gd name="T60" fmla="*/ 21 w 57"/>
                <a:gd name="T61" fmla="*/ 154 h 187"/>
                <a:gd name="T62" fmla="*/ 25 w 57"/>
                <a:gd name="T63" fmla="*/ 162 h 187"/>
                <a:gd name="T64" fmla="*/ 30 w 57"/>
                <a:gd name="T65" fmla="*/ 171 h 187"/>
                <a:gd name="T66" fmla="*/ 31 w 57"/>
                <a:gd name="T67" fmla="*/ 172 h 187"/>
                <a:gd name="T68" fmla="*/ 38 w 57"/>
                <a:gd name="T69" fmla="*/ 182 h 187"/>
                <a:gd name="T70" fmla="*/ 42 w 57"/>
                <a:gd name="T71" fmla="*/ 187 h 187"/>
                <a:gd name="T72" fmla="*/ 47 w 57"/>
                <a:gd name="T73" fmla="*/ 184 h 187"/>
                <a:gd name="T74" fmla="*/ 50 w 57"/>
                <a:gd name="T75" fmla="*/ 182 h 187"/>
                <a:gd name="T76" fmla="*/ 57 w 57"/>
                <a:gd name="T77" fmla="*/ 179 h 187"/>
                <a:gd name="T78" fmla="*/ 52 w 57"/>
                <a:gd name="T79" fmla="*/ 173 h 187"/>
                <a:gd name="T80" fmla="*/ 50 w 57"/>
                <a:gd name="T81" fmla="*/ 1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187">
                  <a:moveTo>
                    <a:pt x="50" y="170"/>
                  </a:moveTo>
                  <a:cubicBezTo>
                    <a:pt x="48" y="167"/>
                    <a:pt x="45" y="163"/>
                    <a:pt x="43" y="160"/>
                  </a:cubicBezTo>
                  <a:cubicBezTo>
                    <a:pt x="41" y="156"/>
                    <a:pt x="39" y="153"/>
                    <a:pt x="37" y="149"/>
                  </a:cubicBezTo>
                  <a:cubicBezTo>
                    <a:pt x="37" y="148"/>
                    <a:pt x="36" y="148"/>
                    <a:pt x="36" y="147"/>
                  </a:cubicBezTo>
                  <a:cubicBezTo>
                    <a:pt x="36" y="147"/>
                    <a:pt x="36" y="147"/>
                    <a:pt x="36" y="146"/>
                  </a:cubicBezTo>
                  <a:cubicBezTo>
                    <a:pt x="34" y="143"/>
                    <a:pt x="32" y="140"/>
                    <a:pt x="31" y="136"/>
                  </a:cubicBezTo>
                  <a:cubicBezTo>
                    <a:pt x="29" y="132"/>
                    <a:pt x="28" y="129"/>
                    <a:pt x="27" y="125"/>
                  </a:cubicBezTo>
                  <a:cubicBezTo>
                    <a:pt x="26" y="123"/>
                    <a:pt x="26" y="122"/>
                    <a:pt x="26" y="121"/>
                  </a:cubicBezTo>
                  <a:cubicBezTo>
                    <a:pt x="25" y="118"/>
                    <a:pt x="24" y="116"/>
                    <a:pt x="23" y="113"/>
                  </a:cubicBezTo>
                  <a:cubicBezTo>
                    <a:pt x="23" y="111"/>
                    <a:pt x="23" y="110"/>
                    <a:pt x="22" y="108"/>
                  </a:cubicBezTo>
                  <a:cubicBezTo>
                    <a:pt x="22" y="106"/>
                    <a:pt x="21" y="104"/>
                    <a:pt x="21" y="102"/>
                  </a:cubicBezTo>
                  <a:cubicBezTo>
                    <a:pt x="21" y="102"/>
                    <a:pt x="21" y="101"/>
                    <a:pt x="21" y="101"/>
                  </a:cubicBezTo>
                  <a:cubicBezTo>
                    <a:pt x="19" y="93"/>
                    <a:pt x="18" y="85"/>
                    <a:pt x="18" y="78"/>
                  </a:cubicBezTo>
                  <a:cubicBezTo>
                    <a:pt x="17" y="69"/>
                    <a:pt x="17" y="60"/>
                    <a:pt x="18" y="51"/>
                  </a:cubicBezTo>
                  <a:cubicBezTo>
                    <a:pt x="20" y="34"/>
                    <a:pt x="25" y="17"/>
                    <a:pt x="3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16"/>
                    <a:pt x="3" y="32"/>
                    <a:pt x="2" y="49"/>
                  </a:cubicBezTo>
                  <a:cubicBezTo>
                    <a:pt x="1" y="57"/>
                    <a:pt x="0" y="65"/>
                    <a:pt x="1" y="73"/>
                  </a:cubicBezTo>
                  <a:cubicBezTo>
                    <a:pt x="1" y="80"/>
                    <a:pt x="2" y="88"/>
                    <a:pt x="3" y="95"/>
                  </a:cubicBezTo>
                  <a:cubicBezTo>
                    <a:pt x="3" y="97"/>
                    <a:pt x="3" y="98"/>
                    <a:pt x="3" y="100"/>
                  </a:cubicBezTo>
                  <a:cubicBezTo>
                    <a:pt x="4" y="101"/>
                    <a:pt x="4" y="103"/>
                    <a:pt x="4" y="104"/>
                  </a:cubicBezTo>
                  <a:cubicBezTo>
                    <a:pt x="5" y="108"/>
                    <a:pt x="6" y="113"/>
                    <a:pt x="7" y="117"/>
                  </a:cubicBezTo>
                  <a:cubicBezTo>
                    <a:pt x="7" y="118"/>
                    <a:pt x="8" y="118"/>
                    <a:pt x="8" y="119"/>
                  </a:cubicBezTo>
                  <a:cubicBezTo>
                    <a:pt x="9" y="123"/>
                    <a:pt x="10" y="127"/>
                    <a:pt x="11" y="130"/>
                  </a:cubicBezTo>
                  <a:cubicBezTo>
                    <a:pt x="12" y="132"/>
                    <a:pt x="12" y="134"/>
                    <a:pt x="13" y="136"/>
                  </a:cubicBezTo>
                  <a:cubicBezTo>
                    <a:pt x="14" y="137"/>
                    <a:pt x="14" y="139"/>
                    <a:pt x="15" y="140"/>
                  </a:cubicBezTo>
                  <a:cubicBezTo>
                    <a:pt x="16" y="143"/>
                    <a:pt x="17" y="147"/>
                    <a:pt x="19" y="150"/>
                  </a:cubicBezTo>
                  <a:cubicBezTo>
                    <a:pt x="19" y="151"/>
                    <a:pt x="20" y="152"/>
                    <a:pt x="21" y="154"/>
                  </a:cubicBezTo>
                  <a:cubicBezTo>
                    <a:pt x="22" y="156"/>
                    <a:pt x="23" y="159"/>
                    <a:pt x="25" y="162"/>
                  </a:cubicBezTo>
                  <a:cubicBezTo>
                    <a:pt x="27" y="165"/>
                    <a:pt x="28" y="168"/>
                    <a:pt x="30" y="171"/>
                  </a:cubicBezTo>
                  <a:cubicBezTo>
                    <a:pt x="31" y="171"/>
                    <a:pt x="31" y="172"/>
                    <a:pt x="31" y="172"/>
                  </a:cubicBezTo>
                  <a:cubicBezTo>
                    <a:pt x="34" y="176"/>
                    <a:pt x="36" y="179"/>
                    <a:pt x="38" y="182"/>
                  </a:cubicBezTo>
                  <a:cubicBezTo>
                    <a:pt x="39" y="183"/>
                    <a:pt x="41" y="185"/>
                    <a:pt x="42" y="187"/>
                  </a:cubicBezTo>
                  <a:cubicBezTo>
                    <a:pt x="44" y="186"/>
                    <a:pt x="45" y="185"/>
                    <a:pt x="47" y="184"/>
                  </a:cubicBezTo>
                  <a:cubicBezTo>
                    <a:pt x="48" y="184"/>
                    <a:pt x="49" y="183"/>
                    <a:pt x="50" y="182"/>
                  </a:cubicBezTo>
                  <a:cubicBezTo>
                    <a:pt x="52" y="181"/>
                    <a:pt x="55" y="180"/>
                    <a:pt x="57" y="179"/>
                  </a:cubicBezTo>
                  <a:cubicBezTo>
                    <a:pt x="55" y="177"/>
                    <a:pt x="54" y="175"/>
                    <a:pt x="52" y="173"/>
                  </a:cubicBezTo>
                  <a:cubicBezTo>
                    <a:pt x="52" y="172"/>
                    <a:pt x="51" y="171"/>
                    <a:pt x="50" y="1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119188" y="3303588"/>
              <a:ext cx="454025" cy="268288"/>
            </a:xfrm>
            <a:custGeom>
              <a:avLst/>
              <a:gdLst>
                <a:gd name="T0" fmla="*/ 74 w 179"/>
                <a:gd name="T1" fmla="*/ 66 h 106"/>
                <a:gd name="T2" fmla="*/ 83 w 179"/>
                <a:gd name="T3" fmla="*/ 60 h 106"/>
                <a:gd name="T4" fmla="*/ 85 w 179"/>
                <a:gd name="T5" fmla="*/ 59 h 106"/>
                <a:gd name="T6" fmla="*/ 95 w 179"/>
                <a:gd name="T7" fmla="*/ 53 h 106"/>
                <a:gd name="T8" fmla="*/ 106 w 179"/>
                <a:gd name="T9" fmla="*/ 47 h 106"/>
                <a:gd name="T10" fmla="*/ 110 w 179"/>
                <a:gd name="T11" fmla="*/ 45 h 106"/>
                <a:gd name="T12" fmla="*/ 116 w 179"/>
                <a:gd name="T13" fmla="*/ 41 h 106"/>
                <a:gd name="T14" fmla="*/ 127 w 179"/>
                <a:gd name="T15" fmla="*/ 35 h 106"/>
                <a:gd name="T16" fmla="*/ 135 w 179"/>
                <a:gd name="T17" fmla="*/ 31 h 106"/>
                <a:gd name="T18" fmla="*/ 137 w 179"/>
                <a:gd name="T19" fmla="*/ 30 h 106"/>
                <a:gd name="T20" fmla="*/ 147 w 179"/>
                <a:gd name="T21" fmla="*/ 25 h 106"/>
                <a:gd name="T22" fmla="*/ 153 w 179"/>
                <a:gd name="T23" fmla="*/ 22 h 106"/>
                <a:gd name="T24" fmla="*/ 157 w 179"/>
                <a:gd name="T25" fmla="*/ 20 h 106"/>
                <a:gd name="T26" fmla="*/ 161 w 179"/>
                <a:gd name="T27" fmla="*/ 18 h 106"/>
                <a:gd name="T28" fmla="*/ 168 w 179"/>
                <a:gd name="T29" fmla="*/ 15 h 106"/>
                <a:gd name="T30" fmla="*/ 178 w 179"/>
                <a:gd name="T31" fmla="*/ 11 h 106"/>
                <a:gd name="T32" fmla="*/ 179 w 179"/>
                <a:gd name="T33" fmla="*/ 10 h 106"/>
                <a:gd name="T34" fmla="*/ 178 w 179"/>
                <a:gd name="T35" fmla="*/ 9 h 106"/>
                <a:gd name="T36" fmla="*/ 173 w 179"/>
                <a:gd name="T37" fmla="*/ 5 h 106"/>
                <a:gd name="T38" fmla="*/ 170 w 179"/>
                <a:gd name="T39" fmla="*/ 4 h 106"/>
                <a:gd name="T40" fmla="*/ 165 w 179"/>
                <a:gd name="T41" fmla="*/ 1 h 106"/>
                <a:gd name="T42" fmla="*/ 162 w 179"/>
                <a:gd name="T43" fmla="*/ 0 h 106"/>
                <a:gd name="T44" fmla="*/ 161 w 179"/>
                <a:gd name="T45" fmla="*/ 0 h 106"/>
                <a:gd name="T46" fmla="*/ 152 w 179"/>
                <a:gd name="T47" fmla="*/ 3 h 106"/>
                <a:gd name="T48" fmla="*/ 146 w 179"/>
                <a:gd name="T49" fmla="*/ 6 h 106"/>
                <a:gd name="T50" fmla="*/ 142 w 179"/>
                <a:gd name="T51" fmla="*/ 8 h 106"/>
                <a:gd name="T52" fmla="*/ 141 w 179"/>
                <a:gd name="T53" fmla="*/ 9 h 106"/>
                <a:gd name="T54" fmla="*/ 132 w 179"/>
                <a:gd name="T55" fmla="*/ 13 h 106"/>
                <a:gd name="T56" fmla="*/ 122 w 179"/>
                <a:gd name="T57" fmla="*/ 18 h 106"/>
                <a:gd name="T58" fmla="*/ 115 w 179"/>
                <a:gd name="T59" fmla="*/ 22 h 106"/>
                <a:gd name="T60" fmla="*/ 111 w 179"/>
                <a:gd name="T61" fmla="*/ 24 h 106"/>
                <a:gd name="T62" fmla="*/ 101 w 179"/>
                <a:gd name="T63" fmla="*/ 30 h 106"/>
                <a:gd name="T64" fmla="*/ 90 w 179"/>
                <a:gd name="T65" fmla="*/ 36 h 106"/>
                <a:gd name="T66" fmla="*/ 89 w 179"/>
                <a:gd name="T67" fmla="*/ 37 h 106"/>
                <a:gd name="T68" fmla="*/ 80 w 179"/>
                <a:gd name="T69" fmla="*/ 42 h 106"/>
                <a:gd name="T70" fmla="*/ 69 w 179"/>
                <a:gd name="T71" fmla="*/ 49 h 106"/>
                <a:gd name="T72" fmla="*/ 62 w 179"/>
                <a:gd name="T73" fmla="*/ 54 h 106"/>
                <a:gd name="T74" fmla="*/ 59 w 179"/>
                <a:gd name="T75" fmla="*/ 56 h 106"/>
                <a:gd name="T76" fmla="*/ 48 w 179"/>
                <a:gd name="T77" fmla="*/ 64 h 106"/>
                <a:gd name="T78" fmla="*/ 37 w 179"/>
                <a:gd name="T79" fmla="*/ 72 h 106"/>
                <a:gd name="T80" fmla="*/ 36 w 179"/>
                <a:gd name="T81" fmla="*/ 72 h 106"/>
                <a:gd name="T82" fmla="*/ 35 w 179"/>
                <a:gd name="T83" fmla="*/ 74 h 106"/>
                <a:gd name="T84" fmla="*/ 25 w 179"/>
                <a:gd name="T85" fmla="*/ 82 h 106"/>
                <a:gd name="T86" fmla="*/ 14 w 179"/>
                <a:gd name="T87" fmla="*/ 92 h 106"/>
                <a:gd name="T88" fmla="*/ 6 w 179"/>
                <a:gd name="T89" fmla="*/ 99 h 106"/>
                <a:gd name="T90" fmla="*/ 2 w 179"/>
                <a:gd name="T91" fmla="*/ 103 h 106"/>
                <a:gd name="T92" fmla="*/ 0 w 179"/>
                <a:gd name="T93" fmla="*/ 105 h 106"/>
                <a:gd name="T94" fmla="*/ 2 w 179"/>
                <a:gd name="T95" fmla="*/ 105 h 106"/>
                <a:gd name="T96" fmla="*/ 5 w 179"/>
                <a:gd name="T97" fmla="*/ 106 h 106"/>
                <a:gd name="T98" fmla="*/ 8 w 179"/>
                <a:gd name="T99" fmla="*/ 106 h 106"/>
                <a:gd name="T100" fmla="*/ 11 w 179"/>
                <a:gd name="T101" fmla="*/ 105 h 106"/>
                <a:gd name="T102" fmla="*/ 20 w 179"/>
                <a:gd name="T103" fmla="*/ 103 h 106"/>
                <a:gd name="T104" fmla="*/ 22 w 179"/>
                <a:gd name="T105" fmla="*/ 103 h 106"/>
                <a:gd name="T106" fmla="*/ 28 w 179"/>
                <a:gd name="T107" fmla="*/ 102 h 106"/>
                <a:gd name="T108" fmla="*/ 28 w 179"/>
                <a:gd name="T109" fmla="*/ 102 h 106"/>
                <a:gd name="T110" fmla="*/ 30 w 179"/>
                <a:gd name="T111" fmla="*/ 100 h 106"/>
                <a:gd name="T112" fmla="*/ 41 w 179"/>
                <a:gd name="T113" fmla="*/ 90 h 106"/>
                <a:gd name="T114" fmla="*/ 47 w 179"/>
                <a:gd name="T115" fmla="*/ 86 h 106"/>
                <a:gd name="T116" fmla="*/ 53 w 179"/>
                <a:gd name="T117" fmla="*/ 82 h 106"/>
                <a:gd name="T118" fmla="*/ 56 w 179"/>
                <a:gd name="T119" fmla="*/ 79 h 106"/>
                <a:gd name="T120" fmla="*/ 63 w 179"/>
                <a:gd name="T121" fmla="*/ 74 h 106"/>
                <a:gd name="T122" fmla="*/ 74 w 179"/>
                <a:gd name="T123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" h="106">
                  <a:moveTo>
                    <a:pt x="74" y="66"/>
                  </a:moveTo>
                  <a:cubicBezTo>
                    <a:pt x="77" y="64"/>
                    <a:pt x="80" y="62"/>
                    <a:pt x="83" y="60"/>
                  </a:cubicBezTo>
                  <a:cubicBezTo>
                    <a:pt x="84" y="60"/>
                    <a:pt x="84" y="60"/>
                    <a:pt x="85" y="59"/>
                  </a:cubicBezTo>
                  <a:cubicBezTo>
                    <a:pt x="88" y="57"/>
                    <a:pt x="92" y="55"/>
                    <a:pt x="95" y="53"/>
                  </a:cubicBezTo>
                  <a:cubicBezTo>
                    <a:pt x="99" y="51"/>
                    <a:pt x="102" y="49"/>
                    <a:pt x="106" y="47"/>
                  </a:cubicBezTo>
                  <a:cubicBezTo>
                    <a:pt x="107" y="46"/>
                    <a:pt x="108" y="45"/>
                    <a:pt x="110" y="45"/>
                  </a:cubicBezTo>
                  <a:cubicBezTo>
                    <a:pt x="112" y="43"/>
                    <a:pt x="114" y="42"/>
                    <a:pt x="116" y="41"/>
                  </a:cubicBezTo>
                  <a:cubicBezTo>
                    <a:pt x="120" y="39"/>
                    <a:pt x="123" y="37"/>
                    <a:pt x="127" y="35"/>
                  </a:cubicBezTo>
                  <a:cubicBezTo>
                    <a:pt x="130" y="34"/>
                    <a:pt x="133" y="32"/>
                    <a:pt x="135" y="31"/>
                  </a:cubicBezTo>
                  <a:cubicBezTo>
                    <a:pt x="136" y="31"/>
                    <a:pt x="136" y="30"/>
                    <a:pt x="137" y="30"/>
                  </a:cubicBezTo>
                  <a:cubicBezTo>
                    <a:pt x="140" y="28"/>
                    <a:pt x="144" y="27"/>
                    <a:pt x="147" y="25"/>
                  </a:cubicBezTo>
                  <a:cubicBezTo>
                    <a:pt x="149" y="24"/>
                    <a:pt x="151" y="23"/>
                    <a:pt x="153" y="22"/>
                  </a:cubicBezTo>
                  <a:cubicBezTo>
                    <a:pt x="155" y="21"/>
                    <a:pt x="156" y="21"/>
                    <a:pt x="157" y="20"/>
                  </a:cubicBezTo>
                  <a:cubicBezTo>
                    <a:pt x="159" y="20"/>
                    <a:pt x="160" y="19"/>
                    <a:pt x="161" y="18"/>
                  </a:cubicBezTo>
                  <a:cubicBezTo>
                    <a:pt x="163" y="17"/>
                    <a:pt x="165" y="16"/>
                    <a:pt x="168" y="15"/>
                  </a:cubicBezTo>
                  <a:cubicBezTo>
                    <a:pt x="171" y="14"/>
                    <a:pt x="174" y="12"/>
                    <a:pt x="178" y="11"/>
                  </a:cubicBezTo>
                  <a:cubicBezTo>
                    <a:pt x="178" y="11"/>
                    <a:pt x="179" y="10"/>
                    <a:pt x="179" y="10"/>
                  </a:cubicBezTo>
                  <a:cubicBezTo>
                    <a:pt x="179" y="10"/>
                    <a:pt x="178" y="9"/>
                    <a:pt x="178" y="9"/>
                  </a:cubicBezTo>
                  <a:cubicBezTo>
                    <a:pt x="176" y="7"/>
                    <a:pt x="177" y="8"/>
                    <a:pt x="173" y="5"/>
                  </a:cubicBezTo>
                  <a:cubicBezTo>
                    <a:pt x="172" y="5"/>
                    <a:pt x="171" y="4"/>
                    <a:pt x="170" y="4"/>
                  </a:cubicBezTo>
                  <a:cubicBezTo>
                    <a:pt x="169" y="3"/>
                    <a:pt x="167" y="2"/>
                    <a:pt x="165" y="1"/>
                  </a:cubicBezTo>
                  <a:cubicBezTo>
                    <a:pt x="164" y="1"/>
                    <a:pt x="163" y="1"/>
                    <a:pt x="162" y="0"/>
                  </a:cubicBezTo>
                  <a:cubicBezTo>
                    <a:pt x="162" y="0"/>
                    <a:pt x="161" y="0"/>
                    <a:pt x="161" y="0"/>
                  </a:cubicBezTo>
                  <a:cubicBezTo>
                    <a:pt x="158" y="1"/>
                    <a:pt x="155" y="2"/>
                    <a:pt x="152" y="3"/>
                  </a:cubicBezTo>
                  <a:cubicBezTo>
                    <a:pt x="150" y="4"/>
                    <a:pt x="148" y="5"/>
                    <a:pt x="146" y="6"/>
                  </a:cubicBezTo>
                  <a:cubicBezTo>
                    <a:pt x="145" y="7"/>
                    <a:pt x="143" y="8"/>
                    <a:pt x="142" y="8"/>
                  </a:cubicBezTo>
                  <a:cubicBezTo>
                    <a:pt x="142" y="8"/>
                    <a:pt x="141" y="9"/>
                    <a:pt x="141" y="9"/>
                  </a:cubicBezTo>
                  <a:cubicBezTo>
                    <a:pt x="138" y="10"/>
                    <a:pt x="135" y="12"/>
                    <a:pt x="132" y="13"/>
                  </a:cubicBezTo>
                  <a:cubicBezTo>
                    <a:pt x="128" y="15"/>
                    <a:pt x="125" y="17"/>
                    <a:pt x="122" y="18"/>
                  </a:cubicBezTo>
                  <a:cubicBezTo>
                    <a:pt x="119" y="20"/>
                    <a:pt x="117" y="21"/>
                    <a:pt x="115" y="22"/>
                  </a:cubicBezTo>
                  <a:cubicBezTo>
                    <a:pt x="114" y="23"/>
                    <a:pt x="113" y="23"/>
                    <a:pt x="111" y="24"/>
                  </a:cubicBezTo>
                  <a:cubicBezTo>
                    <a:pt x="108" y="26"/>
                    <a:pt x="104" y="28"/>
                    <a:pt x="101" y="30"/>
                  </a:cubicBezTo>
                  <a:cubicBezTo>
                    <a:pt x="97" y="32"/>
                    <a:pt x="94" y="34"/>
                    <a:pt x="90" y="36"/>
                  </a:cubicBezTo>
                  <a:cubicBezTo>
                    <a:pt x="90" y="36"/>
                    <a:pt x="89" y="36"/>
                    <a:pt x="89" y="37"/>
                  </a:cubicBezTo>
                  <a:cubicBezTo>
                    <a:pt x="86" y="39"/>
                    <a:pt x="83" y="40"/>
                    <a:pt x="80" y="42"/>
                  </a:cubicBezTo>
                  <a:cubicBezTo>
                    <a:pt x="76" y="44"/>
                    <a:pt x="73" y="47"/>
                    <a:pt x="69" y="49"/>
                  </a:cubicBezTo>
                  <a:cubicBezTo>
                    <a:pt x="67" y="51"/>
                    <a:pt x="64" y="52"/>
                    <a:pt x="62" y="54"/>
                  </a:cubicBezTo>
                  <a:cubicBezTo>
                    <a:pt x="61" y="55"/>
                    <a:pt x="60" y="55"/>
                    <a:pt x="59" y="56"/>
                  </a:cubicBezTo>
                  <a:cubicBezTo>
                    <a:pt x="55" y="59"/>
                    <a:pt x="51" y="61"/>
                    <a:pt x="48" y="64"/>
                  </a:cubicBezTo>
                  <a:cubicBezTo>
                    <a:pt x="44" y="67"/>
                    <a:pt x="40" y="69"/>
                    <a:pt x="37" y="72"/>
                  </a:cubicBezTo>
                  <a:cubicBezTo>
                    <a:pt x="37" y="72"/>
                    <a:pt x="37" y="72"/>
                    <a:pt x="36" y="72"/>
                  </a:cubicBezTo>
                  <a:cubicBezTo>
                    <a:pt x="36" y="73"/>
                    <a:pt x="35" y="73"/>
                    <a:pt x="35" y="74"/>
                  </a:cubicBezTo>
                  <a:cubicBezTo>
                    <a:pt x="32" y="76"/>
                    <a:pt x="28" y="79"/>
                    <a:pt x="25" y="82"/>
                  </a:cubicBezTo>
                  <a:cubicBezTo>
                    <a:pt x="22" y="85"/>
                    <a:pt x="18" y="88"/>
                    <a:pt x="14" y="92"/>
                  </a:cubicBezTo>
                  <a:cubicBezTo>
                    <a:pt x="11" y="94"/>
                    <a:pt x="9" y="97"/>
                    <a:pt x="6" y="99"/>
                  </a:cubicBezTo>
                  <a:cubicBezTo>
                    <a:pt x="5" y="101"/>
                    <a:pt x="3" y="102"/>
                    <a:pt x="2" y="103"/>
                  </a:cubicBezTo>
                  <a:cubicBezTo>
                    <a:pt x="2" y="104"/>
                    <a:pt x="1" y="105"/>
                    <a:pt x="0" y="105"/>
                  </a:cubicBezTo>
                  <a:cubicBezTo>
                    <a:pt x="1" y="105"/>
                    <a:pt x="1" y="105"/>
                    <a:pt x="2" y="105"/>
                  </a:cubicBezTo>
                  <a:cubicBezTo>
                    <a:pt x="3" y="106"/>
                    <a:pt x="4" y="106"/>
                    <a:pt x="5" y="106"/>
                  </a:cubicBezTo>
                  <a:cubicBezTo>
                    <a:pt x="6" y="106"/>
                    <a:pt x="7" y="106"/>
                    <a:pt x="8" y="106"/>
                  </a:cubicBezTo>
                  <a:cubicBezTo>
                    <a:pt x="9" y="106"/>
                    <a:pt x="10" y="105"/>
                    <a:pt x="11" y="105"/>
                  </a:cubicBezTo>
                  <a:cubicBezTo>
                    <a:pt x="14" y="105"/>
                    <a:pt x="17" y="104"/>
                    <a:pt x="20" y="103"/>
                  </a:cubicBezTo>
                  <a:cubicBezTo>
                    <a:pt x="21" y="103"/>
                    <a:pt x="21" y="103"/>
                    <a:pt x="22" y="103"/>
                  </a:cubicBezTo>
                  <a:cubicBezTo>
                    <a:pt x="24" y="102"/>
                    <a:pt x="26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1"/>
                    <a:pt x="29" y="101"/>
                    <a:pt x="30" y="100"/>
                  </a:cubicBezTo>
                  <a:cubicBezTo>
                    <a:pt x="34" y="97"/>
                    <a:pt x="38" y="94"/>
                    <a:pt x="41" y="90"/>
                  </a:cubicBezTo>
                  <a:cubicBezTo>
                    <a:pt x="43" y="89"/>
                    <a:pt x="45" y="87"/>
                    <a:pt x="47" y="86"/>
                  </a:cubicBezTo>
                  <a:cubicBezTo>
                    <a:pt x="49" y="84"/>
                    <a:pt x="51" y="83"/>
                    <a:pt x="53" y="82"/>
                  </a:cubicBezTo>
                  <a:cubicBezTo>
                    <a:pt x="54" y="81"/>
                    <a:pt x="55" y="80"/>
                    <a:pt x="56" y="79"/>
                  </a:cubicBezTo>
                  <a:cubicBezTo>
                    <a:pt x="59" y="77"/>
                    <a:pt x="61" y="75"/>
                    <a:pt x="63" y="74"/>
                  </a:cubicBezTo>
                  <a:cubicBezTo>
                    <a:pt x="67" y="71"/>
                    <a:pt x="71" y="69"/>
                    <a:pt x="74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8150" y="1652588"/>
              <a:ext cx="257175" cy="38100"/>
            </a:xfrm>
            <a:custGeom>
              <a:avLst/>
              <a:gdLst>
                <a:gd name="T0" fmla="*/ 88 w 101"/>
                <a:gd name="T1" fmla="*/ 2 h 15"/>
                <a:gd name="T2" fmla="*/ 86 w 101"/>
                <a:gd name="T3" fmla="*/ 2 h 15"/>
                <a:gd name="T4" fmla="*/ 77 w 101"/>
                <a:gd name="T5" fmla="*/ 1 h 15"/>
                <a:gd name="T6" fmla="*/ 68 w 101"/>
                <a:gd name="T7" fmla="*/ 1 h 15"/>
                <a:gd name="T8" fmla="*/ 66 w 101"/>
                <a:gd name="T9" fmla="*/ 1 h 15"/>
                <a:gd name="T10" fmla="*/ 59 w 101"/>
                <a:gd name="T11" fmla="*/ 1 h 15"/>
                <a:gd name="T12" fmla="*/ 50 w 101"/>
                <a:gd name="T13" fmla="*/ 1 h 15"/>
                <a:gd name="T14" fmla="*/ 43 w 101"/>
                <a:gd name="T15" fmla="*/ 1 h 15"/>
                <a:gd name="T16" fmla="*/ 41 w 101"/>
                <a:gd name="T17" fmla="*/ 1 h 15"/>
                <a:gd name="T18" fmla="*/ 32 w 101"/>
                <a:gd name="T19" fmla="*/ 0 h 15"/>
                <a:gd name="T20" fmla="*/ 31 w 101"/>
                <a:gd name="T21" fmla="*/ 0 h 15"/>
                <a:gd name="T22" fmla="*/ 23 w 101"/>
                <a:gd name="T23" fmla="*/ 0 h 15"/>
                <a:gd name="T24" fmla="*/ 21 w 101"/>
                <a:gd name="T25" fmla="*/ 0 h 15"/>
                <a:gd name="T26" fmla="*/ 14 w 101"/>
                <a:gd name="T27" fmla="*/ 0 h 15"/>
                <a:gd name="T28" fmla="*/ 5 w 101"/>
                <a:gd name="T29" fmla="*/ 0 h 15"/>
                <a:gd name="T30" fmla="*/ 3 w 101"/>
                <a:gd name="T31" fmla="*/ 0 h 15"/>
                <a:gd name="T32" fmla="*/ 0 w 101"/>
                <a:gd name="T33" fmla="*/ 12 h 15"/>
                <a:gd name="T34" fmla="*/ 3 w 101"/>
                <a:gd name="T35" fmla="*/ 12 h 15"/>
                <a:gd name="T36" fmla="*/ 12 w 101"/>
                <a:gd name="T37" fmla="*/ 12 h 15"/>
                <a:gd name="T38" fmla="*/ 18 w 101"/>
                <a:gd name="T39" fmla="*/ 12 h 15"/>
                <a:gd name="T40" fmla="*/ 21 w 101"/>
                <a:gd name="T41" fmla="*/ 12 h 15"/>
                <a:gd name="T42" fmla="*/ 30 w 101"/>
                <a:gd name="T43" fmla="*/ 12 h 15"/>
                <a:gd name="T44" fmla="*/ 31 w 101"/>
                <a:gd name="T45" fmla="*/ 13 h 15"/>
                <a:gd name="T46" fmla="*/ 38 w 101"/>
                <a:gd name="T47" fmla="*/ 13 h 15"/>
                <a:gd name="T48" fmla="*/ 41 w 101"/>
                <a:gd name="T49" fmla="*/ 13 h 15"/>
                <a:gd name="T50" fmla="*/ 47 w 101"/>
                <a:gd name="T51" fmla="*/ 13 h 15"/>
                <a:gd name="T52" fmla="*/ 56 w 101"/>
                <a:gd name="T53" fmla="*/ 13 h 15"/>
                <a:gd name="T54" fmla="*/ 63 w 101"/>
                <a:gd name="T55" fmla="*/ 13 h 15"/>
                <a:gd name="T56" fmla="*/ 65 w 101"/>
                <a:gd name="T57" fmla="*/ 14 h 15"/>
                <a:gd name="T58" fmla="*/ 74 w 101"/>
                <a:gd name="T59" fmla="*/ 14 h 15"/>
                <a:gd name="T60" fmla="*/ 83 w 101"/>
                <a:gd name="T61" fmla="*/ 14 h 15"/>
                <a:gd name="T62" fmla="*/ 86 w 101"/>
                <a:gd name="T63" fmla="*/ 14 h 15"/>
                <a:gd name="T64" fmla="*/ 92 w 101"/>
                <a:gd name="T65" fmla="*/ 14 h 15"/>
                <a:gd name="T66" fmla="*/ 100 w 101"/>
                <a:gd name="T67" fmla="*/ 15 h 15"/>
                <a:gd name="T68" fmla="*/ 101 w 101"/>
                <a:gd name="T69" fmla="*/ 2 h 15"/>
                <a:gd name="T70" fmla="*/ 95 w 101"/>
                <a:gd name="T71" fmla="*/ 2 h 15"/>
                <a:gd name="T72" fmla="*/ 88 w 101"/>
                <a:gd name="T7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5">
                  <a:moveTo>
                    <a:pt x="88" y="2"/>
                  </a:moveTo>
                  <a:cubicBezTo>
                    <a:pt x="88" y="2"/>
                    <a:pt x="87" y="2"/>
                    <a:pt x="86" y="2"/>
                  </a:cubicBezTo>
                  <a:cubicBezTo>
                    <a:pt x="83" y="2"/>
                    <a:pt x="80" y="2"/>
                    <a:pt x="77" y="1"/>
                  </a:cubicBezTo>
                  <a:cubicBezTo>
                    <a:pt x="74" y="1"/>
                    <a:pt x="71" y="1"/>
                    <a:pt x="68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4" y="1"/>
                    <a:pt x="62" y="1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ubicBezTo>
                    <a:pt x="48" y="1"/>
                    <a:pt x="46" y="1"/>
                    <a:pt x="43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0"/>
                    <a:pt x="26" y="0"/>
                    <a:pt x="23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0"/>
                    <a:pt x="8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6" y="12"/>
                    <a:pt x="9" y="12"/>
                    <a:pt x="12" y="12"/>
                  </a:cubicBezTo>
                  <a:cubicBezTo>
                    <a:pt x="14" y="12"/>
                    <a:pt x="16" y="12"/>
                    <a:pt x="18" y="12"/>
                  </a:cubicBezTo>
                  <a:cubicBezTo>
                    <a:pt x="19" y="12"/>
                    <a:pt x="20" y="12"/>
                    <a:pt x="21" y="12"/>
                  </a:cubicBezTo>
                  <a:cubicBezTo>
                    <a:pt x="24" y="12"/>
                    <a:pt x="26" y="12"/>
                    <a:pt x="30" y="12"/>
                  </a:cubicBezTo>
                  <a:cubicBezTo>
                    <a:pt x="30" y="12"/>
                    <a:pt x="30" y="12"/>
                    <a:pt x="31" y="13"/>
                  </a:cubicBezTo>
                  <a:cubicBezTo>
                    <a:pt x="33" y="13"/>
                    <a:pt x="36" y="13"/>
                    <a:pt x="38" y="13"/>
                  </a:cubicBezTo>
                  <a:cubicBezTo>
                    <a:pt x="39" y="13"/>
                    <a:pt x="40" y="13"/>
                    <a:pt x="41" y="13"/>
                  </a:cubicBezTo>
                  <a:cubicBezTo>
                    <a:pt x="43" y="13"/>
                    <a:pt x="45" y="13"/>
                    <a:pt x="47" y="13"/>
                  </a:cubicBezTo>
                  <a:cubicBezTo>
                    <a:pt x="50" y="13"/>
                    <a:pt x="53" y="13"/>
                    <a:pt x="56" y="13"/>
                  </a:cubicBezTo>
                  <a:cubicBezTo>
                    <a:pt x="59" y="13"/>
                    <a:pt x="61" y="13"/>
                    <a:pt x="63" y="13"/>
                  </a:cubicBezTo>
                  <a:cubicBezTo>
                    <a:pt x="64" y="13"/>
                    <a:pt x="65" y="13"/>
                    <a:pt x="65" y="14"/>
                  </a:cubicBezTo>
                  <a:cubicBezTo>
                    <a:pt x="68" y="14"/>
                    <a:pt x="71" y="14"/>
                    <a:pt x="74" y="14"/>
                  </a:cubicBezTo>
                  <a:cubicBezTo>
                    <a:pt x="77" y="14"/>
                    <a:pt x="80" y="14"/>
                    <a:pt x="83" y="14"/>
                  </a:cubicBezTo>
                  <a:cubicBezTo>
                    <a:pt x="84" y="14"/>
                    <a:pt x="85" y="14"/>
                    <a:pt x="86" y="14"/>
                  </a:cubicBezTo>
                  <a:cubicBezTo>
                    <a:pt x="88" y="14"/>
                    <a:pt x="90" y="14"/>
                    <a:pt x="92" y="14"/>
                  </a:cubicBezTo>
                  <a:cubicBezTo>
                    <a:pt x="95" y="14"/>
                    <a:pt x="98" y="15"/>
                    <a:pt x="100" y="15"/>
                  </a:cubicBezTo>
                  <a:cubicBezTo>
                    <a:pt x="100" y="10"/>
                    <a:pt x="101" y="6"/>
                    <a:pt x="101" y="2"/>
                  </a:cubicBezTo>
                  <a:cubicBezTo>
                    <a:pt x="99" y="2"/>
                    <a:pt x="97" y="2"/>
                    <a:pt x="95" y="2"/>
                  </a:cubicBezTo>
                  <a:cubicBezTo>
                    <a:pt x="93" y="2"/>
                    <a:pt x="91" y="2"/>
                    <a:pt x="88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09625" y="1663700"/>
              <a:ext cx="280988" cy="50800"/>
            </a:xfrm>
            <a:custGeom>
              <a:avLst/>
              <a:gdLst>
                <a:gd name="T0" fmla="*/ 101 w 111"/>
                <a:gd name="T1" fmla="*/ 6 h 20"/>
                <a:gd name="T2" fmla="*/ 99 w 111"/>
                <a:gd name="T3" fmla="*/ 6 h 20"/>
                <a:gd name="T4" fmla="*/ 92 w 111"/>
                <a:gd name="T5" fmla="*/ 6 h 20"/>
                <a:gd name="T6" fmla="*/ 83 w 111"/>
                <a:gd name="T7" fmla="*/ 5 h 20"/>
                <a:gd name="T8" fmla="*/ 77 w 111"/>
                <a:gd name="T9" fmla="*/ 5 h 20"/>
                <a:gd name="T10" fmla="*/ 74 w 111"/>
                <a:gd name="T11" fmla="*/ 5 h 20"/>
                <a:gd name="T12" fmla="*/ 65 w 111"/>
                <a:gd name="T13" fmla="*/ 4 h 20"/>
                <a:gd name="T14" fmla="*/ 56 w 111"/>
                <a:gd name="T15" fmla="*/ 4 h 20"/>
                <a:gd name="T16" fmla="*/ 54 w 111"/>
                <a:gd name="T17" fmla="*/ 3 h 20"/>
                <a:gd name="T18" fmla="*/ 47 w 111"/>
                <a:gd name="T19" fmla="*/ 3 h 20"/>
                <a:gd name="T20" fmla="*/ 39 w 111"/>
                <a:gd name="T21" fmla="*/ 2 h 20"/>
                <a:gd name="T22" fmla="*/ 32 w 111"/>
                <a:gd name="T23" fmla="*/ 2 h 20"/>
                <a:gd name="T24" fmla="*/ 30 w 111"/>
                <a:gd name="T25" fmla="*/ 2 h 20"/>
                <a:gd name="T26" fmla="*/ 21 w 111"/>
                <a:gd name="T27" fmla="*/ 1 h 20"/>
                <a:gd name="T28" fmla="*/ 12 w 111"/>
                <a:gd name="T29" fmla="*/ 1 h 20"/>
                <a:gd name="T30" fmla="*/ 10 w 111"/>
                <a:gd name="T31" fmla="*/ 0 h 20"/>
                <a:gd name="T32" fmla="*/ 3 w 111"/>
                <a:gd name="T33" fmla="*/ 0 h 20"/>
                <a:gd name="T34" fmla="*/ 3 w 111"/>
                <a:gd name="T35" fmla="*/ 0 h 20"/>
                <a:gd name="T36" fmla="*/ 1 w 111"/>
                <a:gd name="T37" fmla="*/ 0 h 20"/>
                <a:gd name="T38" fmla="*/ 0 w 111"/>
                <a:gd name="T39" fmla="*/ 13 h 20"/>
                <a:gd name="T40" fmla="*/ 0 w 111"/>
                <a:gd name="T41" fmla="*/ 13 h 20"/>
                <a:gd name="T42" fmla="*/ 2 w 111"/>
                <a:gd name="T43" fmla="*/ 13 h 20"/>
                <a:gd name="T44" fmla="*/ 7 w 111"/>
                <a:gd name="T45" fmla="*/ 13 h 20"/>
                <a:gd name="T46" fmla="*/ 9 w 111"/>
                <a:gd name="T47" fmla="*/ 13 h 20"/>
                <a:gd name="T48" fmla="*/ 18 w 111"/>
                <a:gd name="T49" fmla="*/ 14 h 20"/>
                <a:gd name="T50" fmla="*/ 27 w 111"/>
                <a:gd name="T51" fmla="*/ 14 h 20"/>
                <a:gd name="T52" fmla="*/ 29 w 111"/>
                <a:gd name="T53" fmla="*/ 15 h 20"/>
                <a:gd name="T54" fmla="*/ 36 w 111"/>
                <a:gd name="T55" fmla="*/ 15 h 20"/>
                <a:gd name="T56" fmla="*/ 44 w 111"/>
                <a:gd name="T57" fmla="*/ 16 h 20"/>
                <a:gd name="T58" fmla="*/ 51 w 111"/>
                <a:gd name="T59" fmla="*/ 16 h 20"/>
                <a:gd name="T60" fmla="*/ 53 w 111"/>
                <a:gd name="T61" fmla="*/ 16 h 20"/>
                <a:gd name="T62" fmla="*/ 62 w 111"/>
                <a:gd name="T63" fmla="*/ 17 h 20"/>
                <a:gd name="T64" fmla="*/ 71 w 111"/>
                <a:gd name="T65" fmla="*/ 17 h 20"/>
                <a:gd name="T66" fmla="*/ 74 w 111"/>
                <a:gd name="T67" fmla="*/ 18 h 20"/>
                <a:gd name="T68" fmla="*/ 80 w 111"/>
                <a:gd name="T69" fmla="*/ 18 h 20"/>
                <a:gd name="T70" fmla="*/ 89 w 111"/>
                <a:gd name="T71" fmla="*/ 19 h 20"/>
                <a:gd name="T72" fmla="*/ 96 w 111"/>
                <a:gd name="T73" fmla="*/ 19 h 20"/>
                <a:gd name="T74" fmla="*/ 98 w 111"/>
                <a:gd name="T75" fmla="*/ 19 h 20"/>
                <a:gd name="T76" fmla="*/ 107 w 111"/>
                <a:gd name="T77" fmla="*/ 20 h 20"/>
                <a:gd name="T78" fmla="*/ 111 w 111"/>
                <a:gd name="T79" fmla="*/ 20 h 20"/>
                <a:gd name="T80" fmla="*/ 111 w 111"/>
                <a:gd name="T81" fmla="*/ 7 h 20"/>
                <a:gd name="T82" fmla="*/ 110 w 111"/>
                <a:gd name="T83" fmla="*/ 7 h 20"/>
                <a:gd name="T84" fmla="*/ 101 w 111"/>
                <a:gd name="T8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20">
                  <a:moveTo>
                    <a:pt x="101" y="6"/>
                  </a:moveTo>
                  <a:cubicBezTo>
                    <a:pt x="100" y="6"/>
                    <a:pt x="100" y="6"/>
                    <a:pt x="99" y="6"/>
                  </a:cubicBezTo>
                  <a:cubicBezTo>
                    <a:pt x="97" y="6"/>
                    <a:pt x="94" y="6"/>
                    <a:pt x="92" y="6"/>
                  </a:cubicBezTo>
                  <a:cubicBezTo>
                    <a:pt x="89" y="6"/>
                    <a:pt x="86" y="5"/>
                    <a:pt x="83" y="5"/>
                  </a:cubicBezTo>
                  <a:cubicBezTo>
                    <a:pt x="81" y="5"/>
                    <a:pt x="79" y="5"/>
                    <a:pt x="77" y="5"/>
                  </a:cubicBezTo>
                  <a:cubicBezTo>
                    <a:pt x="76" y="5"/>
                    <a:pt x="75" y="5"/>
                    <a:pt x="74" y="5"/>
                  </a:cubicBezTo>
                  <a:cubicBezTo>
                    <a:pt x="71" y="5"/>
                    <a:pt x="68" y="4"/>
                    <a:pt x="65" y="4"/>
                  </a:cubicBezTo>
                  <a:cubicBezTo>
                    <a:pt x="62" y="4"/>
                    <a:pt x="59" y="4"/>
                    <a:pt x="56" y="4"/>
                  </a:cubicBezTo>
                  <a:cubicBezTo>
                    <a:pt x="56" y="4"/>
                    <a:pt x="55" y="4"/>
                    <a:pt x="54" y="3"/>
                  </a:cubicBezTo>
                  <a:cubicBezTo>
                    <a:pt x="52" y="3"/>
                    <a:pt x="50" y="3"/>
                    <a:pt x="47" y="3"/>
                  </a:cubicBezTo>
                  <a:cubicBezTo>
                    <a:pt x="44" y="3"/>
                    <a:pt x="42" y="3"/>
                    <a:pt x="39" y="2"/>
                  </a:cubicBezTo>
                  <a:cubicBezTo>
                    <a:pt x="36" y="2"/>
                    <a:pt x="34" y="2"/>
                    <a:pt x="32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27" y="2"/>
                    <a:pt x="24" y="1"/>
                    <a:pt x="21" y="1"/>
                  </a:cubicBezTo>
                  <a:cubicBezTo>
                    <a:pt x="18" y="1"/>
                    <a:pt x="15" y="1"/>
                    <a:pt x="12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4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4" y="13"/>
                    <a:pt x="5" y="13"/>
                    <a:pt x="7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2" y="13"/>
                    <a:pt x="15" y="14"/>
                    <a:pt x="18" y="14"/>
                  </a:cubicBezTo>
                  <a:cubicBezTo>
                    <a:pt x="21" y="14"/>
                    <a:pt x="24" y="14"/>
                    <a:pt x="27" y="14"/>
                  </a:cubicBezTo>
                  <a:cubicBezTo>
                    <a:pt x="27" y="15"/>
                    <a:pt x="28" y="15"/>
                    <a:pt x="29" y="15"/>
                  </a:cubicBezTo>
                  <a:cubicBezTo>
                    <a:pt x="31" y="15"/>
                    <a:pt x="33" y="15"/>
                    <a:pt x="36" y="15"/>
                  </a:cubicBezTo>
                  <a:cubicBezTo>
                    <a:pt x="39" y="15"/>
                    <a:pt x="42" y="16"/>
                    <a:pt x="44" y="16"/>
                  </a:cubicBezTo>
                  <a:cubicBezTo>
                    <a:pt x="47" y="16"/>
                    <a:pt x="49" y="16"/>
                    <a:pt x="51" y="16"/>
                  </a:cubicBezTo>
                  <a:cubicBezTo>
                    <a:pt x="52" y="16"/>
                    <a:pt x="53" y="16"/>
                    <a:pt x="53" y="16"/>
                  </a:cubicBezTo>
                  <a:cubicBezTo>
                    <a:pt x="56" y="17"/>
                    <a:pt x="59" y="17"/>
                    <a:pt x="62" y="17"/>
                  </a:cubicBezTo>
                  <a:cubicBezTo>
                    <a:pt x="65" y="17"/>
                    <a:pt x="68" y="17"/>
                    <a:pt x="71" y="17"/>
                  </a:cubicBezTo>
                  <a:cubicBezTo>
                    <a:pt x="72" y="18"/>
                    <a:pt x="73" y="18"/>
                    <a:pt x="74" y="18"/>
                  </a:cubicBezTo>
                  <a:cubicBezTo>
                    <a:pt x="76" y="18"/>
                    <a:pt x="78" y="18"/>
                    <a:pt x="80" y="18"/>
                  </a:cubicBezTo>
                  <a:cubicBezTo>
                    <a:pt x="83" y="18"/>
                    <a:pt x="86" y="18"/>
                    <a:pt x="89" y="19"/>
                  </a:cubicBezTo>
                  <a:cubicBezTo>
                    <a:pt x="91" y="19"/>
                    <a:pt x="94" y="19"/>
                    <a:pt x="96" y="19"/>
                  </a:cubicBezTo>
                  <a:cubicBezTo>
                    <a:pt x="97" y="19"/>
                    <a:pt x="97" y="19"/>
                    <a:pt x="98" y="19"/>
                  </a:cubicBezTo>
                  <a:cubicBezTo>
                    <a:pt x="101" y="19"/>
                    <a:pt x="104" y="20"/>
                    <a:pt x="107" y="20"/>
                  </a:cubicBezTo>
                  <a:cubicBezTo>
                    <a:pt x="108" y="20"/>
                    <a:pt x="109" y="20"/>
                    <a:pt x="111" y="20"/>
                  </a:cubicBezTo>
                  <a:cubicBezTo>
                    <a:pt x="111" y="16"/>
                    <a:pt x="111" y="11"/>
                    <a:pt x="111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7" y="7"/>
                    <a:pt x="104" y="6"/>
                    <a:pt x="101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27213" y="3049588"/>
              <a:ext cx="449263" cy="177800"/>
            </a:xfrm>
            <a:custGeom>
              <a:avLst/>
              <a:gdLst>
                <a:gd name="T0" fmla="*/ 5 w 177"/>
                <a:gd name="T1" fmla="*/ 70 h 70"/>
                <a:gd name="T2" fmla="*/ 7 w 177"/>
                <a:gd name="T3" fmla="*/ 69 h 70"/>
                <a:gd name="T4" fmla="*/ 8 w 177"/>
                <a:gd name="T5" fmla="*/ 69 h 70"/>
                <a:gd name="T6" fmla="*/ 18 w 177"/>
                <a:gd name="T7" fmla="*/ 66 h 70"/>
                <a:gd name="T8" fmla="*/ 28 w 177"/>
                <a:gd name="T9" fmla="*/ 63 h 70"/>
                <a:gd name="T10" fmla="*/ 31 w 177"/>
                <a:gd name="T11" fmla="*/ 61 h 70"/>
                <a:gd name="T12" fmla="*/ 37 w 177"/>
                <a:gd name="T13" fmla="*/ 59 h 70"/>
                <a:gd name="T14" fmla="*/ 47 w 177"/>
                <a:gd name="T15" fmla="*/ 56 h 70"/>
                <a:gd name="T16" fmla="*/ 56 w 177"/>
                <a:gd name="T17" fmla="*/ 53 h 70"/>
                <a:gd name="T18" fmla="*/ 57 w 177"/>
                <a:gd name="T19" fmla="*/ 53 h 70"/>
                <a:gd name="T20" fmla="*/ 67 w 177"/>
                <a:gd name="T21" fmla="*/ 50 h 70"/>
                <a:gd name="T22" fmla="*/ 76 w 177"/>
                <a:gd name="T23" fmla="*/ 47 h 70"/>
                <a:gd name="T24" fmla="*/ 80 w 177"/>
                <a:gd name="T25" fmla="*/ 46 h 70"/>
                <a:gd name="T26" fmla="*/ 86 w 177"/>
                <a:gd name="T27" fmla="*/ 44 h 70"/>
                <a:gd name="T28" fmla="*/ 96 w 177"/>
                <a:gd name="T29" fmla="*/ 41 h 70"/>
                <a:gd name="T30" fmla="*/ 105 w 177"/>
                <a:gd name="T31" fmla="*/ 38 h 70"/>
                <a:gd name="T32" fmla="*/ 106 w 177"/>
                <a:gd name="T33" fmla="*/ 38 h 70"/>
                <a:gd name="T34" fmla="*/ 116 w 177"/>
                <a:gd name="T35" fmla="*/ 35 h 70"/>
                <a:gd name="T36" fmla="*/ 125 w 177"/>
                <a:gd name="T37" fmla="*/ 32 h 70"/>
                <a:gd name="T38" fmla="*/ 129 w 177"/>
                <a:gd name="T39" fmla="*/ 30 h 70"/>
                <a:gd name="T40" fmla="*/ 130 w 177"/>
                <a:gd name="T41" fmla="*/ 30 h 70"/>
                <a:gd name="T42" fmla="*/ 135 w 177"/>
                <a:gd name="T43" fmla="*/ 29 h 70"/>
                <a:gd name="T44" fmla="*/ 145 w 177"/>
                <a:gd name="T45" fmla="*/ 25 h 70"/>
                <a:gd name="T46" fmla="*/ 154 w 177"/>
                <a:gd name="T47" fmla="*/ 23 h 70"/>
                <a:gd name="T48" fmla="*/ 155 w 177"/>
                <a:gd name="T49" fmla="*/ 22 h 70"/>
                <a:gd name="T50" fmla="*/ 164 w 177"/>
                <a:gd name="T51" fmla="*/ 19 h 70"/>
                <a:gd name="T52" fmla="*/ 174 w 177"/>
                <a:gd name="T53" fmla="*/ 16 h 70"/>
                <a:gd name="T54" fmla="*/ 177 w 177"/>
                <a:gd name="T55" fmla="*/ 15 h 70"/>
                <a:gd name="T56" fmla="*/ 175 w 177"/>
                <a:gd name="T57" fmla="*/ 11 h 70"/>
                <a:gd name="T58" fmla="*/ 170 w 177"/>
                <a:gd name="T59" fmla="*/ 0 h 70"/>
                <a:gd name="T60" fmla="*/ 169 w 177"/>
                <a:gd name="T61" fmla="*/ 0 h 70"/>
                <a:gd name="T62" fmla="*/ 159 w 177"/>
                <a:gd name="T63" fmla="*/ 3 h 70"/>
                <a:gd name="T64" fmla="*/ 158 w 177"/>
                <a:gd name="T65" fmla="*/ 3 h 70"/>
                <a:gd name="T66" fmla="*/ 149 w 177"/>
                <a:gd name="T67" fmla="*/ 6 h 70"/>
                <a:gd name="T68" fmla="*/ 140 w 177"/>
                <a:gd name="T69" fmla="*/ 9 h 70"/>
                <a:gd name="T70" fmla="*/ 134 w 177"/>
                <a:gd name="T71" fmla="*/ 11 h 70"/>
                <a:gd name="T72" fmla="*/ 130 w 177"/>
                <a:gd name="T73" fmla="*/ 12 h 70"/>
                <a:gd name="T74" fmla="*/ 125 w 177"/>
                <a:gd name="T75" fmla="*/ 14 h 70"/>
                <a:gd name="T76" fmla="*/ 120 w 177"/>
                <a:gd name="T77" fmla="*/ 15 h 70"/>
                <a:gd name="T78" fmla="*/ 110 w 177"/>
                <a:gd name="T79" fmla="*/ 18 h 70"/>
                <a:gd name="T80" fmla="*/ 109 w 177"/>
                <a:gd name="T81" fmla="*/ 19 h 70"/>
                <a:gd name="T82" fmla="*/ 101 w 177"/>
                <a:gd name="T83" fmla="*/ 21 h 70"/>
                <a:gd name="T84" fmla="*/ 91 w 177"/>
                <a:gd name="T85" fmla="*/ 24 h 70"/>
                <a:gd name="T86" fmla="*/ 85 w 177"/>
                <a:gd name="T87" fmla="*/ 26 h 70"/>
                <a:gd name="T88" fmla="*/ 81 w 177"/>
                <a:gd name="T89" fmla="*/ 28 h 70"/>
                <a:gd name="T90" fmla="*/ 71 w 177"/>
                <a:gd name="T91" fmla="*/ 31 h 70"/>
                <a:gd name="T92" fmla="*/ 62 w 177"/>
                <a:gd name="T93" fmla="*/ 34 h 70"/>
                <a:gd name="T94" fmla="*/ 60 w 177"/>
                <a:gd name="T95" fmla="*/ 34 h 70"/>
                <a:gd name="T96" fmla="*/ 52 w 177"/>
                <a:gd name="T97" fmla="*/ 37 h 70"/>
                <a:gd name="T98" fmla="*/ 42 w 177"/>
                <a:gd name="T99" fmla="*/ 40 h 70"/>
                <a:gd name="T100" fmla="*/ 36 w 177"/>
                <a:gd name="T101" fmla="*/ 42 h 70"/>
                <a:gd name="T102" fmla="*/ 32 w 177"/>
                <a:gd name="T103" fmla="*/ 43 h 70"/>
                <a:gd name="T104" fmla="*/ 22 w 177"/>
                <a:gd name="T105" fmla="*/ 46 h 70"/>
                <a:gd name="T106" fmla="*/ 13 w 177"/>
                <a:gd name="T107" fmla="*/ 50 h 70"/>
                <a:gd name="T108" fmla="*/ 11 w 177"/>
                <a:gd name="T109" fmla="*/ 50 h 70"/>
                <a:gd name="T110" fmla="*/ 3 w 177"/>
                <a:gd name="T111" fmla="*/ 53 h 70"/>
                <a:gd name="T112" fmla="*/ 0 w 177"/>
                <a:gd name="T113" fmla="*/ 54 h 70"/>
                <a:gd name="T114" fmla="*/ 2 w 177"/>
                <a:gd name="T115" fmla="*/ 58 h 70"/>
                <a:gd name="T116" fmla="*/ 5 w 177"/>
                <a:gd name="T1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" h="70">
                  <a:moveTo>
                    <a:pt x="5" y="70"/>
                  </a:moveTo>
                  <a:cubicBezTo>
                    <a:pt x="6" y="70"/>
                    <a:pt x="6" y="70"/>
                    <a:pt x="7" y="69"/>
                  </a:cubicBezTo>
                  <a:cubicBezTo>
                    <a:pt x="7" y="69"/>
                    <a:pt x="8" y="69"/>
                    <a:pt x="8" y="69"/>
                  </a:cubicBezTo>
                  <a:cubicBezTo>
                    <a:pt x="11" y="68"/>
                    <a:pt x="15" y="67"/>
                    <a:pt x="18" y="66"/>
                  </a:cubicBezTo>
                  <a:cubicBezTo>
                    <a:pt x="21" y="65"/>
                    <a:pt x="24" y="64"/>
                    <a:pt x="28" y="63"/>
                  </a:cubicBezTo>
                  <a:cubicBezTo>
                    <a:pt x="29" y="62"/>
                    <a:pt x="30" y="62"/>
                    <a:pt x="31" y="61"/>
                  </a:cubicBezTo>
                  <a:cubicBezTo>
                    <a:pt x="33" y="61"/>
                    <a:pt x="35" y="60"/>
                    <a:pt x="37" y="59"/>
                  </a:cubicBezTo>
                  <a:cubicBezTo>
                    <a:pt x="41" y="58"/>
                    <a:pt x="44" y="57"/>
                    <a:pt x="47" y="56"/>
                  </a:cubicBezTo>
                  <a:cubicBezTo>
                    <a:pt x="50" y="55"/>
                    <a:pt x="53" y="54"/>
                    <a:pt x="56" y="53"/>
                  </a:cubicBezTo>
                  <a:cubicBezTo>
                    <a:pt x="56" y="53"/>
                    <a:pt x="57" y="53"/>
                    <a:pt x="57" y="53"/>
                  </a:cubicBezTo>
                  <a:cubicBezTo>
                    <a:pt x="60" y="52"/>
                    <a:pt x="63" y="51"/>
                    <a:pt x="67" y="50"/>
                  </a:cubicBezTo>
                  <a:cubicBezTo>
                    <a:pt x="70" y="49"/>
                    <a:pt x="73" y="48"/>
                    <a:pt x="76" y="47"/>
                  </a:cubicBezTo>
                  <a:cubicBezTo>
                    <a:pt x="78" y="46"/>
                    <a:pt x="79" y="46"/>
                    <a:pt x="80" y="46"/>
                  </a:cubicBezTo>
                  <a:cubicBezTo>
                    <a:pt x="82" y="45"/>
                    <a:pt x="84" y="44"/>
                    <a:pt x="86" y="44"/>
                  </a:cubicBezTo>
                  <a:cubicBezTo>
                    <a:pt x="89" y="43"/>
                    <a:pt x="93" y="42"/>
                    <a:pt x="96" y="41"/>
                  </a:cubicBezTo>
                  <a:cubicBezTo>
                    <a:pt x="99" y="40"/>
                    <a:pt x="102" y="39"/>
                    <a:pt x="105" y="38"/>
                  </a:cubicBezTo>
                  <a:cubicBezTo>
                    <a:pt x="105" y="38"/>
                    <a:pt x="105" y="38"/>
                    <a:pt x="106" y="38"/>
                  </a:cubicBezTo>
                  <a:cubicBezTo>
                    <a:pt x="109" y="37"/>
                    <a:pt x="112" y="36"/>
                    <a:pt x="116" y="35"/>
                  </a:cubicBezTo>
                  <a:cubicBezTo>
                    <a:pt x="119" y="34"/>
                    <a:pt x="122" y="33"/>
                    <a:pt x="125" y="32"/>
                  </a:cubicBezTo>
                  <a:cubicBezTo>
                    <a:pt x="127" y="31"/>
                    <a:pt x="128" y="31"/>
                    <a:pt x="129" y="30"/>
                  </a:cubicBezTo>
                  <a:cubicBezTo>
                    <a:pt x="129" y="30"/>
                    <a:pt x="130" y="30"/>
                    <a:pt x="130" y="30"/>
                  </a:cubicBezTo>
                  <a:cubicBezTo>
                    <a:pt x="131" y="30"/>
                    <a:pt x="133" y="29"/>
                    <a:pt x="135" y="29"/>
                  </a:cubicBezTo>
                  <a:cubicBezTo>
                    <a:pt x="138" y="28"/>
                    <a:pt x="142" y="26"/>
                    <a:pt x="145" y="25"/>
                  </a:cubicBezTo>
                  <a:cubicBezTo>
                    <a:pt x="148" y="25"/>
                    <a:pt x="151" y="24"/>
                    <a:pt x="154" y="23"/>
                  </a:cubicBezTo>
                  <a:cubicBezTo>
                    <a:pt x="154" y="23"/>
                    <a:pt x="154" y="22"/>
                    <a:pt x="155" y="22"/>
                  </a:cubicBezTo>
                  <a:cubicBezTo>
                    <a:pt x="158" y="21"/>
                    <a:pt x="161" y="20"/>
                    <a:pt x="164" y="19"/>
                  </a:cubicBezTo>
                  <a:cubicBezTo>
                    <a:pt x="168" y="18"/>
                    <a:pt x="171" y="17"/>
                    <a:pt x="174" y="16"/>
                  </a:cubicBezTo>
                  <a:cubicBezTo>
                    <a:pt x="175" y="16"/>
                    <a:pt x="176" y="15"/>
                    <a:pt x="177" y="15"/>
                  </a:cubicBezTo>
                  <a:cubicBezTo>
                    <a:pt x="177" y="14"/>
                    <a:pt x="176" y="12"/>
                    <a:pt x="175" y="11"/>
                  </a:cubicBezTo>
                  <a:cubicBezTo>
                    <a:pt x="174" y="7"/>
                    <a:pt x="172" y="3"/>
                    <a:pt x="170" y="0"/>
                  </a:cubicBezTo>
                  <a:cubicBezTo>
                    <a:pt x="170" y="0"/>
                    <a:pt x="169" y="0"/>
                    <a:pt x="169" y="0"/>
                  </a:cubicBezTo>
                  <a:cubicBezTo>
                    <a:pt x="166" y="1"/>
                    <a:pt x="162" y="2"/>
                    <a:pt x="159" y="3"/>
                  </a:cubicBezTo>
                  <a:cubicBezTo>
                    <a:pt x="159" y="3"/>
                    <a:pt x="158" y="3"/>
                    <a:pt x="158" y="3"/>
                  </a:cubicBezTo>
                  <a:cubicBezTo>
                    <a:pt x="155" y="4"/>
                    <a:pt x="152" y="5"/>
                    <a:pt x="149" y="6"/>
                  </a:cubicBezTo>
                  <a:cubicBezTo>
                    <a:pt x="146" y="7"/>
                    <a:pt x="143" y="8"/>
                    <a:pt x="140" y="9"/>
                  </a:cubicBezTo>
                  <a:cubicBezTo>
                    <a:pt x="138" y="10"/>
                    <a:pt x="136" y="11"/>
                    <a:pt x="134" y="11"/>
                  </a:cubicBezTo>
                  <a:cubicBezTo>
                    <a:pt x="132" y="12"/>
                    <a:pt x="131" y="12"/>
                    <a:pt x="130" y="12"/>
                  </a:cubicBezTo>
                  <a:cubicBezTo>
                    <a:pt x="128" y="13"/>
                    <a:pt x="126" y="13"/>
                    <a:pt x="125" y="14"/>
                  </a:cubicBezTo>
                  <a:cubicBezTo>
                    <a:pt x="123" y="14"/>
                    <a:pt x="122" y="15"/>
                    <a:pt x="120" y="15"/>
                  </a:cubicBezTo>
                  <a:cubicBezTo>
                    <a:pt x="117" y="16"/>
                    <a:pt x="114" y="17"/>
                    <a:pt x="110" y="18"/>
                  </a:cubicBezTo>
                  <a:cubicBezTo>
                    <a:pt x="110" y="19"/>
                    <a:pt x="110" y="19"/>
                    <a:pt x="109" y="19"/>
                  </a:cubicBezTo>
                  <a:cubicBezTo>
                    <a:pt x="106" y="20"/>
                    <a:pt x="103" y="21"/>
                    <a:pt x="101" y="21"/>
                  </a:cubicBezTo>
                  <a:cubicBezTo>
                    <a:pt x="97" y="22"/>
                    <a:pt x="94" y="23"/>
                    <a:pt x="91" y="24"/>
                  </a:cubicBezTo>
                  <a:cubicBezTo>
                    <a:pt x="89" y="25"/>
                    <a:pt x="87" y="26"/>
                    <a:pt x="85" y="26"/>
                  </a:cubicBezTo>
                  <a:cubicBezTo>
                    <a:pt x="84" y="27"/>
                    <a:pt x="82" y="27"/>
                    <a:pt x="81" y="28"/>
                  </a:cubicBezTo>
                  <a:cubicBezTo>
                    <a:pt x="78" y="29"/>
                    <a:pt x="75" y="30"/>
                    <a:pt x="71" y="31"/>
                  </a:cubicBezTo>
                  <a:cubicBezTo>
                    <a:pt x="68" y="32"/>
                    <a:pt x="65" y="33"/>
                    <a:pt x="62" y="34"/>
                  </a:cubicBezTo>
                  <a:cubicBezTo>
                    <a:pt x="61" y="34"/>
                    <a:pt x="61" y="34"/>
                    <a:pt x="60" y="34"/>
                  </a:cubicBezTo>
                  <a:cubicBezTo>
                    <a:pt x="58" y="35"/>
                    <a:pt x="55" y="36"/>
                    <a:pt x="52" y="37"/>
                  </a:cubicBezTo>
                  <a:cubicBezTo>
                    <a:pt x="48" y="38"/>
                    <a:pt x="45" y="39"/>
                    <a:pt x="42" y="40"/>
                  </a:cubicBezTo>
                  <a:cubicBezTo>
                    <a:pt x="40" y="41"/>
                    <a:pt x="38" y="41"/>
                    <a:pt x="36" y="42"/>
                  </a:cubicBezTo>
                  <a:cubicBezTo>
                    <a:pt x="35" y="42"/>
                    <a:pt x="33" y="43"/>
                    <a:pt x="32" y="43"/>
                  </a:cubicBezTo>
                  <a:cubicBezTo>
                    <a:pt x="29" y="44"/>
                    <a:pt x="26" y="45"/>
                    <a:pt x="22" y="46"/>
                  </a:cubicBezTo>
                  <a:cubicBezTo>
                    <a:pt x="19" y="47"/>
                    <a:pt x="16" y="48"/>
                    <a:pt x="13" y="50"/>
                  </a:cubicBezTo>
                  <a:cubicBezTo>
                    <a:pt x="12" y="50"/>
                    <a:pt x="12" y="50"/>
                    <a:pt x="11" y="50"/>
                  </a:cubicBezTo>
                  <a:cubicBezTo>
                    <a:pt x="9" y="51"/>
                    <a:pt x="6" y="52"/>
                    <a:pt x="3" y="53"/>
                  </a:cubicBezTo>
                  <a:cubicBezTo>
                    <a:pt x="2" y="53"/>
                    <a:pt x="1" y="53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62"/>
                    <a:pt x="4" y="66"/>
                    <a:pt x="5" y="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277938" y="4346575"/>
              <a:ext cx="503238" cy="238125"/>
            </a:xfrm>
            <a:custGeom>
              <a:avLst/>
              <a:gdLst>
                <a:gd name="T0" fmla="*/ 189 w 198"/>
                <a:gd name="T1" fmla="*/ 75 h 94"/>
                <a:gd name="T2" fmla="*/ 175 w 198"/>
                <a:gd name="T3" fmla="*/ 70 h 94"/>
                <a:gd name="T4" fmla="*/ 167 w 198"/>
                <a:gd name="T5" fmla="*/ 67 h 94"/>
                <a:gd name="T6" fmla="*/ 159 w 198"/>
                <a:gd name="T7" fmla="*/ 64 h 94"/>
                <a:gd name="T8" fmla="*/ 149 w 198"/>
                <a:gd name="T9" fmla="*/ 61 h 94"/>
                <a:gd name="T10" fmla="*/ 134 w 198"/>
                <a:gd name="T11" fmla="*/ 55 h 94"/>
                <a:gd name="T12" fmla="*/ 125 w 198"/>
                <a:gd name="T13" fmla="*/ 52 h 94"/>
                <a:gd name="T14" fmla="*/ 109 w 198"/>
                <a:gd name="T15" fmla="*/ 45 h 94"/>
                <a:gd name="T16" fmla="*/ 101 w 198"/>
                <a:gd name="T17" fmla="*/ 42 h 94"/>
                <a:gd name="T18" fmla="*/ 87 w 198"/>
                <a:gd name="T19" fmla="*/ 37 h 94"/>
                <a:gd name="T20" fmla="*/ 76 w 198"/>
                <a:gd name="T21" fmla="*/ 32 h 94"/>
                <a:gd name="T22" fmla="*/ 68 w 198"/>
                <a:gd name="T23" fmla="*/ 29 h 94"/>
                <a:gd name="T24" fmla="*/ 59 w 198"/>
                <a:gd name="T25" fmla="*/ 25 h 94"/>
                <a:gd name="T26" fmla="*/ 46 w 198"/>
                <a:gd name="T27" fmla="*/ 19 h 94"/>
                <a:gd name="T28" fmla="*/ 35 w 198"/>
                <a:gd name="T29" fmla="*/ 13 h 94"/>
                <a:gd name="T30" fmla="*/ 26 w 198"/>
                <a:gd name="T31" fmla="*/ 9 h 94"/>
                <a:gd name="T32" fmla="*/ 11 w 198"/>
                <a:gd name="T33" fmla="*/ 1 h 94"/>
                <a:gd name="T34" fmla="*/ 3 w 198"/>
                <a:gd name="T35" fmla="*/ 10 h 94"/>
                <a:gd name="T36" fmla="*/ 2 w 198"/>
                <a:gd name="T37" fmla="*/ 14 h 94"/>
                <a:gd name="T38" fmla="*/ 15 w 198"/>
                <a:gd name="T39" fmla="*/ 21 h 94"/>
                <a:gd name="T40" fmla="*/ 23 w 198"/>
                <a:gd name="T41" fmla="*/ 26 h 94"/>
                <a:gd name="T42" fmla="*/ 39 w 198"/>
                <a:gd name="T43" fmla="*/ 34 h 94"/>
                <a:gd name="T44" fmla="*/ 47 w 198"/>
                <a:gd name="T45" fmla="*/ 37 h 94"/>
                <a:gd name="T46" fmla="*/ 62 w 198"/>
                <a:gd name="T47" fmla="*/ 44 h 94"/>
                <a:gd name="T48" fmla="*/ 64 w 198"/>
                <a:gd name="T49" fmla="*/ 45 h 94"/>
                <a:gd name="T50" fmla="*/ 80 w 198"/>
                <a:gd name="T51" fmla="*/ 51 h 94"/>
                <a:gd name="T52" fmla="*/ 89 w 198"/>
                <a:gd name="T53" fmla="*/ 55 h 94"/>
                <a:gd name="T54" fmla="*/ 104 w 198"/>
                <a:gd name="T55" fmla="*/ 61 h 94"/>
                <a:gd name="T56" fmla="*/ 113 w 198"/>
                <a:gd name="T57" fmla="*/ 64 h 94"/>
                <a:gd name="T58" fmla="*/ 125 w 198"/>
                <a:gd name="T59" fmla="*/ 69 h 94"/>
                <a:gd name="T60" fmla="*/ 138 w 198"/>
                <a:gd name="T61" fmla="*/ 74 h 94"/>
                <a:gd name="T62" fmla="*/ 147 w 198"/>
                <a:gd name="T63" fmla="*/ 77 h 94"/>
                <a:gd name="T64" fmla="*/ 158 w 198"/>
                <a:gd name="T65" fmla="*/ 81 h 94"/>
                <a:gd name="T66" fmla="*/ 167 w 198"/>
                <a:gd name="T67" fmla="*/ 84 h 94"/>
                <a:gd name="T68" fmla="*/ 180 w 198"/>
                <a:gd name="T69" fmla="*/ 89 h 94"/>
                <a:gd name="T70" fmla="*/ 187 w 198"/>
                <a:gd name="T71" fmla="*/ 92 h 94"/>
                <a:gd name="T72" fmla="*/ 192 w 198"/>
                <a:gd name="T73" fmla="*/ 94 h 94"/>
                <a:gd name="T74" fmla="*/ 192 w 198"/>
                <a:gd name="T75" fmla="*/ 7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8" h="94">
                  <a:moveTo>
                    <a:pt x="191" y="76"/>
                  </a:moveTo>
                  <a:cubicBezTo>
                    <a:pt x="190" y="76"/>
                    <a:pt x="190" y="76"/>
                    <a:pt x="189" y="75"/>
                  </a:cubicBezTo>
                  <a:cubicBezTo>
                    <a:pt x="188" y="75"/>
                    <a:pt x="186" y="74"/>
                    <a:pt x="184" y="73"/>
                  </a:cubicBezTo>
                  <a:cubicBezTo>
                    <a:pt x="181" y="72"/>
                    <a:pt x="178" y="71"/>
                    <a:pt x="175" y="70"/>
                  </a:cubicBezTo>
                  <a:cubicBezTo>
                    <a:pt x="174" y="70"/>
                    <a:pt x="172" y="69"/>
                    <a:pt x="170" y="68"/>
                  </a:cubicBezTo>
                  <a:cubicBezTo>
                    <a:pt x="169" y="68"/>
                    <a:pt x="168" y="67"/>
                    <a:pt x="167" y="67"/>
                  </a:cubicBezTo>
                  <a:cubicBezTo>
                    <a:pt x="166" y="67"/>
                    <a:pt x="165" y="66"/>
                    <a:pt x="164" y="66"/>
                  </a:cubicBezTo>
                  <a:cubicBezTo>
                    <a:pt x="162" y="65"/>
                    <a:pt x="160" y="65"/>
                    <a:pt x="159" y="64"/>
                  </a:cubicBezTo>
                  <a:cubicBezTo>
                    <a:pt x="156" y="63"/>
                    <a:pt x="153" y="62"/>
                    <a:pt x="150" y="61"/>
                  </a:cubicBezTo>
                  <a:cubicBezTo>
                    <a:pt x="150" y="61"/>
                    <a:pt x="150" y="61"/>
                    <a:pt x="149" y="61"/>
                  </a:cubicBezTo>
                  <a:cubicBezTo>
                    <a:pt x="147" y="60"/>
                    <a:pt x="145" y="59"/>
                    <a:pt x="142" y="58"/>
                  </a:cubicBezTo>
                  <a:cubicBezTo>
                    <a:pt x="139" y="57"/>
                    <a:pt x="137" y="56"/>
                    <a:pt x="134" y="55"/>
                  </a:cubicBezTo>
                  <a:cubicBezTo>
                    <a:pt x="132" y="54"/>
                    <a:pt x="130" y="53"/>
                    <a:pt x="129" y="53"/>
                  </a:cubicBezTo>
                  <a:cubicBezTo>
                    <a:pt x="128" y="52"/>
                    <a:pt x="127" y="52"/>
                    <a:pt x="125" y="52"/>
                  </a:cubicBezTo>
                  <a:cubicBezTo>
                    <a:pt x="123" y="51"/>
                    <a:pt x="120" y="50"/>
                    <a:pt x="117" y="49"/>
                  </a:cubicBezTo>
                  <a:cubicBezTo>
                    <a:pt x="114" y="47"/>
                    <a:pt x="112" y="46"/>
                    <a:pt x="109" y="45"/>
                  </a:cubicBezTo>
                  <a:cubicBezTo>
                    <a:pt x="109" y="45"/>
                    <a:pt x="108" y="45"/>
                    <a:pt x="108" y="45"/>
                  </a:cubicBezTo>
                  <a:cubicBezTo>
                    <a:pt x="105" y="44"/>
                    <a:pt x="103" y="43"/>
                    <a:pt x="101" y="42"/>
                  </a:cubicBezTo>
                  <a:cubicBezTo>
                    <a:pt x="98" y="41"/>
                    <a:pt x="95" y="40"/>
                    <a:pt x="92" y="39"/>
                  </a:cubicBezTo>
                  <a:cubicBezTo>
                    <a:pt x="91" y="38"/>
                    <a:pt x="89" y="37"/>
                    <a:pt x="87" y="37"/>
                  </a:cubicBezTo>
                  <a:cubicBezTo>
                    <a:pt x="86" y="36"/>
                    <a:pt x="85" y="36"/>
                    <a:pt x="84" y="35"/>
                  </a:cubicBezTo>
                  <a:cubicBezTo>
                    <a:pt x="81" y="34"/>
                    <a:pt x="79" y="33"/>
                    <a:pt x="76" y="32"/>
                  </a:cubicBezTo>
                  <a:cubicBezTo>
                    <a:pt x="73" y="31"/>
                    <a:pt x="71" y="30"/>
                    <a:pt x="69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4" y="27"/>
                    <a:pt x="62" y="26"/>
                    <a:pt x="59" y="25"/>
                  </a:cubicBezTo>
                  <a:cubicBezTo>
                    <a:pt x="57" y="24"/>
                    <a:pt x="54" y="22"/>
                    <a:pt x="51" y="21"/>
                  </a:cubicBezTo>
                  <a:cubicBezTo>
                    <a:pt x="50" y="20"/>
                    <a:pt x="48" y="20"/>
                    <a:pt x="46" y="19"/>
                  </a:cubicBezTo>
                  <a:cubicBezTo>
                    <a:pt x="45" y="18"/>
                    <a:pt x="44" y="18"/>
                    <a:pt x="43" y="17"/>
                  </a:cubicBezTo>
                  <a:cubicBezTo>
                    <a:pt x="41" y="16"/>
                    <a:pt x="38" y="15"/>
                    <a:pt x="35" y="13"/>
                  </a:cubicBezTo>
                  <a:cubicBezTo>
                    <a:pt x="32" y="12"/>
                    <a:pt x="30" y="11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4" y="8"/>
                    <a:pt x="21" y="6"/>
                    <a:pt x="19" y="5"/>
                  </a:cubicBezTo>
                  <a:cubicBezTo>
                    <a:pt x="16" y="4"/>
                    <a:pt x="14" y="2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8" y="3"/>
                    <a:pt x="5" y="6"/>
                    <a:pt x="3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4" y="15"/>
                    <a:pt x="5" y="16"/>
                    <a:pt x="7" y="17"/>
                  </a:cubicBezTo>
                  <a:cubicBezTo>
                    <a:pt x="10" y="19"/>
                    <a:pt x="12" y="20"/>
                    <a:pt x="15" y="21"/>
                  </a:cubicBezTo>
                  <a:cubicBezTo>
                    <a:pt x="17" y="23"/>
                    <a:pt x="20" y="24"/>
                    <a:pt x="22" y="25"/>
                  </a:cubicBezTo>
                  <a:cubicBezTo>
                    <a:pt x="22" y="25"/>
                    <a:pt x="23" y="25"/>
                    <a:pt x="23" y="26"/>
                  </a:cubicBezTo>
                  <a:cubicBezTo>
                    <a:pt x="26" y="27"/>
                    <a:pt x="29" y="28"/>
                    <a:pt x="31" y="30"/>
                  </a:cubicBezTo>
                  <a:cubicBezTo>
                    <a:pt x="34" y="31"/>
                    <a:pt x="37" y="32"/>
                    <a:pt x="39" y="34"/>
                  </a:cubicBezTo>
                  <a:cubicBezTo>
                    <a:pt x="40" y="34"/>
                    <a:pt x="41" y="35"/>
                    <a:pt x="42" y="35"/>
                  </a:cubicBezTo>
                  <a:cubicBezTo>
                    <a:pt x="44" y="36"/>
                    <a:pt x="46" y="37"/>
                    <a:pt x="47" y="37"/>
                  </a:cubicBezTo>
                  <a:cubicBezTo>
                    <a:pt x="50" y="39"/>
                    <a:pt x="53" y="40"/>
                    <a:pt x="56" y="41"/>
                  </a:cubicBezTo>
                  <a:cubicBezTo>
                    <a:pt x="58" y="42"/>
                    <a:pt x="60" y="43"/>
                    <a:pt x="62" y="44"/>
                  </a:cubicBezTo>
                  <a:cubicBezTo>
                    <a:pt x="62" y="44"/>
                    <a:pt x="63" y="44"/>
                    <a:pt x="63" y="44"/>
                  </a:cubicBezTo>
                  <a:cubicBezTo>
                    <a:pt x="63" y="44"/>
                    <a:pt x="63" y="44"/>
                    <a:pt x="64" y="45"/>
                  </a:cubicBezTo>
                  <a:cubicBezTo>
                    <a:pt x="67" y="46"/>
                    <a:pt x="69" y="47"/>
                    <a:pt x="72" y="48"/>
                  </a:cubicBezTo>
                  <a:cubicBezTo>
                    <a:pt x="75" y="49"/>
                    <a:pt x="78" y="50"/>
                    <a:pt x="80" y="51"/>
                  </a:cubicBezTo>
                  <a:cubicBezTo>
                    <a:pt x="81" y="52"/>
                    <a:pt x="82" y="52"/>
                    <a:pt x="83" y="53"/>
                  </a:cubicBezTo>
                  <a:cubicBezTo>
                    <a:pt x="85" y="53"/>
                    <a:pt x="87" y="54"/>
                    <a:pt x="89" y="55"/>
                  </a:cubicBezTo>
                  <a:cubicBezTo>
                    <a:pt x="91" y="56"/>
                    <a:pt x="94" y="57"/>
                    <a:pt x="97" y="58"/>
                  </a:cubicBezTo>
                  <a:cubicBezTo>
                    <a:pt x="99" y="59"/>
                    <a:pt x="102" y="60"/>
                    <a:pt x="104" y="61"/>
                  </a:cubicBezTo>
                  <a:cubicBezTo>
                    <a:pt x="104" y="61"/>
                    <a:pt x="105" y="61"/>
                    <a:pt x="105" y="61"/>
                  </a:cubicBezTo>
                  <a:cubicBezTo>
                    <a:pt x="108" y="62"/>
                    <a:pt x="111" y="63"/>
                    <a:pt x="113" y="64"/>
                  </a:cubicBezTo>
                  <a:cubicBezTo>
                    <a:pt x="116" y="65"/>
                    <a:pt x="119" y="66"/>
                    <a:pt x="122" y="67"/>
                  </a:cubicBezTo>
                  <a:cubicBezTo>
                    <a:pt x="123" y="68"/>
                    <a:pt x="124" y="68"/>
                    <a:pt x="125" y="69"/>
                  </a:cubicBezTo>
                  <a:cubicBezTo>
                    <a:pt x="127" y="69"/>
                    <a:pt x="128" y="70"/>
                    <a:pt x="130" y="71"/>
                  </a:cubicBezTo>
                  <a:cubicBezTo>
                    <a:pt x="133" y="72"/>
                    <a:pt x="136" y="73"/>
                    <a:pt x="138" y="74"/>
                  </a:cubicBezTo>
                  <a:cubicBezTo>
                    <a:pt x="141" y="75"/>
                    <a:pt x="143" y="75"/>
                    <a:pt x="146" y="76"/>
                  </a:cubicBezTo>
                  <a:cubicBezTo>
                    <a:pt x="146" y="76"/>
                    <a:pt x="146" y="77"/>
                    <a:pt x="147" y="77"/>
                  </a:cubicBezTo>
                  <a:cubicBezTo>
                    <a:pt x="150" y="78"/>
                    <a:pt x="152" y="79"/>
                    <a:pt x="155" y="80"/>
                  </a:cubicBezTo>
                  <a:cubicBezTo>
                    <a:pt x="156" y="80"/>
                    <a:pt x="157" y="80"/>
                    <a:pt x="158" y="81"/>
                  </a:cubicBezTo>
                  <a:cubicBezTo>
                    <a:pt x="160" y="82"/>
                    <a:pt x="162" y="82"/>
                    <a:pt x="163" y="83"/>
                  </a:cubicBezTo>
                  <a:cubicBezTo>
                    <a:pt x="164" y="83"/>
                    <a:pt x="165" y="84"/>
                    <a:pt x="167" y="84"/>
                  </a:cubicBezTo>
                  <a:cubicBezTo>
                    <a:pt x="168" y="85"/>
                    <a:pt x="170" y="85"/>
                    <a:pt x="172" y="86"/>
                  </a:cubicBezTo>
                  <a:cubicBezTo>
                    <a:pt x="175" y="87"/>
                    <a:pt x="177" y="88"/>
                    <a:pt x="180" y="89"/>
                  </a:cubicBezTo>
                  <a:cubicBezTo>
                    <a:pt x="181" y="89"/>
                    <a:pt x="182" y="90"/>
                    <a:pt x="183" y="90"/>
                  </a:cubicBezTo>
                  <a:cubicBezTo>
                    <a:pt x="185" y="91"/>
                    <a:pt x="186" y="91"/>
                    <a:pt x="187" y="92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91" y="93"/>
                    <a:pt x="192" y="94"/>
                    <a:pt x="192" y="94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6" y="78"/>
                    <a:pt x="192" y="76"/>
                  </a:cubicBezTo>
                  <a:cubicBezTo>
                    <a:pt x="192" y="76"/>
                    <a:pt x="191" y="76"/>
                    <a:pt x="191" y="7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735138" y="1722438"/>
              <a:ext cx="373063" cy="80963"/>
            </a:xfrm>
            <a:custGeom>
              <a:avLst/>
              <a:gdLst>
                <a:gd name="T0" fmla="*/ 135 w 147"/>
                <a:gd name="T1" fmla="*/ 16 h 32"/>
                <a:gd name="T2" fmla="*/ 134 w 147"/>
                <a:gd name="T3" fmla="*/ 15 h 32"/>
                <a:gd name="T4" fmla="*/ 126 w 147"/>
                <a:gd name="T5" fmla="*/ 14 h 32"/>
                <a:gd name="T6" fmla="*/ 117 w 147"/>
                <a:gd name="T7" fmla="*/ 13 h 32"/>
                <a:gd name="T8" fmla="*/ 112 w 147"/>
                <a:gd name="T9" fmla="*/ 12 h 32"/>
                <a:gd name="T10" fmla="*/ 109 w 147"/>
                <a:gd name="T11" fmla="*/ 12 h 32"/>
                <a:gd name="T12" fmla="*/ 100 w 147"/>
                <a:gd name="T13" fmla="*/ 11 h 32"/>
                <a:gd name="T14" fmla="*/ 91 w 147"/>
                <a:gd name="T15" fmla="*/ 10 h 32"/>
                <a:gd name="T16" fmla="*/ 90 w 147"/>
                <a:gd name="T17" fmla="*/ 9 h 32"/>
                <a:gd name="T18" fmla="*/ 82 w 147"/>
                <a:gd name="T19" fmla="*/ 9 h 32"/>
                <a:gd name="T20" fmla="*/ 74 w 147"/>
                <a:gd name="T21" fmla="*/ 8 h 32"/>
                <a:gd name="T22" fmla="*/ 68 w 147"/>
                <a:gd name="T23" fmla="*/ 7 h 32"/>
                <a:gd name="T24" fmla="*/ 65 w 147"/>
                <a:gd name="T25" fmla="*/ 6 h 32"/>
                <a:gd name="T26" fmla="*/ 56 w 147"/>
                <a:gd name="T27" fmla="*/ 6 h 32"/>
                <a:gd name="T28" fmla="*/ 47 w 147"/>
                <a:gd name="T29" fmla="*/ 5 h 32"/>
                <a:gd name="T30" fmla="*/ 46 w 147"/>
                <a:gd name="T31" fmla="*/ 4 h 32"/>
                <a:gd name="T32" fmla="*/ 38 w 147"/>
                <a:gd name="T33" fmla="*/ 4 h 32"/>
                <a:gd name="T34" fmla="*/ 37 w 147"/>
                <a:gd name="T35" fmla="*/ 3 h 32"/>
                <a:gd name="T36" fmla="*/ 30 w 147"/>
                <a:gd name="T37" fmla="*/ 3 h 32"/>
                <a:gd name="T38" fmla="*/ 24 w 147"/>
                <a:gd name="T39" fmla="*/ 2 h 32"/>
                <a:gd name="T40" fmla="*/ 21 w 147"/>
                <a:gd name="T41" fmla="*/ 2 h 32"/>
                <a:gd name="T42" fmla="*/ 12 w 147"/>
                <a:gd name="T43" fmla="*/ 1 h 32"/>
                <a:gd name="T44" fmla="*/ 3 w 147"/>
                <a:gd name="T45" fmla="*/ 0 h 32"/>
                <a:gd name="T46" fmla="*/ 2 w 147"/>
                <a:gd name="T47" fmla="*/ 0 h 32"/>
                <a:gd name="T48" fmla="*/ 0 w 147"/>
                <a:gd name="T49" fmla="*/ 0 h 32"/>
                <a:gd name="T50" fmla="*/ 0 w 147"/>
                <a:gd name="T51" fmla="*/ 8 h 32"/>
                <a:gd name="T52" fmla="*/ 0 w 147"/>
                <a:gd name="T53" fmla="*/ 14 h 32"/>
                <a:gd name="T54" fmla="*/ 0 w 147"/>
                <a:gd name="T55" fmla="*/ 14 h 32"/>
                <a:gd name="T56" fmla="*/ 9 w 147"/>
                <a:gd name="T57" fmla="*/ 15 h 32"/>
                <a:gd name="T58" fmla="*/ 17 w 147"/>
                <a:gd name="T59" fmla="*/ 16 h 32"/>
                <a:gd name="T60" fmla="*/ 20 w 147"/>
                <a:gd name="T61" fmla="*/ 16 h 32"/>
                <a:gd name="T62" fmla="*/ 26 w 147"/>
                <a:gd name="T63" fmla="*/ 17 h 32"/>
                <a:gd name="T64" fmla="*/ 35 w 147"/>
                <a:gd name="T65" fmla="*/ 18 h 32"/>
                <a:gd name="T66" fmla="*/ 35 w 147"/>
                <a:gd name="T67" fmla="*/ 18 h 32"/>
                <a:gd name="T68" fmla="*/ 43 w 147"/>
                <a:gd name="T69" fmla="*/ 18 h 32"/>
                <a:gd name="T70" fmla="*/ 44 w 147"/>
                <a:gd name="T71" fmla="*/ 18 h 32"/>
                <a:gd name="T72" fmla="*/ 53 w 147"/>
                <a:gd name="T73" fmla="*/ 19 h 32"/>
                <a:gd name="T74" fmla="*/ 61 w 147"/>
                <a:gd name="T75" fmla="*/ 20 h 32"/>
                <a:gd name="T76" fmla="*/ 65 w 147"/>
                <a:gd name="T77" fmla="*/ 21 h 32"/>
                <a:gd name="T78" fmla="*/ 70 w 147"/>
                <a:gd name="T79" fmla="*/ 21 h 32"/>
                <a:gd name="T80" fmla="*/ 79 w 147"/>
                <a:gd name="T81" fmla="*/ 23 h 32"/>
                <a:gd name="T82" fmla="*/ 87 w 147"/>
                <a:gd name="T83" fmla="*/ 24 h 32"/>
                <a:gd name="T84" fmla="*/ 88 w 147"/>
                <a:gd name="T85" fmla="*/ 24 h 32"/>
                <a:gd name="T86" fmla="*/ 97 w 147"/>
                <a:gd name="T87" fmla="*/ 25 h 32"/>
                <a:gd name="T88" fmla="*/ 105 w 147"/>
                <a:gd name="T89" fmla="*/ 26 h 32"/>
                <a:gd name="T90" fmla="*/ 109 w 147"/>
                <a:gd name="T91" fmla="*/ 26 h 32"/>
                <a:gd name="T92" fmla="*/ 114 w 147"/>
                <a:gd name="T93" fmla="*/ 27 h 32"/>
                <a:gd name="T94" fmla="*/ 123 w 147"/>
                <a:gd name="T95" fmla="*/ 28 h 32"/>
                <a:gd name="T96" fmla="*/ 130 w 147"/>
                <a:gd name="T97" fmla="*/ 30 h 32"/>
                <a:gd name="T98" fmla="*/ 132 w 147"/>
                <a:gd name="T99" fmla="*/ 30 h 32"/>
                <a:gd name="T100" fmla="*/ 140 w 147"/>
                <a:gd name="T101" fmla="*/ 31 h 32"/>
                <a:gd name="T102" fmla="*/ 144 w 147"/>
                <a:gd name="T103" fmla="*/ 32 h 32"/>
                <a:gd name="T104" fmla="*/ 147 w 147"/>
                <a:gd name="T105" fmla="*/ 17 h 32"/>
                <a:gd name="T106" fmla="*/ 144 w 147"/>
                <a:gd name="T107" fmla="*/ 17 h 32"/>
                <a:gd name="T108" fmla="*/ 135 w 147"/>
                <a:gd name="T10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" h="32">
                  <a:moveTo>
                    <a:pt x="135" y="16"/>
                  </a:moveTo>
                  <a:cubicBezTo>
                    <a:pt x="135" y="16"/>
                    <a:pt x="134" y="15"/>
                    <a:pt x="134" y="15"/>
                  </a:cubicBezTo>
                  <a:cubicBezTo>
                    <a:pt x="131" y="15"/>
                    <a:pt x="129" y="15"/>
                    <a:pt x="126" y="14"/>
                  </a:cubicBezTo>
                  <a:cubicBezTo>
                    <a:pt x="123" y="14"/>
                    <a:pt x="120" y="13"/>
                    <a:pt x="117" y="13"/>
                  </a:cubicBezTo>
                  <a:cubicBezTo>
                    <a:pt x="116" y="13"/>
                    <a:pt x="114" y="13"/>
                    <a:pt x="112" y="12"/>
                  </a:cubicBezTo>
                  <a:cubicBezTo>
                    <a:pt x="111" y="12"/>
                    <a:pt x="110" y="12"/>
                    <a:pt x="109" y="12"/>
                  </a:cubicBezTo>
                  <a:cubicBezTo>
                    <a:pt x="106" y="12"/>
                    <a:pt x="103" y="11"/>
                    <a:pt x="100" y="11"/>
                  </a:cubicBezTo>
                  <a:cubicBezTo>
                    <a:pt x="97" y="10"/>
                    <a:pt x="94" y="10"/>
                    <a:pt x="91" y="10"/>
                  </a:cubicBezTo>
                  <a:cubicBezTo>
                    <a:pt x="91" y="10"/>
                    <a:pt x="90" y="10"/>
                    <a:pt x="90" y="9"/>
                  </a:cubicBezTo>
                  <a:cubicBezTo>
                    <a:pt x="87" y="9"/>
                    <a:pt x="85" y="9"/>
                    <a:pt x="82" y="9"/>
                  </a:cubicBezTo>
                  <a:cubicBezTo>
                    <a:pt x="79" y="8"/>
                    <a:pt x="77" y="8"/>
                    <a:pt x="74" y="8"/>
                  </a:cubicBezTo>
                  <a:cubicBezTo>
                    <a:pt x="72" y="7"/>
                    <a:pt x="70" y="7"/>
                    <a:pt x="68" y="7"/>
                  </a:cubicBezTo>
                  <a:cubicBezTo>
                    <a:pt x="67" y="7"/>
                    <a:pt x="66" y="7"/>
                    <a:pt x="65" y="6"/>
                  </a:cubicBezTo>
                  <a:cubicBezTo>
                    <a:pt x="62" y="6"/>
                    <a:pt x="59" y="6"/>
                    <a:pt x="56" y="6"/>
                  </a:cubicBezTo>
                  <a:cubicBezTo>
                    <a:pt x="53" y="5"/>
                    <a:pt x="50" y="5"/>
                    <a:pt x="47" y="5"/>
                  </a:cubicBezTo>
                  <a:cubicBezTo>
                    <a:pt x="47" y="5"/>
                    <a:pt x="46" y="4"/>
                    <a:pt x="46" y="4"/>
                  </a:cubicBezTo>
                  <a:cubicBezTo>
                    <a:pt x="43" y="4"/>
                    <a:pt x="41" y="4"/>
                    <a:pt x="38" y="4"/>
                  </a:cubicBezTo>
                  <a:cubicBezTo>
                    <a:pt x="38" y="4"/>
                    <a:pt x="37" y="3"/>
                    <a:pt x="37" y="3"/>
                  </a:cubicBezTo>
                  <a:cubicBezTo>
                    <a:pt x="34" y="3"/>
                    <a:pt x="32" y="3"/>
                    <a:pt x="30" y="3"/>
                  </a:cubicBezTo>
                  <a:cubicBezTo>
                    <a:pt x="28" y="3"/>
                    <a:pt x="26" y="2"/>
                    <a:pt x="24" y="2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18" y="2"/>
                    <a:pt x="15" y="1"/>
                    <a:pt x="12" y="1"/>
                  </a:cubicBezTo>
                  <a:cubicBezTo>
                    <a:pt x="9" y="1"/>
                    <a:pt x="6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0"/>
                    <a:pt x="0" y="1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6" y="15"/>
                    <a:pt x="9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18" y="16"/>
                    <a:pt x="19" y="16"/>
                    <a:pt x="20" y="16"/>
                  </a:cubicBezTo>
                  <a:cubicBezTo>
                    <a:pt x="22" y="16"/>
                    <a:pt x="24" y="16"/>
                    <a:pt x="26" y="17"/>
                  </a:cubicBezTo>
                  <a:cubicBezTo>
                    <a:pt x="29" y="17"/>
                    <a:pt x="32" y="17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8" y="18"/>
                    <a:pt x="40" y="18"/>
                    <a:pt x="43" y="18"/>
                  </a:cubicBezTo>
                  <a:cubicBezTo>
                    <a:pt x="43" y="18"/>
                    <a:pt x="43" y="18"/>
                    <a:pt x="44" y="18"/>
                  </a:cubicBezTo>
                  <a:cubicBezTo>
                    <a:pt x="47" y="19"/>
                    <a:pt x="50" y="19"/>
                    <a:pt x="53" y="19"/>
                  </a:cubicBezTo>
                  <a:cubicBezTo>
                    <a:pt x="56" y="20"/>
                    <a:pt x="59" y="20"/>
                    <a:pt x="61" y="20"/>
                  </a:cubicBezTo>
                  <a:cubicBezTo>
                    <a:pt x="63" y="21"/>
                    <a:pt x="64" y="21"/>
                    <a:pt x="65" y="21"/>
                  </a:cubicBezTo>
                  <a:cubicBezTo>
                    <a:pt x="66" y="21"/>
                    <a:pt x="68" y="21"/>
                    <a:pt x="70" y="21"/>
                  </a:cubicBezTo>
                  <a:cubicBezTo>
                    <a:pt x="73" y="22"/>
                    <a:pt x="76" y="22"/>
                    <a:pt x="79" y="23"/>
                  </a:cubicBezTo>
                  <a:cubicBezTo>
                    <a:pt x="82" y="23"/>
                    <a:pt x="84" y="23"/>
                    <a:pt x="87" y="24"/>
                  </a:cubicBezTo>
                  <a:cubicBezTo>
                    <a:pt x="87" y="24"/>
                    <a:pt x="87" y="24"/>
                    <a:pt x="88" y="24"/>
                  </a:cubicBezTo>
                  <a:cubicBezTo>
                    <a:pt x="91" y="24"/>
                    <a:pt x="94" y="24"/>
                    <a:pt x="97" y="25"/>
                  </a:cubicBezTo>
                  <a:cubicBezTo>
                    <a:pt x="100" y="25"/>
                    <a:pt x="102" y="26"/>
                    <a:pt x="105" y="26"/>
                  </a:cubicBezTo>
                  <a:cubicBezTo>
                    <a:pt x="106" y="26"/>
                    <a:pt x="107" y="26"/>
                    <a:pt x="109" y="26"/>
                  </a:cubicBezTo>
                  <a:cubicBezTo>
                    <a:pt x="110" y="27"/>
                    <a:pt x="112" y="27"/>
                    <a:pt x="114" y="27"/>
                  </a:cubicBezTo>
                  <a:cubicBezTo>
                    <a:pt x="117" y="28"/>
                    <a:pt x="120" y="28"/>
                    <a:pt x="123" y="28"/>
                  </a:cubicBezTo>
                  <a:cubicBezTo>
                    <a:pt x="125" y="29"/>
                    <a:pt x="128" y="29"/>
                    <a:pt x="130" y="30"/>
                  </a:cubicBezTo>
                  <a:cubicBezTo>
                    <a:pt x="131" y="30"/>
                    <a:pt x="131" y="30"/>
                    <a:pt x="132" y="30"/>
                  </a:cubicBezTo>
                  <a:cubicBezTo>
                    <a:pt x="134" y="30"/>
                    <a:pt x="137" y="31"/>
                    <a:pt x="140" y="31"/>
                  </a:cubicBezTo>
                  <a:cubicBezTo>
                    <a:pt x="142" y="31"/>
                    <a:pt x="143" y="31"/>
                    <a:pt x="144" y="32"/>
                  </a:cubicBezTo>
                  <a:cubicBezTo>
                    <a:pt x="145" y="27"/>
                    <a:pt x="146" y="22"/>
                    <a:pt x="147" y="17"/>
                  </a:cubicBezTo>
                  <a:cubicBezTo>
                    <a:pt x="146" y="17"/>
                    <a:pt x="145" y="17"/>
                    <a:pt x="144" y="17"/>
                  </a:cubicBezTo>
                  <a:cubicBezTo>
                    <a:pt x="141" y="16"/>
                    <a:pt x="138" y="16"/>
                    <a:pt x="13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208088" y="1685925"/>
              <a:ext cx="411163" cy="61913"/>
            </a:xfrm>
            <a:custGeom>
              <a:avLst/>
              <a:gdLst>
                <a:gd name="T0" fmla="*/ 149 w 162"/>
                <a:gd name="T1" fmla="*/ 9 h 24"/>
                <a:gd name="T2" fmla="*/ 143 w 162"/>
                <a:gd name="T3" fmla="*/ 9 h 24"/>
                <a:gd name="T4" fmla="*/ 140 w 162"/>
                <a:gd name="T5" fmla="*/ 9 h 24"/>
                <a:gd name="T6" fmla="*/ 131 w 162"/>
                <a:gd name="T7" fmla="*/ 8 h 24"/>
                <a:gd name="T8" fmla="*/ 122 w 162"/>
                <a:gd name="T9" fmla="*/ 8 h 24"/>
                <a:gd name="T10" fmla="*/ 121 w 162"/>
                <a:gd name="T11" fmla="*/ 7 h 24"/>
                <a:gd name="T12" fmla="*/ 113 w 162"/>
                <a:gd name="T13" fmla="*/ 7 h 24"/>
                <a:gd name="T14" fmla="*/ 104 w 162"/>
                <a:gd name="T15" fmla="*/ 6 h 24"/>
                <a:gd name="T16" fmla="*/ 98 w 162"/>
                <a:gd name="T17" fmla="*/ 6 h 24"/>
                <a:gd name="T18" fmla="*/ 96 w 162"/>
                <a:gd name="T19" fmla="*/ 6 h 24"/>
                <a:gd name="T20" fmla="*/ 87 w 162"/>
                <a:gd name="T21" fmla="*/ 5 h 24"/>
                <a:gd name="T22" fmla="*/ 78 w 162"/>
                <a:gd name="T23" fmla="*/ 5 h 24"/>
                <a:gd name="T24" fmla="*/ 76 w 162"/>
                <a:gd name="T25" fmla="*/ 5 h 24"/>
                <a:gd name="T26" fmla="*/ 69 w 162"/>
                <a:gd name="T27" fmla="*/ 4 h 24"/>
                <a:gd name="T28" fmla="*/ 60 w 162"/>
                <a:gd name="T29" fmla="*/ 4 h 24"/>
                <a:gd name="T30" fmla="*/ 54 w 162"/>
                <a:gd name="T31" fmla="*/ 3 h 24"/>
                <a:gd name="T32" fmla="*/ 51 w 162"/>
                <a:gd name="T33" fmla="*/ 3 h 24"/>
                <a:gd name="T34" fmla="*/ 42 w 162"/>
                <a:gd name="T35" fmla="*/ 3 h 24"/>
                <a:gd name="T36" fmla="*/ 33 w 162"/>
                <a:gd name="T37" fmla="*/ 2 h 24"/>
                <a:gd name="T38" fmla="*/ 31 w 162"/>
                <a:gd name="T39" fmla="*/ 2 h 24"/>
                <a:gd name="T40" fmla="*/ 24 w 162"/>
                <a:gd name="T41" fmla="*/ 2 h 24"/>
                <a:gd name="T42" fmla="*/ 15 w 162"/>
                <a:gd name="T43" fmla="*/ 1 h 24"/>
                <a:gd name="T44" fmla="*/ 9 w 162"/>
                <a:gd name="T45" fmla="*/ 1 h 24"/>
                <a:gd name="T46" fmla="*/ 6 w 162"/>
                <a:gd name="T47" fmla="*/ 1 h 24"/>
                <a:gd name="T48" fmla="*/ 0 w 162"/>
                <a:gd name="T49" fmla="*/ 0 h 24"/>
                <a:gd name="T50" fmla="*/ 0 w 162"/>
                <a:gd name="T51" fmla="*/ 14 h 24"/>
                <a:gd name="T52" fmla="*/ 3 w 162"/>
                <a:gd name="T53" fmla="*/ 14 h 24"/>
                <a:gd name="T54" fmla="*/ 6 w 162"/>
                <a:gd name="T55" fmla="*/ 14 h 24"/>
                <a:gd name="T56" fmla="*/ 12 w 162"/>
                <a:gd name="T57" fmla="*/ 14 h 24"/>
                <a:gd name="T58" fmla="*/ 21 w 162"/>
                <a:gd name="T59" fmla="*/ 15 h 24"/>
                <a:gd name="T60" fmla="*/ 28 w 162"/>
                <a:gd name="T61" fmla="*/ 15 h 24"/>
                <a:gd name="T62" fmla="*/ 30 w 162"/>
                <a:gd name="T63" fmla="*/ 15 h 24"/>
                <a:gd name="T64" fmla="*/ 39 w 162"/>
                <a:gd name="T65" fmla="*/ 16 h 24"/>
                <a:gd name="T66" fmla="*/ 48 w 162"/>
                <a:gd name="T67" fmla="*/ 17 h 24"/>
                <a:gd name="T68" fmla="*/ 51 w 162"/>
                <a:gd name="T69" fmla="*/ 17 h 24"/>
                <a:gd name="T70" fmla="*/ 57 w 162"/>
                <a:gd name="T71" fmla="*/ 17 h 24"/>
                <a:gd name="T72" fmla="*/ 66 w 162"/>
                <a:gd name="T73" fmla="*/ 18 h 24"/>
                <a:gd name="T74" fmla="*/ 73 w 162"/>
                <a:gd name="T75" fmla="*/ 18 h 24"/>
                <a:gd name="T76" fmla="*/ 75 w 162"/>
                <a:gd name="T77" fmla="*/ 18 h 24"/>
                <a:gd name="T78" fmla="*/ 83 w 162"/>
                <a:gd name="T79" fmla="*/ 19 h 24"/>
                <a:gd name="T80" fmla="*/ 92 w 162"/>
                <a:gd name="T81" fmla="*/ 19 h 24"/>
                <a:gd name="T82" fmla="*/ 95 w 162"/>
                <a:gd name="T83" fmla="*/ 19 h 24"/>
                <a:gd name="T84" fmla="*/ 101 w 162"/>
                <a:gd name="T85" fmla="*/ 20 h 24"/>
                <a:gd name="T86" fmla="*/ 110 w 162"/>
                <a:gd name="T87" fmla="*/ 20 h 24"/>
                <a:gd name="T88" fmla="*/ 117 w 162"/>
                <a:gd name="T89" fmla="*/ 21 h 24"/>
                <a:gd name="T90" fmla="*/ 119 w 162"/>
                <a:gd name="T91" fmla="*/ 21 h 24"/>
                <a:gd name="T92" fmla="*/ 128 w 162"/>
                <a:gd name="T93" fmla="*/ 22 h 24"/>
                <a:gd name="T94" fmla="*/ 137 w 162"/>
                <a:gd name="T95" fmla="*/ 22 h 24"/>
                <a:gd name="T96" fmla="*/ 140 w 162"/>
                <a:gd name="T97" fmla="*/ 23 h 24"/>
                <a:gd name="T98" fmla="*/ 146 w 162"/>
                <a:gd name="T99" fmla="*/ 23 h 24"/>
                <a:gd name="T100" fmla="*/ 155 w 162"/>
                <a:gd name="T101" fmla="*/ 24 h 24"/>
                <a:gd name="T102" fmla="*/ 162 w 162"/>
                <a:gd name="T103" fmla="*/ 24 h 24"/>
                <a:gd name="T104" fmla="*/ 162 w 162"/>
                <a:gd name="T105" fmla="*/ 10 h 24"/>
                <a:gd name="T106" fmla="*/ 158 w 162"/>
                <a:gd name="T107" fmla="*/ 10 h 24"/>
                <a:gd name="T108" fmla="*/ 149 w 162"/>
                <a:gd name="T10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24">
                  <a:moveTo>
                    <a:pt x="149" y="9"/>
                  </a:moveTo>
                  <a:cubicBezTo>
                    <a:pt x="147" y="9"/>
                    <a:pt x="145" y="9"/>
                    <a:pt x="143" y="9"/>
                  </a:cubicBezTo>
                  <a:cubicBezTo>
                    <a:pt x="142" y="9"/>
                    <a:pt x="141" y="9"/>
                    <a:pt x="140" y="9"/>
                  </a:cubicBezTo>
                  <a:cubicBezTo>
                    <a:pt x="137" y="9"/>
                    <a:pt x="134" y="8"/>
                    <a:pt x="131" y="8"/>
                  </a:cubicBezTo>
                  <a:cubicBezTo>
                    <a:pt x="128" y="8"/>
                    <a:pt x="125" y="8"/>
                    <a:pt x="122" y="8"/>
                  </a:cubicBezTo>
                  <a:cubicBezTo>
                    <a:pt x="122" y="8"/>
                    <a:pt x="121" y="7"/>
                    <a:pt x="121" y="7"/>
                  </a:cubicBezTo>
                  <a:cubicBezTo>
                    <a:pt x="118" y="7"/>
                    <a:pt x="116" y="7"/>
                    <a:pt x="113" y="7"/>
                  </a:cubicBezTo>
                  <a:cubicBezTo>
                    <a:pt x="110" y="7"/>
                    <a:pt x="107" y="7"/>
                    <a:pt x="104" y="6"/>
                  </a:cubicBezTo>
                  <a:cubicBezTo>
                    <a:pt x="102" y="6"/>
                    <a:pt x="100" y="6"/>
                    <a:pt x="98" y="6"/>
                  </a:cubicBezTo>
                  <a:cubicBezTo>
                    <a:pt x="97" y="6"/>
                    <a:pt x="96" y="6"/>
                    <a:pt x="96" y="6"/>
                  </a:cubicBezTo>
                  <a:cubicBezTo>
                    <a:pt x="93" y="6"/>
                    <a:pt x="90" y="5"/>
                    <a:pt x="87" y="5"/>
                  </a:cubicBezTo>
                  <a:cubicBezTo>
                    <a:pt x="84" y="5"/>
                    <a:pt x="81" y="5"/>
                    <a:pt x="78" y="5"/>
                  </a:cubicBezTo>
                  <a:cubicBezTo>
                    <a:pt x="77" y="5"/>
                    <a:pt x="77" y="5"/>
                    <a:pt x="76" y="5"/>
                  </a:cubicBezTo>
                  <a:cubicBezTo>
                    <a:pt x="74" y="5"/>
                    <a:pt x="71" y="4"/>
                    <a:pt x="69" y="4"/>
                  </a:cubicBezTo>
                  <a:cubicBezTo>
                    <a:pt x="66" y="4"/>
                    <a:pt x="63" y="4"/>
                    <a:pt x="60" y="4"/>
                  </a:cubicBezTo>
                  <a:cubicBezTo>
                    <a:pt x="58" y="4"/>
                    <a:pt x="56" y="4"/>
                    <a:pt x="54" y="3"/>
                  </a:cubicBezTo>
                  <a:cubicBezTo>
                    <a:pt x="53" y="3"/>
                    <a:pt x="52" y="3"/>
                    <a:pt x="51" y="3"/>
                  </a:cubicBezTo>
                  <a:cubicBezTo>
                    <a:pt x="48" y="3"/>
                    <a:pt x="45" y="3"/>
                    <a:pt x="42" y="3"/>
                  </a:cubicBezTo>
                  <a:cubicBezTo>
                    <a:pt x="39" y="3"/>
                    <a:pt x="36" y="2"/>
                    <a:pt x="33" y="2"/>
                  </a:cubicBezTo>
                  <a:cubicBezTo>
                    <a:pt x="33" y="2"/>
                    <a:pt x="32" y="2"/>
                    <a:pt x="31" y="2"/>
                  </a:cubicBezTo>
                  <a:cubicBezTo>
                    <a:pt x="29" y="2"/>
                    <a:pt x="27" y="2"/>
                    <a:pt x="24" y="2"/>
                  </a:cubicBezTo>
                  <a:cubicBezTo>
                    <a:pt x="21" y="2"/>
                    <a:pt x="18" y="1"/>
                    <a:pt x="15" y="1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5"/>
                    <a:pt x="0" y="9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8" y="14"/>
                    <a:pt x="10" y="14"/>
                    <a:pt x="12" y="14"/>
                  </a:cubicBezTo>
                  <a:cubicBezTo>
                    <a:pt x="15" y="15"/>
                    <a:pt x="18" y="15"/>
                    <a:pt x="21" y="15"/>
                  </a:cubicBezTo>
                  <a:cubicBezTo>
                    <a:pt x="23" y="15"/>
                    <a:pt x="26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3" y="16"/>
                    <a:pt x="36" y="16"/>
                    <a:pt x="39" y="16"/>
                  </a:cubicBezTo>
                  <a:cubicBezTo>
                    <a:pt x="42" y="16"/>
                    <a:pt x="45" y="16"/>
                    <a:pt x="48" y="17"/>
                  </a:cubicBezTo>
                  <a:cubicBezTo>
                    <a:pt x="49" y="17"/>
                    <a:pt x="50" y="17"/>
                    <a:pt x="51" y="17"/>
                  </a:cubicBezTo>
                  <a:cubicBezTo>
                    <a:pt x="53" y="17"/>
                    <a:pt x="55" y="17"/>
                    <a:pt x="57" y="17"/>
                  </a:cubicBezTo>
                  <a:cubicBezTo>
                    <a:pt x="60" y="17"/>
                    <a:pt x="63" y="17"/>
                    <a:pt x="66" y="18"/>
                  </a:cubicBezTo>
                  <a:cubicBezTo>
                    <a:pt x="68" y="18"/>
                    <a:pt x="70" y="18"/>
                    <a:pt x="73" y="18"/>
                  </a:cubicBezTo>
                  <a:cubicBezTo>
                    <a:pt x="73" y="18"/>
                    <a:pt x="74" y="18"/>
                    <a:pt x="75" y="18"/>
                  </a:cubicBezTo>
                  <a:cubicBezTo>
                    <a:pt x="78" y="18"/>
                    <a:pt x="80" y="19"/>
                    <a:pt x="83" y="19"/>
                  </a:cubicBezTo>
                  <a:cubicBezTo>
                    <a:pt x="86" y="19"/>
                    <a:pt x="89" y="19"/>
                    <a:pt x="92" y="19"/>
                  </a:cubicBezTo>
                  <a:cubicBezTo>
                    <a:pt x="93" y="19"/>
                    <a:pt x="94" y="19"/>
                    <a:pt x="95" y="19"/>
                  </a:cubicBezTo>
                  <a:cubicBezTo>
                    <a:pt x="97" y="20"/>
                    <a:pt x="99" y="20"/>
                    <a:pt x="101" y="20"/>
                  </a:cubicBezTo>
                  <a:cubicBezTo>
                    <a:pt x="104" y="20"/>
                    <a:pt x="107" y="20"/>
                    <a:pt x="110" y="20"/>
                  </a:cubicBezTo>
                  <a:cubicBezTo>
                    <a:pt x="113" y="21"/>
                    <a:pt x="115" y="21"/>
                    <a:pt x="117" y="21"/>
                  </a:cubicBezTo>
                  <a:cubicBezTo>
                    <a:pt x="118" y="21"/>
                    <a:pt x="118" y="21"/>
                    <a:pt x="119" y="21"/>
                  </a:cubicBezTo>
                  <a:cubicBezTo>
                    <a:pt x="122" y="21"/>
                    <a:pt x="125" y="21"/>
                    <a:pt x="128" y="22"/>
                  </a:cubicBezTo>
                  <a:cubicBezTo>
                    <a:pt x="131" y="22"/>
                    <a:pt x="134" y="22"/>
                    <a:pt x="137" y="22"/>
                  </a:cubicBezTo>
                  <a:cubicBezTo>
                    <a:pt x="138" y="22"/>
                    <a:pt x="139" y="22"/>
                    <a:pt x="140" y="23"/>
                  </a:cubicBezTo>
                  <a:cubicBezTo>
                    <a:pt x="142" y="23"/>
                    <a:pt x="144" y="23"/>
                    <a:pt x="146" y="23"/>
                  </a:cubicBezTo>
                  <a:cubicBezTo>
                    <a:pt x="149" y="23"/>
                    <a:pt x="152" y="23"/>
                    <a:pt x="155" y="24"/>
                  </a:cubicBezTo>
                  <a:cubicBezTo>
                    <a:pt x="157" y="24"/>
                    <a:pt x="159" y="24"/>
                    <a:pt x="162" y="24"/>
                  </a:cubicBezTo>
                  <a:cubicBezTo>
                    <a:pt x="162" y="20"/>
                    <a:pt x="162" y="15"/>
                    <a:pt x="162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10"/>
                    <a:pt x="152" y="10"/>
                    <a:pt x="149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2217738" y="1785938"/>
              <a:ext cx="438150" cy="136525"/>
            </a:xfrm>
            <a:custGeom>
              <a:avLst/>
              <a:gdLst>
                <a:gd name="T0" fmla="*/ 160 w 173"/>
                <a:gd name="T1" fmla="*/ 35 h 54"/>
                <a:gd name="T2" fmla="*/ 160 w 173"/>
                <a:gd name="T3" fmla="*/ 35 h 54"/>
                <a:gd name="T4" fmla="*/ 152 w 173"/>
                <a:gd name="T5" fmla="*/ 33 h 54"/>
                <a:gd name="T6" fmla="*/ 143 w 173"/>
                <a:gd name="T7" fmla="*/ 31 h 54"/>
                <a:gd name="T8" fmla="*/ 138 w 173"/>
                <a:gd name="T9" fmla="*/ 29 h 54"/>
                <a:gd name="T10" fmla="*/ 135 w 173"/>
                <a:gd name="T11" fmla="*/ 28 h 54"/>
                <a:gd name="T12" fmla="*/ 135 w 173"/>
                <a:gd name="T13" fmla="*/ 28 h 54"/>
                <a:gd name="T14" fmla="*/ 126 w 173"/>
                <a:gd name="T15" fmla="*/ 26 h 54"/>
                <a:gd name="T16" fmla="*/ 118 w 173"/>
                <a:gd name="T17" fmla="*/ 24 h 54"/>
                <a:gd name="T18" fmla="*/ 117 w 173"/>
                <a:gd name="T19" fmla="*/ 24 h 54"/>
                <a:gd name="T20" fmla="*/ 109 w 173"/>
                <a:gd name="T21" fmla="*/ 22 h 54"/>
                <a:gd name="T22" fmla="*/ 101 w 173"/>
                <a:gd name="T23" fmla="*/ 20 h 54"/>
                <a:gd name="T24" fmla="*/ 96 w 173"/>
                <a:gd name="T25" fmla="*/ 18 h 54"/>
                <a:gd name="T26" fmla="*/ 92 w 173"/>
                <a:gd name="T27" fmla="*/ 18 h 54"/>
                <a:gd name="T28" fmla="*/ 84 w 173"/>
                <a:gd name="T29" fmla="*/ 16 h 54"/>
                <a:gd name="T30" fmla="*/ 75 w 173"/>
                <a:gd name="T31" fmla="*/ 14 h 54"/>
                <a:gd name="T32" fmla="*/ 74 w 173"/>
                <a:gd name="T33" fmla="*/ 14 h 54"/>
                <a:gd name="T34" fmla="*/ 66 w 173"/>
                <a:gd name="T35" fmla="*/ 12 h 54"/>
                <a:gd name="T36" fmla="*/ 58 w 173"/>
                <a:gd name="T37" fmla="*/ 10 h 54"/>
                <a:gd name="T38" fmla="*/ 53 w 173"/>
                <a:gd name="T39" fmla="*/ 9 h 54"/>
                <a:gd name="T40" fmla="*/ 49 w 173"/>
                <a:gd name="T41" fmla="*/ 8 h 54"/>
                <a:gd name="T42" fmla="*/ 41 w 173"/>
                <a:gd name="T43" fmla="*/ 7 h 54"/>
                <a:gd name="T44" fmla="*/ 32 w 173"/>
                <a:gd name="T45" fmla="*/ 5 h 54"/>
                <a:gd name="T46" fmla="*/ 31 w 173"/>
                <a:gd name="T47" fmla="*/ 5 h 54"/>
                <a:gd name="T48" fmla="*/ 23 w 173"/>
                <a:gd name="T49" fmla="*/ 3 h 54"/>
                <a:gd name="T50" fmla="*/ 15 w 173"/>
                <a:gd name="T51" fmla="*/ 2 h 54"/>
                <a:gd name="T52" fmla="*/ 9 w 173"/>
                <a:gd name="T53" fmla="*/ 1 h 54"/>
                <a:gd name="T54" fmla="*/ 6 w 173"/>
                <a:gd name="T55" fmla="*/ 0 h 54"/>
                <a:gd name="T56" fmla="*/ 2 w 173"/>
                <a:gd name="T57" fmla="*/ 0 h 54"/>
                <a:gd name="T58" fmla="*/ 0 w 173"/>
                <a:gd name="T59" fmla="*/ 14 h 54"/>
                <a:gd name="T60" fmla="*/ 3 w 173"/>
                <a:gd name="T61" fmla="*/ 15 h 54"/>
                <a:gd name="T62" fmla="*/ 6 w 173"/>
                <a:gd name="T63" fmla="*/ 15 h 54"/>
                <a:gd name="T64" fmla="*/ 11 w 173"/>
                <a:gd name="T65" fmla="*/ 16 h 54"/>
                <a:gd name="T66" fmla="*/ 20 w 173"/>
                <a:gd name="T67" fmla="*/ 18 h 54"/>
                <a:gd name="T68" fmla="*/ 27 w 173"/>
                <a:gd name="T69" fmla="*/ 19 h 54"/>
                <a:gd name="T70" fmla="*/ 28 w 173"/>
                <a:gd name="T71" fmla="*/ 19 h 54"/>
                <a:gd name="T72" fmla="*/ 37 w 173"/>
                <a:gd name="T73" fmla="*/ 21 h 54"/>
                <a:gd name="T74" fmla="*/ 46 w 173"/>
                <a:gd name="T75" fmla="*/ 23 h 54"/>
                <a:gd name="T76" fmla="*/ 49 w 173"/>
                <a:gd name="T77" fmla="*/ 24 h 54"/>
                <a:gd name="T78" fmla="*/ 54 w 173"/>
                <a:gd name="T79" fmla="*/ 25 h 54"/>
                <a:gd name="T80" fmla="*/ 63 w 173"/>
                <a:gd name="T81" fmla="*/ 26 h 54"/>
                <a:gd name="T82" fmla="*/ 71 w 173"/>
                <a:gd name="T83" fmla="*/ 28 h 54"/>
                <a:gd name="T84" fmla="*/ 72 w 173"/>
                <a:gd name="T85" fmla="*/ 28 h 54"/>
                <a:gd name="T86" fmla="*/ 80 w 173"/>
                <a:gd name="T87" fmla="*/ 30 h 54"/>
                <a:gd name="T88" fmla="*/ 89 w 173"/>
                <a:gd name="T89" fmla="*/ 32 h 54"/>
                <a:gd name="T90" fmla="*/ 92 w 173"/>
                <a:gd name="T91" fmla="*/ 33 h 54"/>
                <a:gd name="T92" fmla="*/ 97 w 173"/>
                <a:gd name="T93" fmla="*/ 34 h 54"/>
                <a:gd name="T94" fmla="*/ 106 w 173"/>
                <a:gd name="T95" fmla="*/ 36 h 54"/>
                <a:gd name="T96" fmla="*/ 114 w 173"/>
                <a:gd name="T97" fmla="*/ 38 h 54"/>
                <a:gd name="T98" fmla="*/ 114 w 173"/>
                <a:gd name="T99" fmla="*/ 39 h 54"/>
                <a:gd name="T100" fmla="*/ 123 w 173"/>
                <a:gd name="T101" fmla="*/ 41 h 54"/>
                <a:gd name="T102" fmla="*/ 131 w 173"/>
                <a:gd name="T103" fmla="*/ 43 h 54"/>
                <a:gd name="T104" fmla="*/ 131 w 173"/>
                <a:gd name="T105" fmla="*/ 43 h 54"/>
                <a:gd name="T106" fmla="*/ 135 w 173"/>
                <a:gd name="T107" fmla="*/ 44 h 54"/>
                <a:gd name="T108" fmla="*/ 140 w 173"/>
                <a:gd name="T109" fmla="*/ 45 h 54"/>
                <a:gd name="T110" fmla="*/ 148 w 173"/>
                <a:gd name="T111" fmla="*/ 48 h 54"/>
                <a:gd name="T112" fmla="*/ 156 w 173"/>
                <a:gd name="T113" fmla="*/ 50 h 54"/>
                <a:gd name="T114" fmla="*/ 157 w 173"/>
                <a:gd name="T115" fmla="*/ 50 h 54"/>
                <a:gd name="T116" fmla="*/ 165 w 173"/>
                <a:gd name="T117" fmla="*/ 53 h 54"/>
                <a:gd name="T118" fmla="*/ 170 w 173"/>
                <a:gd name="T119" fmla="*/ 54 h 54"/>
                <a:gd name="T120" fmla="*/ 173 w 173"/>
                <a:gd name="T121" fmla="*/ 39 h 54"/>
                <a:gd name="T122" fmla="*/ 169 w 173"/>
                <a:gd name="T123" fmla="*/ 38 h 54"/>
                <a:gd name="T124" fmla="*/ 160 w 173"/>
                <a:gd name="T125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" h="54">
                  <a:moveTo>
                    <a:pt x="160" y="35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57" y="34"/>
                    <a:pt x="154" y="34"/>
                    <a:pt x="152" y="33"/>
                  </a:cubicBezTo>
                  <a:cubicBezTo>
                    <a:pt x="149" y="32"/>
                    <a:pt x="146" y="31"/>
                    <a:pt x="143" y="31"/>
                  </a:cubicBezTo>
                  <a:cubicBezTo>
                    <a:pt x="142" y="30"/>
                    <a:pt x="140" y="30"/>
                    <a:pt x="138" y="29"/>
                  </a:cubicBezTo>
                  <a:cubicBezTo>
                    <a:pt x="137" y="29"/>
                    <a:pt x="136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2" y="27"/>
                    <a:pt x="129" y="27"/>
                    <a:pt x="126" y="26"/>
                  </a:cubicBezTo>
                  <a:cubicBezTo>
                    <a:pt x="124" y="25"/>
                    <a:pt x="121" y="24"/>
                    <a:pt x="118" y="24"/>
                  </a:cubicBezTo>
                  <a:cubicBezTo>
                    <a:pt x="118" y="24"/>
                    <a:pt x="117" y="24"/>
                    <a:pt x="117" y="24"/>
                  </a:cubicBezTo>
                  <a:cubicBezTo>
                    <a:pt x="114" y="23"/>
                    <a:pt x="112" y="22"/>
                    <a:pt x="109" y="22"/>
                  </a:cubicBezTo>
                  <a:cubicBezTo>
                    <a:pt x="106" y="21"/>
                    <a:pt x="104" y="20"/>
                    <a:pt x="101" y="20"/>
                  </a:cubicBezTo>
                  <a:cubicBezTo>
                    <a:pt x="99" y="19"/>
                    <a:pt x="97" y="19"/>
                    <a:pt x="96" y="18"/>
                  </a:cubicBezTo>
                  <a:cubicBezTo>
                    <a:pt x="94" y="18"/>
                    <a:pt x="93" y="18"/>
                    <a:pt x="92" y="18"/>
                  </a:cubicBezTo>
                  <a:cubicBezTo>
                    <a:pt x="89" y="17"/>
                    <a:pt x="86" y="16"/>
                    <a:pt x="84" y="16"/>
                  </a:cubicBezTo>
                  <a:cubicBezTo>
                    <a:pt x="81" y="15"/>
                    <a:pt x="78" y="14"/>
                    <a:pt x="75" y="14"/>
                  </a:cubicBezTo>
                  <a:cubicBezTo>
                    <a:pt x="75" y="14"/>
                    <a:pt x="74" y="14"/>
                    <a:pt x="74" y="14"/>
                  </a:cubicBezTo>
                  <a:cubicBezTo>
                    <a:pt x="72" y="13"/>
                    <a:pt x="69" y="12"/>
                    <a:pt x="66" y="12"/>
                  </a:cubicBezTo>
                  <a:cubicBezTo>
                    <a:pt x="64" y="11"/>
                    <a:pt x="61" y="11"/>
                    <a:pt x="58" y="10"/>
                  </a:cubicBezTo>
                  <a:cubicBezTo>
                    <a:pt x="56" y="10"/>
                    <a:pt x="54" y="9"/>
                    <a:pt x="53" y="9"/>
                  </a:cubicBezTo>
                  <a:cubicBezTo>
                    <a:pt x="51" y="9"/>
                    <a:pt x="50" y="9"/>
                    <a:pt x="49" y="8"/>
                  </a:cubicBezTo>
                  <a:cubicBezTo>
                    <a:pt x="46" y="8"/>
                    <a:pt x="43" y="7"/>
                    <a:pt x="41" y="7"/>
                  </a:cubicBezTo>
                  <a:cubicBezTo>
                    <a:pt x="38" y="6"/>
                    <a:pt x="35" y="6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8" y="4"/>
                    <a:pt x="26" y="4"/>
                    <a:pt x="23" y="3"/>
                  </a:cubicBezTo>
                  <a:cubicBezTo>
                    <a:pt x="20" y="3"/>
                    <a:pt x="17" y="2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4"/>
                    <a:pt x="1" y="9"/>
                    <a:pt x="0" y="14"/>
                  </a:cubicBezTo>
                  <a:cubicBezTo>
                    <a:pt x="1" y="14"/>
                    <a:pt x="2" y="14"/>
                    <a:pt x="3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8" y="16"/>
                    <a:pt x="9" y="16"/>
                    <a:pt x="11" y="16"/>
                  </a:cubicBezTo>
                  <a:cubicBezTo>
                    <a:pt x="14" y="17"/>
                    <a:pt x="17" y="17"/>
                    <a:pt x="20" y="18"/>
                  </a:cubicBezTo>
                  <a:cubicBezTo>
                    <a:pt x="22" y="18"/>
                    <a:pt x="25" y="19"/>
                    <a:pt x="27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1" y="20"/>
                    <a:pt x="34" y="21"/>
                    <a:pt x="37" y="21"/>
                  </a:cubicBezTo>
                  <a:cubicBezTo>
                    <a:pt x="40" y="22"/>
                    <a:pt x="43" y="22"/>
                    <a:pt x="46" y="23"/>
                  </a:cubicBezTo>
                  <a:cubicBezTo>
                    <a:pt x="47" y="23"/>
                    <a:pt x="48" y="23"/>
                    <a:pt x="49" y="24"/>
                  </a:cubicBezTo>
                  <a:cubicBezTo>
                    <a:pt x="51" y="24"/>
                    <a:pt x="53" y="24"/>
                    <a:pt x="54" y="25"/>
                  </a:cubicBezTo>
                  <a:cubicBezTo>
                    <a:pt x="57" y="25"/>
                    <a:pt x="60" y="26"/>
                    <a:pt x="63" y="26"/>
                  </a:cubicBezTo>
                  <a:cubicBezTo>
                    <a:pt x="66" y="27"/>
                    <a:pt x="68" y="28"/>
                    <a:pt x="71" y="28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29"/>
                    <a:pt x="77" y="30"/>
                    <a:pt x="80" y="30"/>
                  </a:cubicBezTo>
                  <a:cubicBezTo>
                    <a:pt x="83" y="31"/>
                    <a:pt x="86" y="32"/>
                    <a:pt x="89" y="32"/>
                  </a:cubicBezTo>
                  <a:cubicBezTo>
                    <a:pt x="90" y="33"/>
                    <a:pt x="91" y="33"/>
                    <a:pt x="92" y="33"/>
                  </a:cubicBezTo>
                  <a:cubicBezTo>
                    <a:pt x="94" y="33"/>
                    <a:pt x="96" y="34"/>
                    <a:pt x="97" y="34"/>
                  </a:cubicBezTo>
                  <a:cubicBezTo>
                    <a:pt x="100" y="35"/>
                    <a:pt x="103" y="36"/>
                    <a:pt x="106" y="36"/>
                  </a:cubicBezTo>
                  <a:cubicBezTo>
                    <a:pt x="108" y="37"/>
                    <a:pt x="111" y="38"/>
                    <a:pt x="114" y="38"/>
                  </a:cubicBezTo>
                  <a:cubicBezTo>
                    <a:pt x="114" y="38"/>
                    <a:pt x="114" y="38"/>
                    <a:pt x="114" y="39"/>
                  </a:cubicBezTo>
                  <a:cubicBezTo>
                    <a:pt x="117" y="39"/>
                    <a:pt x="120" y="40"/>
                    <a:pt x="123" y="41"/>
                  </a:cubicBezTo>
                  <a:cubicBezTo>
                    <a:pt x="126" y="41"/>
                    <a:pt x="128" y="42"/>
                    <a:pt x="131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3" y="43"/>
                    <a:pt x="134" y="44"/>
                    <a:pt x="135" y="44"/>
                  </a:cubicBezTo>
                  <a:cubicBezTo>
                    <a:pt x="137" y="44"/>
                    <a:pt x="138" y="45"/>
                    <a:pt x="140" y="45"/>
                  </a:cubicBezTo>
                  <a:cubicBezTo>
                    <a:pt x="143" y="46"/>
                    <a:pt x="145" y="47"/>
                    <a:pt x="148" y="48"/>
                  </a:cubicBezTo>
                  <a:cubicBezTo>
                    <a:pt x="151" y="49"/>
                    <a:pt x="153" y="49"/>
                    <a:pt x="156" y="50"/>
                  </a:cubicBezTo>
                  <a:cubicBezTo>
                    <a:pt x="156" y="50"/>
                    <a:pt x="157" y="50"/>
                    <a:pt x="157" y="50"/>
                  </a:cubicBezTo>
                  <a:cubicBezTo>
                    <a:pt x="160" y="51"/>
                    <a:pt x="162" y="52"/>
                    <a:pt x="165" y="53"/>
                  </a:cubicBezTo>
                  <a:cubicBezTo>
                    <a:pt x="167" y="53"/>
                    <a:pt x="168" y="54"/>
                    <a:pt x="170" y="54"/>
                  </a:cubicBezTo>
                  <a:cubicBezTo>
                    <a:pt x="171" y="49"/>
                    <a:pt x="172" y="44"/>
                    <a:pt x="173" y="39"/>
                  </a:cubicBezTo>
                  <a:cubicBezTo>
                    <a:pt x="172" y="39"/>
                    <a:pt x="170" y="38"/>
                    <a:pt x="169" y="38"/>
                  </a:cubicBezTo>
                  <a:cubicBezTo>
                    <a:pt x="166" y="37"/>
                    <a:pt x="163" y="36"/>
                    <a:pt x="16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473325" y="2813050"/>
              <a:ext cx="403225" cy="200025"/>
            </a:xfrm>
            <a:custGeom>
              <a:avLst/>
              <a:gdLst>
                <a:gd name="T0" fmla="*/ 2 w 159"/>
                <a:gd name="T1" fmla="*/ 66 h 79"/>
                <a:gd name="T2" fmla="*/ 8 w 159"/>
                <a:gd name="T3" fmla="*/ 78 h 79"/>
                <a:gd name="T4" fmla="*/ 8 w 159"/>
                <a:gd name="T5" fmla="*/ 79 h 79"/>
                <a:gd name="T6" fmla="*/ 12 w 159"/>
                <a:gd name="T7" fmla="*/ 77 h 79"/>
                <a:gd name="T8" fmla="*/ 17 w 159"/>
                <a:gd name="T9" fmla="*/ 75 h 79"/>
                <a:gd name="T10" fmla="*/ 22 w 159"/>
                <a:gd name="T11" fmla="*/ 74 h 79"/>
                <a:gd name="T12" fmla="*/ 27 w 159"/>
                <a:gd name="T13" fmla="*/ 71 h 79"/>
                <a:gd name="T14" fmla="*/ 37 w 159"/>
                <a:gd name="T15" fmla="*/ 67 h 79"/>
                <a:gd name="T16" fmla="*/ 47 w 159"/>
                <a:gd name="T17" fmla="*/ 64 h 79"/>
                <a:gd name="T18" fmla="*/ 47 w 159"/>
                <a:gd name="T19" fmla="*/ 63 h 79"/>
                <a:gd name="T20" fmla="*/ 57 w 159"/>
                <a:gd name="T21" fmla="*/ 59 h 79"/>
                <a:gd name="T22" fmla="*/ 67 w 159"/>
                <a:gd name="T23" fmla="*/ 55 h 79"/>
                <a:gd name="T24" fmla="*/ 72 w 159"/>
                <a:gd name="T25" fmla="*/ 53 h 79"/>
                <a:gd name="T26" fmla="*/ 78 w 159"/>
                <a:gd name="T27" fmla="*/ 50 h 79"/>
                <a:gd name="T28" fmla="*/ 88 w 159"/>
                <a:gd name="T29" fmla="*/ 46 h 79"/>
                <a:gd name="T30" fmla="*/ 97 w 159"/>
                <a:gd name="T31" fmla="*/ 41 h 79"/>
                <a:gd name="T32" fmla="*/ 98 w 159"/>
                <a:gd name="T33" fmla="*/ 41 h 79"/>
                <a:gd name="T34" fmla="*/ 108 w 159"/>
                <a:gd name="T35" fmla="*/ 36 h 79"/>
                <a:gd name="T36" fmla="*/ 118 w 159"/>
                <a:gd name="T37" fmla="*/ 31 h 79"/>
                <a:gd name="T38" fmla="*/ 123 w 159"/>
                <a:gd name="T39" fmla="*/ 29 h 79"/>
                <a:gd name="T40" fmla="*/ 129 w 159"/>
                <a:gd name="T41" fmla="*/ 26 h 79"/>
                <a:gd name="T42" fmla="*/ 139 w 159"/>
                <a:gd name="T43" fmla="*/ 20 h 79"/>
                <a:gd name="T44" fmla="*/ 147 w 159"/>
                <a:gd name="T45" fmla="*/ 16 h 79"/>
                <a:gd name="T46" fmla="*/ 149 w 159"/>
                <a:gd name="T47" fmla="*/ 15 h 79"/>
                <a:gd name="T48" fmla="*/ 149 w 159"/>
                <a:gd name="T49" fmla="*/ 14 h 79"/>
                <a:gd name="T50" fmla="*/ 159 w 159"/>
                <a:gd name="T51" fmla="*/ 9 h 79"/>
                <a:gd name="T52" fmla="*/ 152 w 159"/>
                <a:gd name="T53" fmla="*/ 5 h 79"/>
                <a:gd name="T54" fmla="*/ 151 w 159"/>
                <a:gd name="T55" fmla="*/ 5 h 79"/>
                <a:gd name="T56" fmla="*/ 144 w 159"/>
                <a:gd name="T57" fmla="*/ 1 h 79"/>
                <a:gd name="T58" fmla="*/ 142 w 159"/>
                <a:gd name="T59" fmla="*/ 0 h 79"/>
                <a:gd name="T60" fmla="*/ 139 w 159"/>
                <a:gd name="T61" fmla="*/ 1 h 79"/>
                <a:gd name="T62" fmla="*/ 134 w 159"/>
                <a:gd name="T63" fmla="*/ 4 h 79"/>
                <a:gd name="T64" fmla="*/ 128 w 159"/>
                <a:gd name="T65" fmla="*/ 7 h 79"/>
                <a:gd name="T66" fmla="*/ 123 w 159"/>
                <a:gd name="T67" fmla="*/ 10 h 79"/>
                <a:gd name="T68" fmla="*/ 113 w 159"/>
                <a:gd name="T69" fmla="*/ 15 h 79"/>
                <a:gd name="T70" fmla="*/ 103 w 159"/>
                <a:gd name="T71" fmla="*/ 20 h 79"/>
                <a:gd name="T72" fmla="*/ 102 w 159"/>
                <a:gd name="T73" fmla="*/ 20 h 79"/>
                <a:gd name="T74" fmla="*/ 93 w 159"/>
                <a:gd name="T75" fmla="*/ 25 h 79"/>
                <a:gd name="T76" fmla="*/ 82 w 159"/>
                <a:gd name="T77" fmla="*/ 30 h 79"/>
                <a:gd name="T78" fmla="*/ 77 w 159"/>
                <a:gd name="T79" fmla="*/ 32 h 79"/>
                <a:gd name="T80" fmla="*/ 72 w 159"/>
                <a:gd name="T81" fmla="*/ 34 h 79"/>
                <a:gd name="T82" fmla="*/ 62 w 159"/>
                <a:gd name="T83" fmla="*/ 39 h 79"/>
                <a:gd name="T84" fmla="*/ 52 w 159"/>
                <a:gd name="T85" fmla="*/ 43 h 79"/>
                <a:gd name="T86" fmla="*/ 51 w 159"/>
                <a:gd name="T87" fmla="*/ 43 h 79"/>
                <a:gd name="T88" fmla="*/ 42 w 159"/>
                <a:gd name="T89" fmla="*/ 47 h 79"/>
                <a:gd name="T90" fmla="*/ 32 w 159"/>
                <a:gd name="T91" fmla="*/ 51 h 79"/>
                <a:gd name="T92" fmla="*/ 26 w 159"/>
                <a:gd name="T93" fmla="*/ 54 h 79"/>
                <a:gd name="T94" fmla="*/ 22 w 159"/>
                <a:gd name="T95" fmla="*/ 55 h 79"/>
                <a:gd name="T96" fmla="*/ 12 w 159"/>
                <a:gd name="T97" fmla="*/ 59 h 79"/>
                <a:gd name="T98" fmla="*/ 6 w 159"/>
                <a:gd name="T99" fmla="*/ 62 h 79"/>
                <a:gd name="T100" fmla="*/ 2 w 159"/>
                <a:gd name="T101" fmla="*/ 63 h 79"/>
                <a:gd name="T102" fmla="*/ 2 w 159"/>
                <a:gd name="T103" fmla="*/ 63 h 79"/>
                <a:gd name="T104" fmla="*/ 0 w 159"/>
                <a:gd name="T105" fmla="*/ 64 h 79"/>
                <a:gd name="T106" fmla="*/ 1 w 159"/>
                <a:gd name="T107" fmla="*/ 65 h 79"/>
                <a:gd name="T108" fmla="*/ 2 w 159"/>
                <a:gd name="T109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" h="79">
                  <a:moveTo>
                    <a:pt x="2" y="66"/>
                  </a:moveTo>
                  <a:cubicBezTo>
                    <a:pt x="4" y="70"/>
                    <a:pt x="6" y="74"/>
                    <a:pt x="8" y="78"/>
                  </a:cubicBezTo>
                  <a:cubicBezTo>
                    <a:pt x="8" y="78"/>
                    <a:pt x="8" y="78"/>
                    <a:pt x="8" y="79"/>
                  </a:cubicBezTo>
                  <a:cubicBezTo>
                    <a:pt x="10" y="78"/>
                    <a:pt x="11" y="78"/>
                    <a:pt x="12" y="77"/>
                  </a:cubicBezTo>
                  <a:cubicBezTo>
                    <a:pt x="14" y="77"/>
                    <a:pt x="16" y="76"/>
                    <a:pt x="17" y="75"/>
                  </a:cubicBezTo>
                  <a:cubicBezTo>
                    <a:pt x="19" y="75"/>
                    <a:pt x="20" y="74"/>
                    <a:pt x="22" y="74"/>
                  </a:cubicBezTo>
                  <a:cubicBezTo>
                    <a:pt x="24" y="73"/>
                    <a:pt x="26" y="72"/>
                    <a:pt x="27" y="71"/>
                  </a:cubicBezTo>
                  <a:cubicBezTo>
                    <a:pt x="31" y="70"/>
                    <a:pt x="34" y="69"/>
                    <a:pt x="37" y="67"/>
                  </a:cubicBezTo>
                  <a:cubicBezTo>
                    <a:pt x="41" y="66"/>
                    <a:pt x="44" y="65"/>
                    <a:pt x="47" y="64"/>
                  </a:cubicBezTo>
                  <a:cubicBezTo>
                    <a:pt x="47" y="64"/>
                    <a:pt x="47" y="63"/>
                    <a:pt x="47" y="63"/>
                  </a:cubicBezTo>
                  <a:cubicBezTo>
                    <a:pt x="51" y="62"/>
                    <a:pt x="54" y="61"/>
                    <a:pt x="57" y="59"/>
                  </a:cubicBezTo>
                  <a:cubicBezTo>
                    <a:pt x="61" y="58"/>
                    <a:pt x="64" y="56"/>
                    <a:pt x="67" y="55"/>
                  </a:cubicBezTo>
                  <a:cubicBezTo>
                    <a:pt x="69" y="54"/>
                    <a:pt x="70" y="53"/>
                    <a:pt x="72" y="53"/>
                  </a:cubicBezTo>
                  <a:cubicBezTo>
                    <a:pt x="74" y="52"/>
                    <a:pt x="76" y="51"/>
                    <a:pt x="78" y="50"/>
                  </a:cubicBezTo>
                  <a:cubicBezTo>
                    <a:pt x="81" y="49"/>
                    <a:pt x="84" y="47"/>
                    <a:pt x="88" y="46"/>
                  </a:cubicBezTo>
                  <a:cubicBezTo>
                    <a:pt x="91" y="44"/>
                    <a:pt x="94" y="43"/>
                    <a:pt x="97" y="41"/>
                  </a:cubicBezTo>
                  <a:cubicBezTo>
                    <a:pt x="97" y="41"/>
                    <a:pt x="98" y="41"/>
                    <a:pt x="98" y="41"/>
                  </a:cubicBezTo>
                  <a:cubicBezTo>
                    <a:pt x="101" y="39"/>
                    <a:pt x="105" y="38"/>
                    <a:pt x="108" y="36"/>
                  </a:cubicBezTo>
                  <a:cubicBezTo>
                    <a:pt x="111" y="34"/>
                    <a:pt x="115" y="33"/>
                    <a:pt x="118" y="31"/>
                  </a:cubicBezTo>
                  <a:cubicBezTo>
                    <a:pt x="120" y="30"/>
                    <a:pt x="121" y="29"/>
                    <a:pt x="123" y="29"/>
                  </a:cubicBezTo>
                  <a:cubicBezTo>
                    <a:pt x="125" y="28"/>
                    <a:pt x="127" y="27"/>
                    <a:pt x="129" y="26"/>
                  </a:cubicBezTo>
                  <a:cubicBezTo>
                    <a:pt x="132" y="24"/>
                    <a:pt x="135" y="22"/>
                    <a:pt x="139" y="20"/>
                  </a:cubicBezTo>
                  <a:cubicBezTo>
                    <a:pt x="142" y="19"/>
                    <a:pt x="144" y="17"/>
                    <a:pt x="147" y="16"/>
                  </a:cubicBezTo>
                  <a:cubicBezTo>
                    <a:pt x="148" y="15"/>
                    <a:pt x="148" y="15"/>
                    <a:pt x="149" y="15"/>
                  </a:cubicBezTo>
                  <a:cubicBezTo>
                    <a:pt x="149" y="15"/>
                    <a:pt x="149" y="14"/>
                    <a:pt x="149" y="14"/>
                  </a:cubicBezTo>
                  <a:cubicBezTo>
                    <a:pt x="152" y="13"/>
                    <a:pt x="156" y="11"/>
                    <a:pt x="159" y="9"/>
                  </a:cubicBezTo>
                  <a:cubicBezTo>
                    <a:pt x="156" y="8"/>
                    <a:pt x="154" y="6"/>
                    <a:pt x="152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49" y="4"/>
                    <a:pt x="146" y="2"/>
                    <a:pt x="144" y="1"/>
                  </a:cubicBezTo>
                  <a:cubicBezTo>
                    <a:pt x="143" y="0"/>
                    <a:pt x="142" y="0"/>
                    <a:pt x="142" y="0"/>
                  </a:cubicBezTo>
                  <a:cubicBezTo>
                    <a:pt x="141" y="0"/>
                    <a:pt x="140" y="1"/>
                    <a:pt x="139" y="1"/>
                  </a:cubicBezTo>
                  <a:cubicBezTo>
                    <a:pt x="137" y="2"/>
                    <a:pt x="135" y="3"/>
                    <a:pt x="134" y="4"/>
                  </a:cubicBezTo>
                  <a:cubicBezTo>
                    <a:pt x="132" y="5"/>
                    <a:pt x="130" y="6"/>
                    <a:pt x="128" y="7"/>
                  </a:cubicBezTo>
                  <a:cubicBezTo>
                    <a:pt x="126" y="8"/>
                    <a:pt x="125" y="9"/>
                    <a:pt x="123" y="10"/>
                  </a:cubicBezTo>
                  <a:cubicBezTo>
                    <a:pt x="120" y="11"/>
                    <a:pt x="116" y="13"/>
                    <a:pt x="113" y="15"/>
                  </a:cubicBezTo>
                  <a:cubicBezTo>
                    <a:pt x="110" y="17"/>
                    <a:pt x="106" y="18"/>
                    <a:pt x="103" y="20"/>
                  </a:cubicBezTo>
                  <a:cubicBezTo>
                    <a:pt x="103" y="20"/>
                    <a:pt x="102" y="20"/>
                    <a:pt x="102" y="20"/>
                  </a:cubicBezTo>
                  <a:cubicBezTo>
                    <a:pt x="99" y="22"/>
                    <a:pt x="96" y="24"/>
                    <a:pt x="93" y="25"/>
                  </a:cubicBezTo>
                  <a:cubicBezTo>
                    <a:pt x="89" y="27"/>
                    <a:pt x="86" y="28"/>
                    <a:pt x="82" y="30"/>
                  </a:cubicBezTo>
                  <a:cubicBezTo>
                    <a:pt x="81" y="31"/>
                    <a:pt x="79" y="32"/>
                    <a:pt x="77" y="32"/>
                  </a:cubicBezTo>
                  <a:cubicBezTo>
                    <a:pt x="75" y="33"/>
                    <a:pt x="74" y="34"/>
                    <a:pt x="72" y="34"/>
                  </a:cubicBezTo>
                  <a:cubicBezTo>
                    <a:pt x="69" y="36"/>
                    <a:pt x="66" y="37"/>
                    <a:pt x="62" y="39"/>
                  </a:cubicBezTo>
                  <a:cubicBezTo>
                    <a:pt x="59" y="40"/>
                    <a:pt x="55" y="42"/>
                    <a:pt x="52" y="43"/>
                  </a:cubicBezTo>
                  <a:cubicBezTo>
                    <a:pt x="52" y="43"/>
                    <a:pt x="52" y="43"/>
                    <a:pt x="51" y="43"/>
                  </a:cubicBezTo>
                  <a:cubicBezTo>
                    <a:pt x="48" y="45"/>
                    <a:pt x="45" y="46"/>
                    <a:pt x="42" y="47"/>
                  </a:cubicBezTo>
                  <a:cubicBezTo>
                    <a:pt x="39" y="49"/>
                    <a:pt x="35" y="50"/>
                    <a:pt x="32" y="51"/>
                  </a:cubicBezTo>
                  <a:cubicBezTo>
                    <a:pt x="30" y="52"/>
                    <a:pt x="28" y="53"/>
                    <a:pt x="26" y="54"/>
                  </a:cubicBezTo>
                  <a:cubicBezTo>
                    <a:pt x="25" y="54"/>
                    <a:pt x="24" y="55"/>
                    <a:pt x="22" y="55"/>
                  </a:cubicBezTo>
                  <a:cubicBezTo>
                    <a:pt x="19" y="57"/>
                    <a:pt x="16" y="58"/>
                    <a:pt x="12" y="59"/>
                  </a:cubicBezTo>
                  <a:cubicBezTo>
                    <a:pt x="10" y="60"/>
                    <a:pt x="8" y="61"/>
                    <a:pt x="6" y="62"/>
                  </a:cubicBezTo>
                  <a:cubicBezTo>
                    <a:pt x="5" y="62"/>
                    <a:pt x="4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4"/>
                    <a:pt x="0" y="64"/>
                  </a:cubicBezTo>
                  <a:cubicBezTo>
                    <a:pt x="0" y="64"/>
                    <a:pt x="1" y="65"/>
                    <a:pt x="1" y="65"/>
                  </a:cubicBezTo>
                  <a:cubicBezTo>
                    <a:pt x="1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89263" y="2419350"/>
              <a:ext cx="255588" cy="315913"/>
            </a:xfrm>
            <a:custGeom>
              <a:avLst/>
              <a:gdLst>
                <a:gd name="T0" fmla="*/ 65 w 101"/>
                <a:gd name="T1" fmla="*/ 51 h 124"/>
                <a:gd name="T2" fmla="*/ 64 w 101"/>
                <a:gd name="T3" fmla="*/ 52 h 124"/>
                <a:gd name="T4" fmla="*/ 53 w 101"/>
                <a:gd name="T5" fmla="*/ 69 h 124"/>
                <a:gd name="T6" fmla="*/ 51 w 101"/>
                <a:gd name="T7" fmla="*/ 71 h 124"/>
                <a:gd name="T8" fmla="*/ 39 w 101"/>
                <a:gd name="T9" fmla="*/ 84 h 124"/>
                <a:gd name="T10" fmla="*/ 32 w 101"/>
                <a:gd name="T11" fmla="*/ 90 h 124"/>
                <a:gd name="T12" fmla="*/ 27 w 101"/>
                <a:gd name="T13" fmla="*/ 95 h 124"/>
                <a:gd name="T14" fmla="*/ 16 w 101"/>
                <a:gd name="T15" fmla="*/ 105 h 124"/>
                <a:gd name="T16" fmla="*/ 5 w 101"/>
                <a:gd name="T17" fmla="*/ 113 h 124"/>
                <a:gd name="T18" fmla="*/ 4 w 101"/>
                <a:gd name="T19" fmla="*/ 113 h 124"/>
                <a:gd name="T20" fmla="*/ 0 w 101"/>
                <a:gd name="T21" fmla="*/ 117 h 124"/>
                <a:gd name="T22" fmla="*/ 3 w 101"/>
                <a:gd name="T23" fmla="*/ 118 h 124"/>
                <a:gd name="T24" fmla="*/ 4 w 101"/>
                <a:gd name="T25" fmla="*/ 118 h 124"/>
                <a:gd name="T26" fmla="*/ 12 w 101"/>
                <a:gd name="T27" fmla="*/ 121 h 124"/>
                <a:gd name="T28" fmla="*/ 17 w 101"/>
                <a:gd name="T29" fmla="*/ 123 h 124"/>
                <a:gd name="T30" fmla="*/ 18 w 101"/>
                <a:gd name="T31" fmla="*/ 124 h 124"/>
                <a:gd name="T32" fmla="*/ 21 w 101"/>
                <a:gd name="T33" fmla="*/ 122 h 124"/>
                <a:gd name="T34" fmla="*/ 26 w 101"/>
                <a:gd name="T35" fmla="*/ 118 h 124"/>
                <a:gd name="T36" fmla="*/ 32 w 101"/>
                <a:gd name="T37" fmla="*/ 113 h 124"/>
                <a:gd name="T38" fmla="*/ 43 w 101"/>
                <a:gd name="T39" fmla="*/ 103 h 124"/>
                <a:gd name="T40" fmla="*/ 55 w 101"/>
                <a:gd name="T41" fmla="*/ 91 h 124"/>
                <a:gd name="T42" fmla="*/ 55 w 101"/>
                <a:gd name="T43" fmla="*/ 91 h 124"/>
                <a:gd name="T44" fmla="*/ 66 w 101"/>
                <a:gd name="T45" fmla="*/ 79 h 124"/>
                <a:gd name="T46" fmla="*/ 68 w 101"/>
                <a:gd name="T47" fmla="*/ 76 h 124"/>
                <a:gd name="T48" fmla="*/ 82 w 101"/>
                <a:gd name="T49" fmla="*/ 53 h 124"/>
                <a:gd name="T50" fmla="*/ 86 w 101"/>
                <a:gd name="T51" fmla="*/ 45 h 124"/>
                <a:gd name="T52" fmla="*/ 91 w 101"/>
                <a:gd name="T53" fmla="*/ 35 h 124"/>
                <a:gd name="T54" fmla="*/ 99 w 101"/>
                <a:gd name="T55" fmla="*/ 8 h 124"/>
                <a:gd name="T56" fmla="*/ 101 w 101"/>
                <a:gd name="T57" fmla="*/ 0 h 124"/>
                <a:gd name="T58" fmla="*/ 99 w 101"/>
                <a:gd name="T59" fmla="*/ 0 h 124"/>
                <a:gd name="T60" fmla="*/ 99 w 101"/>
                <a:gd name="T61" fmla="*/ 0 h 124"/>
                <a:gd name="T62" fmla="*/ 95 w 101"/>
                <a:gd name="T63" fmla="*/ 0 h 124"/>
                <a:gd name="T64" fmla="*/ 86 w 101"/>
                <a:gd name="T65" fmla="*/ 0 h 124"/>
                <a:gd name="T66" fmla="*/ 84 w 101"/>
                <a:gd name="T67" fmla="*/ 0 h 124"/>
                <a:gd name="T68" fmla="*/ 84 w 101"/>
                <a:gd name="T69" fmla="*/ 4 h 124"/>
                <a:gd name="T70" fmla="*/ 72 w 101"/>
                <a:gd name="T71" fmla="*/ 38 h 124"/>
                <a:gd name="T72" fmla="*/ 65 w 101"/>
                <a:gd name="T73" fmla="*/ 5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24">
                  <a:moveTo>
                    <a:pt x="65" y="51"/>
                  </a:moveTo>
                  <a:cubicBezTo>
                    <a:pt x="64" y="51"/>
                    <a:pt x="64" y="52"/>
                    <a:pt x="64" y="52"/>
                  </a:cubicBezTo>
                  <a:cubicBezTo>
                    <a:pt x="61" y="58"/>
                    <a:pt x="57" y="63"/>
                    <a:pt x="53" y="69"/>
                  </a:cubicBezTo>
                  <a:cubicBezTo>
                    <a:pt x="52" y="69"/>
                    <a:pt x="52" y="70"/>
                    <a:pt x="51" y="71"/>
                  </a:cubicBezTo>
                  <a:cubicBezTo>
                    <a:pt x="47" y="75"/>
                    <a:pt x="43" y="80"/>
                    <a:pt x="39" y="84"/>
                  </a:cubicBezTo>
                  <a:cubicBezTo>
                    <a:pt x="37" y="86"/>
                    <a:pt x="35" y="88"/>
                    <a:pt x="32" y="90"/>
                  </a:cubicBezTo>
                  <a:cubicBezTo>
                    <a:pt x="31" y="92"/>
                    <a:pt x="29" y="94"/>
                    <a:pt x="27" y="95"/>
                  </a:cubicBezTo>
                  <a:cubicBezTo>
                    <a:pt x="23" y="98"/>
                    <a:pt x="20" y="102"/>
                    <a:pt x="16" y="105"/>
                  </a:cubicBezTo>
                  <a:cubicBezTo>
                    <a:pt x="12" y="107"/>
                    <a:pt x="9" y="110"/>
                    <a:pt x="5" y="113"/>
                  </a:cubicBezTo>
                  <a:cubicBezTo>
                    <a:pt x="5" y="113"/>
                    <a:pt x="5" y="113"/>
                    <a:pt x="4" y="113"/>
                  </a:cubicBezTo>
                  <a:cubicBezTo>
                    <a:pt x="3" y="114"/>
                    <a:pt x="1" y="116"/>
                    <a:pt x="0" y="117"/>
                  </a:cubicBezTo>
                  <a:cubicBezTo>
                    <a:pt x="1" y="117"/>
                    <a:pt x="2" y="118"/>
                    <a:pt x="3" y="118"/>
                  </a:cubicBezTo>
                  <a:cubicBezTo>
                    <a:pt x="3" y="118"/>
                    <a:pt x="4" y="118"/>
                    <a:pt x="4" y="118"/>
                  </a:cubicBezTo>
                  <a:cubicBezTo>
                    <a:pt x="6" y="119"/>
                    <a:pt x="9" y="120"/>
                    <a:pt x="12" y="121"/>
                  </a:cubicBezTo>
                  <a:cubicBezTo>
                    <a:pt x="14" y="122"/>
                    <a:pt x="15" y="122"/>
                    <a:pt x="17" y="123"/>
                  </a:cubicBezTo>
                  <a:cubicBezTo>
                    <a:pt x="17" y="123"/>
                    <a:pt x="18" y="123"/>
                    <a:pt x="18" y="124"/>
                  </a:cubicBezTo>
                  <a:cubicBezTo>
                    <a:pt x="19" y="123"/>
                    <a:pt x="20" y="122"/>
                    <a:pt x="21" y="122"/>
                  </a:cubicBezTo>
                  <a:cubicBezTo>
                    <a:pt x="23" y="120"/>
                    <a:pt x="24" y="119"/>
                    <a:pt x="26" y="118"/>
                  </a:cubicBezTo>
                  <a:cubicBezTo>
                    <a:pt x="28" y="116"/>
                    <a:pt x="30" y="114"/>
                    <a:pt x="32" y="113"/>
                  </a:cubicBezTo>
                  <a:cubicBezTo>
                    <a:pt x="36" y="109"/>
                    <a:pt x="40" y="106"/>
                    <a:pt x="43" y="103"/>
                  </a:cubicBezTo>
                  <a:cubicBezTo>
                    <a:pt x="47" y="99"/>
                    <a:pt x="51" y="95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9" y="87"/>
                    <a:pt x="62" y="83"/>
                    <a:pt x="66" y="79"/>
                  </a:cubicBezTo>
                  <a:cubicBezTo>
                    <a:pt x="66" y="78"/>
                    <a:pt x="67" y="77"/>
                    <a:pt x="68" y="76"/>
                  </a:cubicBezTo>
                  <a:cubicBezTo>
                    <a:pt x="73" y="69"/>
                    <a:pt x="78" y="61"/>
                    <a:pt x="82" y="53"/>
                  </a:cubicBezTo>
                  <a:cubicBezTo>
                    <a:pt x="84" y="51"/>
                    <a:pt x="85" y="48"/>
                    <a:pt x="86" y="45"/>
                  </a:cubicBezTo>
                  <a:cubicBezTo>
                    <a:pt x="88" y="42"/>
                    <a:pt x="89" y="39"/>
                    <a:pt x="91" y="35"/>
                  </a:cubicBezTo>
                  <a:cubicBezTo>
                    <a:pt x="94" y="27"/>
                    <a:pt x="97" y="17"/>
                    <a:pt x="99" y="8"/>
                  </a:cubicBezTo>
                  <a:cubicBezTo>
                    <a:pt x="100" y="5"/>
                    <a:pt x="101" y="3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2"/>
                    <a:pt x="84" y="3"/>
                    <a:pt x="84" y="4"/>
                  </a:cubicBezTo>
                  <a:cubicBezTo>
                    <a:pt x="81" y="16"/>
                    <a:pt x="77" y="27"/>
                    <a:pt x="72" y="38"/>
                  </a:cubicBezTo>
                  <a:cubicBezTo>
                    <a:pt x="69" y="43"/>
                    <a:pt x="67" y="47"/>
                    <a:pt x="65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819400" y="1943100"/>
              <a:ext cx="374650" cy="260350"/>
            </a:xfrm>
            <a:custGeom>
              <a:avLst/>
              <a:gdLst>
                <a:gd name="T0" fmla="*/ 3 w 148"/>
                <a:gd name="T1" fmla="*/ 18 h 103"/>
                <a:gd name="T2" fmla="*/ 11 w 148"/>
                <a:gd name="T3" fmla="*/ 21 h 103"/>
                <a:gd name="T4" fmla="*/ 20 w 148"/>
                <a:gd name="T5" fmla="*/ 25 h 103"/>
                <a:gd name="T6" fmla="*/ 23 w 148"/>
                <a:gd name="T7" fmla="*/ 26 h 103"/>
                <a:gd name="T8" fmla="*/ 28 w 148"/>
                <a:gd name="T9" fmla="*/ 28 h 103"/>
                <a:gd name="T10" fmla="*/ 34 w 148"/>
                <a:gd name="T11" fmla="*/ 31 h 103"/>
                <a:gd name="T12" fmla="*/ 36 w 148"/>
                <a:gd name="T13" fmla="*/ 32 h 103"/>
                <a:gd name="T14" fmla="*/ 43 w 148"/>
                <a:gd name="T15" fmla="*/ 36 h 103"/>
                <a:gd name="T16" fmla="*/ 44 w 148"/>
                <a:gd name="T17" fmla="*/ 36 h 103"/>
                <a:gd name="T18" fmla="*/ 52 w 148"/>
                <a:gd name="T19" fmla="*/ 41 h 103"/>
                <a:gd name="T20" fmla="*/ 60 w 148"/>
                <a:gd name="T21" fmla="*/ 45 h 103"/>
                <a:gd name="T22" fmla="*/ 63 w 148"/>
                <a:gd name="T23" fmla="*/ 47 h 103"/>
                <a:gd name="T24" fmla="*/ 68 w 148"/>
                <a:gd name="T25" fmla="*/ 50 h 103"/>
                <a:gd name="T26" fmla="*/ 76 w 148"/>
                <a:gd name="T27" fmla="*/ 55 h 103"/>
                <a:gd name="T28" fmla="*/ 83 w 148"/>
                <a:gd name="T29" fmla="*/ 60 h 103"/>
                <a:gd name="T30" fmla="*/ 83 w 148"/>
                <a:gd name="T31" fmla="*/ 60 h 103"/>
                <a:gd name="T32" fmla="*/ 91 w 148"/>
                <a:gd name="T33" fmla="*/ 66 h 103"/>
                <a:gd name="T34" fmla="*/ 96 w 148"/>
                <a:gd name="T35" fmla="*/ 70 h 103"/>
                <a:gd name="T36" fmla="*/ 99 w 148"/>
                <a:gd name="T37" fmla="*/ 72 h 103"/>
                <a:gd name="T38" fmla="*/ 102 w 148"/>
                <a:gd name="T39" fmla="*/ 75 h 103"/>
                <a:gd name="T40" fmla="*/ 106 w 148"/>
                <a:gd name="T41" fmla="*/ 78 h 103"/>
                <a:gd name="T42" fmla="*/ 114 w 148"/>
                <a:gd name="T43" fmla="*/ 85 h 103"/>
                <a:gd name="T44" fmla="*/ 121 w 148"/>
                <a:gd name="T45" fmla="*/ 92 h 103"/>
                <a:gd name="T46" fmla="*/ 121 w 148"/>
                <a:gd name="T47" fmla="*/ 93 h 103"/>
                <a:gd name="T48" fmla="*/ 128 w 148"/>
                <a:gd name="T49" fmla="*/ 101 h 103"/>
                <a:gd name="T50" fmla="*/ 129 w 148"/>
                <a:gd name="T51" fmla="*/ 103 h 103"/>
                <a:gd name="T52" fmla="*/ 137 w 148"/>
                <a:gd name="T53" fmla="*/ 102 h 103"/>
                <a:gd name="T54" fmla="*/ 141 w 148"/>
                <a:gd name="T55" fmla="*/ 102 h 103"/>
                <a:gd name="T56" fmla="*/ 146 w 148"/>
                <a:gd name="T57" fmla="*/ 101 h 103"/>
                <a:gd name="T58" fmla="*/ 148 w 148"/>
                <a:gd name="T59" fmla="*/ 101 h 103"/>
                <a:gd name="T60" fmla="*/ 147 w 148"/>
                <a:gd name="T61" fmla="*/ 99 h 103"/>
                <a:gd name="T62" fmla="*/ 143 w 148"/>
                <a:gd name="T63" fmla="*/ 94 h 103"/>
                <a:gd name="T64" fmla="*/ 140 w 148"/>
                <a:gd name="T65" fmla="*/ 90 h 103"/>
                <a:gd name="T66" fmla="*/ 133 w 148"/>
                <a:gd name="T67" fmla="*/ 81 h 103"/>
                <a:gd name="T68" fmla="*/ 125 w 148"/>
                <a:gd name="T69" fmla="*/ 74 h 103"/>
                <a:gd name="T70" fmla="*/ 125 w 148"/>
                <a:gd name="T71" fmla="*/ 74 h 103"/>
                <a:gd name="T72" fmla="*/ 118 w 148"/>
                <a:gd name="T73" fmla="*/ 67 h 103"/>
                <a:gd name="T74" fmla="*/ 111 w 148"/>
                <a:gd name="T75" fmla="*/ 61 h 103"/>
                <a:gd name="T76" fmla="*/ 106 w 148"/>
                <a:gd name="T77" fmla="*/ 57 h 103"/>
                <a:gd name="T78" fmla="*/ 106 w 148"/>
                <a:gd name="T79" fmla="*/ 57 h 103"/>
                <a:gd name="T80" fmla="*/ 103 w 148"/>
                <a:gd name="T81" fmla="*/ 55 h 103"/>
                <a:gd name="T82" fmla="*/ 95 w 148"/>
                <a:gd name="T83" fmla="*/ 49 h 103"/>
                <a:gd name="T84" fmla="*/ 87 w 148"/>
                <a:gd name="T85" fmla="*/ 44 h 103"/>
                <a:gd name="T86" fmla="*/ 87 w 148"/>
                <a:gd name="T87" fmla="*/ 43 h 103"/>
                <a:gd name="T88" fmla="*/ 80 w 148"/>
                <a:gd name="T89" fmla="*/ 38 h 103"/>
                <a:gd name="T90" fmla="*/ 72 w 148"/>
                <a:gd name="T91" fmla="*/ 34 h 103"/>
                <a:gd name="T92" fmla="*/ 67 w 148"/>
                <a:gd name="T93" fmla="*/ 31 h 103"/>
                <a:gd name="T94" fmla="*/ 64 w 148"/>
                <a:gd name="T95" fmla="*/ 29 h 103"/>
                <a:gd name="T96" fmla="*/ 56 w 148"/>
                <a:gd name="T97" fmla="*/ 25 h 103"/>
                <a:gd name="T98" fmla="*/ 48 w 148"/>
                <a:gd name="T99" fmla="*/ 21 h 103"/>
                <a:gd name="T100" fmla="*/ 47 w 148"/>
                <a:gd name="T101" fmla="*/ 20 h 103"/>
                <a:gd name="T102" fmla="*/ 40 w 148"/>
                <a:gd name="T103" fmla="*/ 17 h 103"/>
                <a:gd name="T104" fmla="*/ 40 w 148"/>
                <a:gd name="T105" fmla="*/ 17 h 103"/>
                <a:gd name="T106" fmla="*/ 31 w 148"/>
                <a:gd name="T107" fmla="*/ 13 h 103"/>
                <a:gd name="T108" fmla="*/ 27 w 148"/>
                <a:gd name="T109" fmla="*/ 11 h 103"/>
                <a:gd name="T110" fmla="*/ 23 w 148"/>
                <a:gd name="T111" fmla="*/ 9 h 103"/>
                <a:gd name="T112" fmla="*/ 15 w 148"/>
                <a:gd name="T113" fmla="*/ 6 h 103"/>
                <a:gd name="T114" fmla="*/ 7 w 148"/>
                <a:gd name="T115" fmla="*/ 2 h 103"/>
                <a:gd name="T116" fmla="*/ 6 w 148"/>
                <a:gd name="T117" fmla="*/ 2 h 103"/>
                <a:gd name="T118" fmla="*/ 2 w 148"/>
                <a:gd name="T119" fmla="*/ 0 h 103"/>
                <a:gd name="T120" fmla="*/ 0 w 148"/>
                <a:gd name="T121" fmla="*/ 16 h 103"/>
                <a:gd name="T122" fmla="*/ 3 w 148"/>
                <a:gd name="T123" fmla="*/ 17 h 103"/>
                <a:gd name="T124" fmla="*/ 3 w 148"/>
                <a:gd name="T125" fmla="*/ 1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" h="103">
                  <a:moveTo>
                    <a:pt x="3" y="18"/>
                  </a:moveTo>
                  <a:cubicBezTo>
                    <a:pt x="6" y="19"/>
                    <a:pt x="9" y="20"/>
                    <a:pt x="11" y="21"/>
                  </a:cubicBezTo>
                  <a:cubicBezTo>
                    <a:pt x="14" y="22"/>
                    <a:pt x="17" y="23"/>
                    <a:pt x="20" y="25"/>
                  </a:cubicBezTo>
                  <a:cubicBezTo>
                    <a:pt x="21" y="25"/>
                    <a:pt x="22" y="26"/>
                    <a:pt x="23" y="26"/>
                  </a:cubicBezTo>
                  <a:cubicBezTo>
                    <a:pt x="25" y="27"/>
                    <a:pt x="26" y="28"/>
                    <a:pt x="28" y="28"/>
                  </a:cubicBezTo>
                  <a:cubicBezTo>
                    <a:pt x="30" y="29"/>
                    <a:pt x="32" y="30"/>
                    <a:pt x="34" y="31"/>
                  </a:cubicBezTo>
                  <a:cubicBezTo>
                    <a:pt x="34" y="32"/>
                    <a:pt x="35" y="32"/>
                    <a:pt x="36" y="32"/>
                  </a:cubicBezTo>
                  <a:cubicBezTo>
                    <a:pt x="38" y="34"/>
                    <a:pt x="41" y="35"/>
                    <a:pt x="43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7" y="38"/>
                    <a:pt x="49" y="39"/>
                    <a:pt x="52" y="41"/>
                  </a:cubicBezTo>
                  <a:cubicBezTo>
                    <a:pt x="55" y="42"/>
                    <a:pt x="57" y="44"/>
                    <a:pt x="60" y="45"/>
                  </a:cubicBezTo>
                  <a:cubicBezTo>
                    <a:pt x="61" y="46"/>
                    <a:pt x="62" y="47"/>
                    <a:pt x="63" y="47"/>
                  </a:cubicBezTo>
                  <a:cubicBezTo>
                    <a:pt x="65" y="48"/>
                    <a:pt x="66" y="49"/>
                    <a:pt x="68" y="50"/>
                  </a:cubicBezTo>
                  <a:cubicBezTo>
                    <a:pt x="70" y="52"/>
                    <a:pt x="73" y="53"/>
                    <a:pt x="76" y="55"/>
                  </a:cubicBezTo>
                  <a:cubicBezTo>
                    <a:pt x="78" y="57"/>
                    <a:pt x="81" y="58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2"/>
                    <a:pt x="89" y="64"/>
                    <a:pt x="91" y="66"/>
                  </a:cubicBezTo>
                  <a:cubicBezTo>
                    <a:pt x="93" y="67"/>
                    <a:pt x="95" y="68"/>
                    <a:pt x="96" y="70"/>
                  </a:cubicBezTo>
                  <a:cubicBezTo>
                    <a:pt x="97" y="70"/>
                    <a:pt x="98" y="71"/>
                    <a:pt x="99" y="72"/>
                  </a:cubicBezTo>
                  <a:cubicBezTo>
                    <a:pt x="100" y="73"/>
                    <a:pt x="101" y="74"/>
                    <a:pt x="102" y="75"/>
                  </a:cubicBezTo>
                  <a:cubicBezTo>
                    <a:pt x="104" y="76"/>
                    <a:pt x="105" y="77"/>
                    <a:pt x="106" y="78"/>
                  </a:cubicBezTo>
                  <a:cubicBezTo>
                    <a:pt x="109" y="80"/>
                    <a:pt x="111" y="83"/>
                    <a:pt x="114" y="85"/>
                  </a:cubicBezTo>
                  <a:cubicBezTo>
                    <a:pt x="116" y="87"/>
                    <a:pt x="119" y="90"/>
                    <a:pt x="121" y="92"/>
                  </a:cubicBezTo>
                  <a:cubicBezTo>
                    <a:pt x="121" y="92"/>
                    <a:pt x="121" y="92"/>
                    <a:pt x="121" y="93"/>
                  </a:cubicBezTo>
                  <a:cubicBezTo>
                    <a:pt x="123" y="95"/>
                    <a:pt x="126" y="98"/>
                    <a:pt x="128" y="101"/>
                  </a:cubicBezTo>
                  <a:cubicBezTo>
                    <a:pt x="129" y="102"/>
                    <a:pt x="129" y="102"/>
                    <a:pt x="129" y="103"/>
                  </a:cubicBezTo>
                  <a:cubicBezTo>
                    <a:pt x="132" y="102"/>
                    <a:pt x="134" y="102"/>
                    <a:pt x="137" y="102"/>
                  </a:cubicBezTo>
                  <a:cubicBezTo>
                    <a:pt x="138" y="102"/>
                    <a:pt x="140" y="102"/>
                    <a:pt x="141" y="102"/>
                  </a:cubicBezTo>
                  <a:cubicBezTo>
                    <a:pt x="143" y="101"/>
                    <a:pt x="145" y="101"/>
                    <a:pt x="146" y="101"/>
                  </a:cubicBezTo>
                  <a:cubicBezTo>
                    <a:pt x="147" y="101"/>
                    <a:pt x="147" y="101"/>
                    <a:pt x="148" y="101"/>
                  </a:cubicBezTo>
                  <a:cubicBezTo>
                    <a:pt x="148" y="100"/>
                    <a:pt x="147" y="99"/>
                    <a:pt x="147" y="99"/>
                  </a:cubicBezTo>
                  <a:cubicBezTo>
                    <a:pt x="145" y="97"/>
                    <a:pt x="144" y="95"/>
                    <a:pt x="143" y="94"/>
                  </a:cubicBezTo>
                  <a:cubicBezTo>
                    <a:pt x="142" y="92"/>
                    <a:pt x="141" y="91"/>
                    <a:pt x="140" y="90"/>
                  </a:cubicBezTo>
                  <a:cubicBezTo>
                    <a:pt x="138" y="87"/>
                    <a:pt x="135" y="84"/>
                    <a:pt x="133" y="81"/>
                  </a:cubicBezTo>
                  <a:cubicBezTo>
                    <a:pt x="130" y="79"/>
                    <a:pt x="128" y="76"/>
                    <a:pt x="125" y="74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23" y="71"/>
                    <a:pt x="120" y="69"/>
                    <a:pt x="118" y="67"/>
                  </a:cubicBezTo>
                  <a:cubicBezTo>
                    <a:pt x="116" y="65"/>
                    <a:pt x="113" y="63"/>
                    <a:pt x="111" y="61"/>
                  </a:cubicBezTo>
                  <a:cubicBezTo>
                    <a:pt x="109" y="59"/>
                    <a:pt x="108" y="58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4" y="55"/>
                    <a:pt x="103" y="55"/>
                  </a:cubicBezTo>
                  <a:cubicBezTo>
                    <a:pt x="100" y="53"/>
                    <a:pt x="98" y="51"/>
                    <a:pt x="95" y="49"/>
                  </a:cubicBezTo>
                  <a:cubicBezTo>
                    <a:pt x="93" y="47"/>
                    <a:pt x="90" y="45"/>
                    <a:pt x="87" y="44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5" y="42"/>
                    <a:pt x="82" y="40"/>
                    <a:pt x="80" y="38"/>
                  </a:cubicBezTo>
                  <a:cubicBezTo>
                    <a:pt x="77" y="37"/>
                    <a:pt x="74" y="35"/>
                    <a:pt x="72" y="34"/>
                  </a:cubicBezTo>
                  <a:cubicBezTo>
                    <a:pt x="70" y="33"/>
                    <a:pt x="69" y="32"/>
                    <a:pt x="67" y="31"/>
                  </a:cubicBezTo>
                  <a:cubicBezTo>
                    <a:pt x="66" y="30"/>
                    <a:pt x="65" y="30"/>
                    <a:pt x="64" y="29"/>
                  </a:cubicBezTo>
                  <a:cubicBezTo>
                    <a:pt x="61" y="28"/>
                    <a:pt x="58" y="26"/>
                    <a:pt x="56" y="25"/>
                  </a:cubicBezTo>
                  <a:cubicBezTo>
                    <a:pt x="53" y="23"/>
                    <a:pt x="50" y="22"/>
                    <a:pt x="48" y="21"/>
                  </a:cubicBezTo>
                  <a:cubicBezTo>
                    <a:pt x="48" y="21"/>
                    <a:pt x="47" y="20"/>
                    <a:pt x="47" y="20"/>
                  </a:cubicBezTo>
                  <a:cubicBezTo>
                    <a:pt x="45" y="19"/>
                    <a:pt x="43" y="18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5"/>
                    <a:pt x="34" y="14"/>
                    <a:pt x="31" y="13"/>
                  </a:cubicBezTo>
                  <a:cubicBezTo>
                    <a:pt x="30" y="12"/>
                    <a:pt x="28" y="11"/>
                    <a:pt x="27" y="11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1" y="8"/>
                    <a:pt x="18" y="7"/>
                    <a:pt x="15" y="6"/>
                  </a:cubicBezTo>
                  <a:cubicBezTo>
                    <a:pt x="12" y="4"/>
                    <a:pt x="10" y="3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6"/>
                    <a:pt x="1" y="11"/>
                    <a:pt x="0" y="16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872288" y="5983288"/>
              <a:ext cx="258763" cy="508000"/>
            </a:xfrm>
            <a:custGeom>
              <a:avLst/>
              <a:gdLst>
                <a:gd name="T0" fmla="*/ 93 w 102"/>
                <a:gd name="T1" fmla="*/ 161 h 200"/>
                <a:gd name="T2" fmla="*/ 89 w 102"/>
                <a:gd name="T3" fmla="*/ 146 h 200"/>
                <a:gd name="T4" fmla="*/ 87 w 102"/>
                <a:gd name="T5" fmla="*/ 138 h 200"/>
                <a:gd name="T6" fmla="*/ 84 w 102"/>
                <a:gd name="T7" fmla="*/ 131 h 200"/>
                <a:gd name="T8" fmla="*/ 84 w 102"/>
                <a:gd name="T9" fmla="*/ 129 h 200"/>
                <a:gd name="T10" fmla="*/ 71 w 102"/>
                <a:gd name="T11" fmla="*/ 93 h 200"/>
                <a:gd name="T12" fmla="*/ 71 w 102"/>
                <a:gd name="T13" fmla="*/ 93 h 200"/>
                <a:gd name="T14" fmla="*/ 56 w 102"/>
                <a:gd name="T15" fmla="*/ 59 h 200"/>
                <a:gd name="T16" fmla="*/ 41 w 102"/>
                <a:gd name="T17" fmla="*/ 28 h 200"/>
                <a:gd name="T18" fmla="*/ 41 w 102"/>
                <a:gd name="T19" fmla="*/ 27 h 200"/>
                <a:gd name="T20" fmla="*/ 30 w 102"/>
                <a:gd name="T21" fmla="*/ 7 h 200"/>
                <a:gd name="T22" fmla="*/ 26 w 102"/>
                <a:gd name="T23" fmla="*/ 0 h 200"/>
                <a:gd name="T24" fmla="*/ 25 w 102"/>
                <a:gd name="T25" fmla="*/ 0 h 200"/>
                <a:gd name="T26" fmla="*/ 0 w 102"/>
                <a:gd name="T27" fmla="*/ 15 h 200"/>
                <a:gd name="T28" fmla="*/ 4 w 102"/>
                <a:gd name="T29" fmla="*/ 22 h 200"/>
                <a:gd name="T30" fmla="*/ 15 w 102"/>
                <a:gd name="T31" fmla="*/ 42 h 200"/>
                <a:gd name="T32" fmla="*/ 15 w 102"/>
                <a:gd name="T33" fmla="*/ 42 h 200"/>
                <a:gd name="T34" fmla="*/ 30 w 102"/>
                <a:gd name="T35" fmla="*/ 74 h 200"/>
                <a:gd name="T36" fmla="*/ 43 w 102"/>
                <a:gd name="T37" fmla="*/ 104 h 200"/>
                <a:gd name="T38" fmla="*/ 44 w 102"/>
                <a:gd name="T39" fmla="*/ 109 h 200"/>
                <a:gd name="T40" fmla="*/ 55 w 102"/>
                <a:gd name="T41" fmla="*/ 139 h 200"/>
                <a:gd name="T42" fmla="*/ 57 w 102"/>
                <a:gd name="T43" fmla="*/ 147 h 200"/>
                <a:gd name="T44" fmla="*/ 58 w 102"/>
                <a:gd name="T45" fmla="*/ 148 h 200"/>
                <a:gd name="T46" fmla="*/ 60 w 102"/>
                <a:gd name="T47" fmla="*/ 155 h 200"/>
                <a:gd name="T48" fmla="*/ 64 w 102"/>
                <a:gd name="T49" fmla="*/ 170 h 200"/>
                <a:gd name="T50" fmla="*/ 70 w 102"/>
                <a:gd name="T51" fmla="*/ 191 h 200"/>
                <a:gd name="T52" fmla="*/ 73 w 102"/>
                <a:gd name="T53" fmla="*/ 200 h 200"/>
                <a:gd name="T54" fmla="*/ 92 w 102"/>
                <a:gd name="T55" fmla="*/ 195 h 200"/>
                <a:gd name="T56" fmla="*/ 102 w 102"/>
                <a:gd name="T57" fmla="*/ 192 h 200"/>
                <a:gd name="T58" fmla="*/ 97 w 102"/>
                <a:gd name="T59" fmla="*/ 173 h 200"/>
                <a:gd name="T60" fmla="*/ 93 w 102"/>
                <a:gd name="T61" fmla="*/ 16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200">
                  <a:moveTo>
                    <a:pt x="93" y="161"/>
                  </a:moveTo>
                  <a:cubicBezTo>
                    <a:pt x="92" y="157"/>
                    <a:pt x="91" y="152"/>
                    <a:pt x="89" y="146"/>
                  </a:cubicBezTo>
                  <a:cubicBezTo>
                    <a:pt x="88" y="144"/>
                    <a:pt x="88" y="141"/>
                    <a:pt x="87" y="138"/>
                  </a:cubicBezTo>
                  <a:cubicBezTo>
                    <a:pt x="86" y="136"/>
                    <a:pt x="85" y="133"/>
                    <a:pt x="84" y="131"/>
                  </a:cubicBezTo>
                  <a:cubicBezTo>
                    <a:pt x="84" y="130"/>
                    <a:pt x="84" y="130"/>
                    <a:pt x="84" y="129"/>
                  </a:cubicBezTo>
                  <a:cubicBezTo>
                    <a:pt x="80" y="118"/>
                    <a:pt x="76" y="105"/>
                    <a:pt x="7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6" y="81"/>
                    <a:pt x="61" y="69"/>
                    <a:pt x="56" y="59"/>
                  </a:cubicBezTo>
                  <a:cubicBezTo>
                    <a:pt x="51" y="47"/>
                    <a:pt x="46" y="37"/>
                    <a:pt x="41" y="28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37" y="19"/>
                    <a:pt x="33" y="12"/>
                    <a:pt x="30" y="7"/>
                  </a:cubicBezTo>
                  <a:cubicBezTo>
                    <a:pt x="27" y="2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7"/>
                    <a:pt x="4" y="22"/>
                  </a:cubicBezTo>
                  <a:cubicBezTo>
                    <a:pt x="7" y="27"/>
                    <a:pt x="10" y="34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9" y="51"/>
                    <a:pt x="25" y="62"/>
                    <a:pt x="30" y="74"/>
                  </a:cubicBezTo>
                  <a:cubicBezTo>
                    <a:pt x="34" y="84"/>
                    <a:pt x="39" y="94"/>
                    <a:pt x="43" y="104"/>
                  </a:cubicBezTo>
                  <a:cubicBezTo>
                    <a:pt x="43" y="106"/>
                    <a:pt x="44" y="107"/>
                    <a:pt x="44" y="109"/>
                  </a:cubicBezTo>
                  <a:cubicBezTo>
                    <a:pt x="48" y="119"/>
                    <a:pt x="52" y="129"/>
                    <a:pt x="55" y="139"/>
                  </a:cubicBezTo>
                  <a:cubicBezTo>
                    <a:pt x="56" y="142"/>
                    <a:pt x="56" y="144"/>
                    <a:pt x="57" y="147"/>
                  </a:cubicBezTo>
                  <a:cubicBezTo>
                    <a:pt x="57" y="147"/>
                    <a:pt x="58" y="148"/>
                    <a:pt x="58" y="148"/>
                  </a:cubicBezTo>
                  <a:cubicBezTo>
                    <a:pt x="58" y="150"/>
                    <a:pt x="59" y="153"/>
                    <a:pt x="60" y="155"/>
                  </a:cubicBezTo>
                  <a:cubicBezTo>
                    <a:pt x="61" y="160"/>
                    <a:pt x="63" y="165"/>
                    <a:pt x="64" y="170"/>
                  </a:cubicBezTo>
                  <a:cubicBezTo>
                    <a:pt x="66" y="179"/>
                    <a:pt x="69" y="186"/>
                    <a:pt x="70" y="191"/>
                  </a:cubicBezTo>
                  <a:cubicBezTo>
                    <a:pt x="72" y="197"/>
                    <a:pt x="73" y="200"/>
                    <a:pt x="73" y="200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92"/>
                    <a:pt x="100" y="185"/>
                    <a:pt x="97" y="173"/>
                  </a:cubicBezTo>
                  <a:cubicBezTo>
                    <a:pt x="96" y="170"/>
                    <a:pt x="95" y="166"/>
                    <a:pt x="93" y="16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6129338" y="5287963"/>
              <a:ext cx="469900" cy="344488"/>
            </a:xfrm>
            <a:custGeom>
              <a:avLst/>
              <a:gdLst>
                <a:gd name="T0" fmla="*/ 176 w 185"/>
                <a:gd name="T1" fmla="*/ 107 h 136"/>
                <a:gd name="T2" fmla="*/ 160 w 185"/>
                <a:gd name="T3" fmla="*/ 94 h 136"/>
                <a:gd name="T4" fmla="*/ 157 w 185"/>
                <a:gd name="T5" fmla="*/ 91 h 136"/>
                <a:gd name="T6" fmla="*/ 138 w 185"/>
                <a:gd name="T7" fmla="*/ 77 h 136"/>
                <a:gd name="T8" fmla="*/ 119 w 185"/>
                <a:gd name="T9" fmla="*/ 63 h 136"/>
                <a:gd name="T10" fmla="*/ 102 w 185"/>
                <a:gd name="T11" fmla="*/ 52 h 136"/>
                <a:gd name="T12" fmla="*/ 99 w 185"/>
                <a:gd name="T13" fmla="*/ 50 h 136"/>
                <a:gd name="T14" fmla="*/ 79 w 185"/>
                <a:gd name="T15" fmla="*/ 37 h 136"/>
                <a:gd name="T16" fmla="*/ 60 w 185"/>
                <a:gd name="T17" fmla="*/ 25 h 136"/>
                <a:gd name="T18" fmla="*/ 41 w 185"/>
                <a:gd name="T19" fmla="*/ 15 h 136"/>
                <a:gd name="T20" fmla="*/ 40 w 185"/>
                <a:gd name="T21" fmla="*/ 14 h 136"/>
                <a:gd name="T22" fmla="*/ 21 w 185"/>
                <a:gd name="T23" fmla="*/ 4 h 136"/>
                <a:gd name="T24" fmla="*/ 20 w 185"/>
                <a:gd name="T25" fmla="*/ 3 h 136"/>
                <a:gd name="T26" fmla="*/ 13 w 185"/>
                <a:gd name="T27" fmla="*/ 0 h 136"/>
                <a:gd name="T28" fmla="*/ 0 w 185"/>
                <a:gd name="T29" fmla="*/ 25 h 136"/>
                <a:gd name="T30" fmla="*/ 8 w 185"/>
                <a:gd name="T31" fmla="*/ 29 h 136"/>
                <a:gd name="T32" fmla="*/ 13 w 185"/>
                <a:gd name="T33" fmla="*/ 31 h 136"/>
                <a:gd name="T34" fmla="*/ 28 w 185"/>
                <a:gd name="T35" fmla="*/ 40 h 136"/>
                <a:gd name="T36" fmla="*/ 33 w 185"/>
                <a:gd name="T37" fmla="*/ 43 h 136"/>
                <a:gd name="T38" fmla="*/ 53 w 185"/>
                <a:gd name="T39" fmla="*/ 54 h 136"/>
                <a:gd name="T40" fmla="*/ 72 w 185"/>
                <a:gd name="T41" fmla="*/ 66 h 136"/>
                <a:gd name="T42" fmla="*/ 87 w 185"/>
                <a:gd name="T43" fmla="*/ 76 h 136"/>
                <a:gd name="T44" fmla="*/ 92 w 185"/>
                <a:gd name="T45" fmla="*/ 79 h 136"/>
                <a:gd name="T46" fmla="*/ 112 w 185"/>
                <a:gd name="T47" fmla="*/ 93 h 136"/>
                <a:gd name="T48" fmla="*/ 131 w 185"/>
                <a:gd name="T49" fmla="*/ 107 h 136"/>
                <a:gd name="T50" fmla="*/ 142 w 185"/>
                <a:gd name="T51" fmla="*/ 116 h 136"/>
                <a:gd name="T52" fmla="*/ 150 w 185"/>
                <a:gd name="T53" fmla="*/ 122 h 136"/>
                <a:gd name="T54" fmla="*/ 160 w 185"/>
                <a:gd name="T55" fmla="*/ 131 h 136"/>
                <a:gd name="T56" fmla="*/ 166 w 185"/>
                <a:gd name="T57" fmla="*/ 136 h 136"/>
                <a:gd name="T58" fmla="*/ 170 w 185"/>
                <a:gd name="T59" fmla="*/ 131 h 136"/>
                <a:gd name="T60" fmla="*/ 185 w 185"/>
                <a:gd name="T61" fmla="*/ 114 h 136"/>
                <a:gd name="T62" fmla="*/ 178 w 185"/>
                <a:gd name="T63" fmla="*/ 109 h 136"/>
                <a:gd name="T64" fmla="*/ 176 w 185"/>
                <a:gd name="T65" fmla="*/ 10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36">
                  <a:moveTo>
                    <a:pt x="176" y="107"/>
                  </a:moveTo>
                  <a:cubicBezTo>
                    <a:pt x="172" y="103"/>
                    <a:pt x="167" y="99"/>
                    <a:pt x="160" y="94"/>
                  </a:cubicBezTo>
                  <a:cubicBezTo>
                    <a:pt x="159" y="93"/>
                    <a:pt x="158" y="92"/>
                    <a:pt x="157" y="91"/>
                  </a:cubicBezTo>
                  <a:cubicBezTo>
                    <a:pt x="151" y="87"/>
                    <a:pt x="145" y="82"/>
                    <a:pt x="138" y="77"/>
                  </a:cubicBezTo>
                  <a:cubicBezTo>
                    <a:pt x="132" y="72"/>
                    <a:pt x="125" y="67"/>
                    <a:pt x="119" y="63"/>
                  </a:cubicBezTo>
                  <a:cubicBezTo>
                    <a:pt x="113" y="59"/>
                    <a:pt x="108" y="55"/>
                    <a:pt x="102" y="52"/>
                  </a:cubicBezTo>
                  <a:cubicBezTo>
                    <a:pt x="101" y="51"/>
                    <a:pt x="100" y="50"/>
                    <a:pt x="99" y="50"/>
                  </a:cubicBezTo>
                  <a:cubicBezTo>
                    <a:pt x="92" y="45"/>
                    <a:pt x="86" y="41"/>
                    <a:pt x="79" y="37"/>
                  </a:cubicBezTo>
                  <a:cubicBezTo>
                    <a:pt x="73" y="33"/>
                    <a:pt x="66" y="29"/>
                    <a:pt x="60" y="25"/>
                  </a:cubicBezTo>
                  <a:cubicBezTo>
                    <a:pt x="53" y="21"/>
                    <a:pt x="47" y="18"/>
                    <a:pt x="41" y="15"/>
                  </a:cubicBezTo>
                  <a:cubicBezTo>
                    <a:pt x="41" y="15"/>
                    <a:pt x="40" y="14"/>
                    <a:pt x="40" y="14"/>
                  </a:cubicBezTo>
                  <a:cubicBezTo>
                    <a:pt x="32" y="10"/>
                    <a:pt x="25" y="6"/>
                    <a:pt x="21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15" y="1"/>
                    <a:pt x="13" y="0"/>
                    <a:pt x="13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3" y="26"/>
                    <a:pt x="8" y="29"/>
                  </a:cubicBezTo>
                  <a:cubicBezTo>
                    <a:pt x="9" y="29"/>
                    <a:pt x="11" y="30"/>
                    <a:pt x="13" y="31"/>
                  </a:cubicBezTo>
                  <a:cubicBezTo>
                    <a:pt x="17" y="34"/>
                    <a:pt x="22" y="36"/>
                    <a:pt x="28" y="40"/>
                  </a:cubicBezTo>
                  <a:cubicBezTo>
                    <a:pt x="29" y="41"/>
                    <a:pt x="31" y="42"/>
                    <a:pt x="33" y="43"/>
                  </a:cubicBezTo>
                  <a:cubicBezTo>
                    <a:pt x="39" y="46"/>
                    <a:pt x="46" y="50"/>
                    <a:pt x="53" y="54"/>
                  </a:cubicBezTo>
                  <a:cubicBezTo>
                    <a:pt x="59" y="58"/>
                    <a:pt x="66" y="62"/>
                    <a:pt x="72" y="66"/>
                  </a:cubicBezTo>
                  <a:cubicBezTo>
                    <a:pt x="77" y="69"/>
                    <a:pt x="82" y="72"/>
                    <a:pt x="87" y="76"/>
                  </a:cubicBezTo>
                  <a:cubicBezTo>
                    <a:pt x="88" y="77"/>
                    <a:pt x="90" y="78"/>
                    <a:pt x="92" y="79"/>
                  </a:cubicBezTo>
                  <a:cubicBezTo>
                    <a:pt x="99" y="84"/>
                    <a:pt x="105" y="88"/>
                    <a:pt x="112" y="93"/>
                  </a:cubicBezTo>
                  <a:cubicBezTo>
                    <a:pt x="118" y="98"/>
                    <a:pt x="125" y="103"/>
                    <a:pt x="131" y="107"/>
                  </a:cubicBezTo>
                  <a:cubicBezTo>
                    <a:pt x="135" y="110"/>
                    <a:pt x="139" y="113"/>
                    <a:pt x="142" y="116"/>
                  </a:cubicBezTo>
                  <a:cubicBezTo>
                    <a:pt x="145" y="118"/>
                    <a:pt x="147" y="120"/>
                    <a:pt x="150" y="122"/>
                  </a:cubicBezTo>
                  <a:cubicBezTo>
                    <a:pt x="154" y="126"/>
                    <a:pt x="157" y="128"/>
                    <a:pt x="160" y="131"/>
                  </a:cubicBezTo>
                  <a:cubicBezTo>
                    <a:pt x="164" y="134"/>
                    <a:pt x="166" y="136"/>
                    <a:pt x="166" y="136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4"/>
                    <a:pt x="183" y="112"/>
                    <a:pt x="178" y="109"/>
                  </a:cubicBezTo>
                  <a:cubicBezTo>
                    <a:pt x="178" y="108"/>
                    <a:pt x="177" y="107"/>
                    <a:pt x="176" y="1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167313" y="4927600"/>
              <a:ext cx="515938" cy="220663"/>
            </a:xfrm>
            <a:custGeom>
              <a:avLst/>
              <a:gdLst>
                <a:gd name="T0" fmla="*/ 173 w 203"/>
                <a:gd name="T1" fmla="*/ 51 h 87"/>
                <a:gd name="T2" fmla="*/ 172 w 203"/>
                <a:gd name="T3" fmla="*/ 51 h 87"/>
                <a:gd name="T4" fmla="*/ 151 w 203"/>
                <a:gd name="T5" fmla="*/ 44 h 87"/>
                <a:gd name="T6" fmla="*/ 130 w 203"/>
                <a:gd name="T7" fmla="*/ 37 h 87"/>
                <a:gd name="T8" fmla="*/ 109 w 203"/>
                <a:gd name="T9" fmla="*/ 30 h 87"/>
                <a:gd name="T10" fmla="*/ 106 w 203"/>
                <a:gd name="T11" fmla="*/ 29 h 87"/>
                <a:gd name="T12" fmla="*/ 88 w 203"/>
                <a:gd name="T13" fmla="*/ 24 h 87"/>
                <a:gd name="T14" fmla="*/ 70 w 203"/>
                <a:gd name="T15" fmla="*/ 18 h 87"/>
                <a:gd name="T16" fmla="*/ 67 w 203"/>
                <a:gd name="T17" fmla="*/ 17 h 87"/>
                <a:gd name="T18" fmla="*/ 53 w 203"/>
                <a:gd name="T19" fmla="*/ 13 h 87"/>
                <a:gd name="T20" fmla="*/ 45 w 203"/>
                <a:gd name="T21" fmla="*/ 11 h 87"/>
                <a:gd name="T22" fmla="*/ 38 w 203"/>
                <a:gd name="T23" fmla="*/ 9 h 87"/>
                <a:gd name="T24" fmla="*/ 24 w 203"/>
                <a:gd name="T25" fmla="*/ 5 h 87"/>
                <a:gd name="T26" fmla="*/ 8 w 203"/>
                <a:gd name="T27" fmla="*/ 0 h 87"/>
                <a:gd name="T28" fmla="*/ 0 w 203"/>
                <a:gd name="T29" fmla="*/ 25 h 87"/>
                <a:gd name="T30" fmla="*/ 18 w 203"/>
                <a:gd name="T31" fmla="*/ 30 h 87"/>
                <a:gd name="T32" fmla="*/ 31 w 203"/>
                <a:gd name="T33" fmla="*/ 34 h 87"/>
                <a:gd name="T34" fmla="*/ 39 w 203"/>
                <a:gd name="T35" fmla="*/ 37 h 87"/>
                <a:gd name="T36" fmla="*/ 46 w 203"/>
                <a:gd name="T37" fmla="*/ 38 h 87"/>
                <a:gd name="T38" fmla="*/ 60 w 203"/>
                <a:gd name="T39" fmla="*/ 43 h 87"/>
                <a:gd name="T40" fmla="*/ 62 w 203"/>
                <a:gd name="T41" fmla="*/ 43 h 87"/>
                <a:gd name="T42" fmla="*/ 82 w 203"/>
                <a:gd name="T43" fmla="*/ 50 h 87"/>
                <a:gd name="T44" fmla="*/ 98 w 203"/>
                <a:gd name="T45" fmla="*/ 55 h 87"/>
                <a:gd name="T46" fmla="*/ 103 w 203"/>
                <a:gd name="T47" fmla="*/ 56 h 87"/>
                <a:gd name="T48" fmla="*/ 124 w 203"/>
                <a:gd name="T49" fmla="*/ 63 h 87"/>
                <a:gd name="T50" fmla="*/ 145 w 203"/>
                <a:gd name="T51" fmla="*/ 70 h 87"/>
                <a:gd name="T52" fmla="*/ 164 w 203"/>
                <a:gd name="T53" fmla="*/ 76 h 87"/>
                <a:gd name="T54" fmla="*/ 166 w 203"/>
                <a:gd name="T55" fmla="*/ 77 h 87"/>
                <a:gd name="T56" fmla="*/ 187 w 203"/>
                <a:gd name="T57" fmla="*/ 84 h 87"/>
                <a:gd name="T58" fmla="*/ 194 w 203"/>
                <a:gd name="T59" fmla="*/ 87 h 87"/>
                <a:gd name="T60" fmla="*/ 203 w 203"/>
                <a:gd name="T61" fmla="*/ 61 h 87"/>
                <a:gd name="T62" fmla="*/ 193 w 203"/>
                <a:gd name="T63" fmla="*/ 58 h 87"/>
                <a:gd name="T64" fmla="*/ 173 w 203"/>
                <a:gd name="T6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87">
                  <a:moveTo>
                    <a:pt x="173" y="51"/>
                  </a:moveTo>
                  <a:cubicBezTo>
                    <a:pt x="172" y="51"/>
                    <a:pt x="172" y="51"/>
                    <a:pt x="172" y="51"/>
                  </a:cubicBezTo>
                  <a:cubicBezTo>
                    <a:pt x="166" y="48"/>
                    <a:pt x="158" y="46"/>
                    <a:pt x="151" y="44"/>
                  </a:cubicBezTo>
                  <a:cubicBezTo>
                    <a:pt x="144" y="41"/>
                    <a:pt x="137" y="39"/>
                    <a:pt x="130" y="37"/>
                  </a:cubicBezTo>
                  <a:cubicBezTo>
                    <a:pt x="123" y="35"/>
                    <a:pt x="116" y="32"/>
                    <a:pt x="109" y="30"/>
                  </a:cubicBezTo>
                  <a:cubicBezTo>
                    <a:pt x="108" y="30"/>
                    <a:pt x="107" y="29"/>
                    <a:pt x="106" y="29"/>
                  </a:cubicBezTo>
                  <a:cubicBezTo>
                    <a:pt x="100" y="27"/>
                    <a:pt x="94" y="25"/>
                    <a:pt x="88" y="24"/>
                  </a:cubicBezTo>
                  <a:cubicBezTo>
                    <a:pt x="82" y="22"/>
                    <a:pt x="76" y="20"/>
                    <a:pt x="70" y="18"/>
                  </a:cubicBezTo>
                  <a:cubicBezTo>
                    <a:pt x="69" y="18"/>
                    <a:pt x="68" y="17"/>
                    <a:pt x="67" y="17"/>
                  </a:cubicBezTo>
                  <a:cubicBezTo>
                    <a:pt x="62" y="16"/>
                    <a:pt x="57" y="14"/>
                    <a:pt x="53" y="13"/>
                  </a:cubicBezTo>
                  <a:cubicBezTo>
                    <a:pt x="50" y="12"/>
                    <a:pt x="48" y="12"/>
                    <a:pt x="45" y="11"/>
                  </a:cubicBezTo>
                  <a:cubicBezTo>
                    <a:pt x="43" y="10"/>
                    <a:pt x="40" y="9"/>
                    <a:pt x="38" y="9"/>
                  </a:cubicBezTo>
                  <a:cubicBezTo>
                    <a:pt x="33" y="7"/>
                    <a:pt x="28" y="6"/>
                    <a:pt x="24" y="5"/>
                  </a:cubicBezTo>
                  <a:cubicBezTo>
                    <a:pt x="14" y="2"/>
                    <a:pt x="8" y="0"/>
                    <a:pt x="8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7" y="27"/>
                    <a:pt x="18" y="30"/>
                  </a:cubicBezTo>
                  <a:cubicBezTo>
                    <a:pt x="22" y="32"/>
                    <a:pt x="26" y="33"/>
                    <a:pt x="31" y="34"/>
                  </a:cubicBezTo>
                  <a:cubicBezTo>
                    <a:pt x="34" y="35"/>
                    <a:pt x="36" y="36"/>
                    <a:pt x="39" y="37"/>
                  </a:cubicBezTo>
                  <a:cubicBezTo>
                    <a:pt x="41" y="37"/>
                    <a:pt x="44" y="38"/>
                    <a:pt x="46" y="38"/>
                  </a:cubicBezTo>
                  <a:cubicBezTo>
                    <a:pt x="50" y="40"/>
                    <a:pt x="55" y="41"/>
                    <a:pt x="60" y="43"/>
                  </a:cubicBezTo>
                  <a:cubicBezTo>
                    <a:pt x="61" y="43"/>
                    <a:pt x="61" y="43"/>
                    <a:pt x="62" y="43"/>
                  </a:cubicBezTo>
                  <a:cubicBezTo>
                    <a:pt x="68" y="45"/>
                    <a:pt x="75" y="47"/>
                    <a:pt x="82" y="50"/>
                  </a:cubicBezTo>
                  <a:cubicBezTo>
                    <a:pt x="87" y="51"/>
                    <a:pt x="92" y="53"/>
                    <a:pt x="98" y="55"/>
                  </a:cubicBezTo>
                  <a:cubicBezTo>
                    <a:pt x="99" y="55"/>
                    <a:pt x="101" y="56"/>
                    <a:pt x="103" y="56"/>
                  </a:cubicBezTo>
                  <a:cubicBezTo>
                    <a:pt x="110" y="58"/>
                    <a:pt x="117" y="61"/>
                    <a:pt x="124" y="63"/>
                  </a:cubicBezTo>
                  <a:cubicBezTo>
                    <a:pt x="131" y="65"/>
                    <a:pt x="138" y="68"/>
                    <a:pt x="145" y="70"/>
                  </a:cubicBezTo>
                  <a:cubicBezTo>
                    <a:pt x="152" y="72"/>
                    <a:pt x="158" y="74"/>
                    <a:pt x="164" y="76"/>
                  </a:cubicBezTo>
                  <a:cubicBezTo>
                    <a:pt x="164" y="77"/>
                    <a:pt x="165" y="77"/>
                    <a:pt x="166" y="77"/>
                  </a:cubicBezTo>
                  <a:cubicBezTo>
                    <a:pt x="174" y="80"/>
                    <a:pt x="182" y="83"/>
                    <a:pt x="187" y="84"/>
                  </a:cubicBezTo>
                  <a:cubicBezTo>
                    <a:pt x="191" y="86"/>
                    <a:pt x="194" y="87"/>
                    <a:pt x="194" y="87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199" y="60"/>
                    <a:pt x="193" y="58"/>
                  </a:cubicBezTo>
                  <a:cubicBezTo>
                    <a:pt x="188" y="56"/>
                    <a:pt x="181" y="54"/>
                    <a:pt x="173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157663" y="4740275"/>
              <a:ext cx="520700" cy="136525"/>
            </a:xfrm>
            <a:custGeom>
              <a:avLst/>
              <a:gdLst>
                <a:gd name="T0" fmla="*/ 174 w 205"/>
                <a:gd name="T1" fmla="*/ 24 h 54"/>
                <a:gd name="T2" fmla="*/ 164 w 205"/>
                <a:gd name="T3" fmla="*/ 22 h 54"/>
                <a:gd name="T4" fmla="*/ 142 w 205"/>
                <a:gd name="T5" fmla="*/ 19 h 54"/>
                <a:gd name="T6" fmla="*/ 120 w 205"/>
                <a:gd name="T7" fmla="*/ 16 h 54"/>
                <a:gd name="T8" fmla="*/ 104 w 205"/>
                <a:gd name="T9" fmla="*/ 13 h 54"/>
                <a:gd name="T10" fmla="*/ 98 w 205"/>
                <a:gd name="T11" fmla="*/ 12 h 54"/>
                <a:gd name="T12" fmla="*/ 76 w 205"/>
                <a:gd name="T13" fmla="*/ 9 h 54"/>
                <a:gd name="T14" fmla="*/ 54 w 205"/>
                <a:gd name="T15" fmla="*/ 6 h 54"/>
                <a:gd name="T16" fmla="*/ 35 w 205"/>
                <a:gd name="T17" fmla="*/ 4 h 54"/>
                <a:gd name="T18" fmla="*/ 33 w 205"/>
                <a:gd name="T19" fmla="*/ 4 h 54"/>
                <a:gd name="T20" fmla="*/ 10 w 205"/>
                <a:gd name="T21" fmla="*/ 1 h 54"/>
                <a:gd name="T22" fmla="*/ 3 w 205"/>
                <a:gd name="T23" fmla="*/ 0 h 54"/>
                <a:gd name="T24" fmla="*/ 0 w 205"/>
                <a:gd name="T25" fmla="*/ 24 h 54"/>
                <a:gd name="T26" fmla="*/ 5 w 205"/>
                <a:gd name="T27" fmla="*/ 25 h 54"/>
                <a:gd name="T28" fmla="*/ 27 w 205"/>
                <a:gd name="T29" fmla="*/ 28 h 54"/>
                <a:gd name="T30" fmla="*/ 32 w 205"/>
                <a:gd name="T31" fmla="*/ 28 h 54"/>
                <a:gd name="T32" fmla="*/ 49 w 205"/>
                <a:gd name="T33" fmla="*/ 30 h 54"/>
                <a:gd name="T34" fmla="*/ 71 w 205"/>
                <a:gd name="T35" fmla="*/ 33 h 54"/>
                <a:gd name="T36" fmla="*/ 93 w 205"/>
                <a:gd name="T37" fmla="*/ 37 h 54"/>
                <a:gd name="T38" fmla="*/ 101 w 205"/>
                <a:gd name="T39" fmla="*/ 38 h 54"/>
                <a:gd name="T40" fmla="*/ 115 w 205"/>
                <a:gd name="T41" fmla="*/ 40 h 54"/>
                <a:gd name="T42" fmla="*/ 136 w 205"/>
                <a:gd name="T43" fmla="*/ 43 h 54"/>
                <a:gd name="T44" fmla="*/ 158 w 205"/>
                <a:gd name="T45" fmla="*/ 47 h 54"/>
                <a:gd name="T46" fmla="*/ 170 w 205"/>
                <a:gd name="T47" fmla="*/ 49 h 54"/>
                <a:gd name="T48" fmla="*/ 180 w 205"/>
                <a:gd name="T49" fmla="*/ 51 h 54"/>
                <a:gd name="T50" fmla="*/ 201 w 205"/>
                <a:gd name="T51" fmla="*/ 54 h 54"/>
                <a:gd name="T52" fmla="*/ 205 w 205"/>
                <a:gd name="T53" fmla="*/ 29 h 54"/>
                <a:gd name="T54" fmla="*/ 186 w 205"/>
                <a:gd name="T55" fmla="*/ 26 h 54"/>
                <a:gd name="T56" fmla="*/ 174 w 205"/>
                <a:gd name="T57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5" h="54">
                  <a:moveTo>
                    <a:pt x="174" y="24"/>
                  </a:moveTo>
                  <a:cubicBezTo>
                    <a:pt x="171" y="23"/>
                    <a:pt x="167" y="23"/>
                    <a:pt x="164" y="22"/>
                  </a:cubicBezTo>
                  <a:cubicBezTo>
                    <a:pt x="157" y="21"/>
                    <a:pt x="150" y="20"/>
                    <a:pt x="142" y="19"/>
                  </a:cubicBezTo>
                  <a:cubicBezTo>
                    <a:pt x="135" y="18"/>
                    <a:pt x="128" y="17"/>
                    <a:pt x="120" y="16"/>
                  </a:cubicBezTo>
                  <a:cubicBezTo>
                    <a:pt x="115" y="15"/>
                    <a:pt x="110" y="14"/>
                    <a:pt x="104" y="13"/>
                  </a:cubicBezTo>
                  <a:cubicBezTo>
                    <a:pt x="102" y="13"/>
                    <a:pt x="100" y="13"/>
                    <a:pt x="98" y="12"/>
                  </a:cubicBezTo>
                  <a:cubicBezTo>
                    <a:pt x="91" y="11"/>
                    <a:pt x="84" y="10"/>
                    <a:pt x="76" y="9"/>
                  </a:cubicBezTo>
                  <a:cubicBezTo>
                    <a:pt x="69" y="8"/>
                    <a:pt x="61" y="7"/>
                    <a:pt x="54" y="6"/>
                  </a:cubicBezTo>
                  <a:cubicBezTo>
                    <a:pt x="47" y="6"/>
                    <a:pt x="41" y="5"/>
                    <a:pt x="35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23" y="3"/>
                    <a:pt x="16" y="2"/>
                    <a:pt x="10" y="1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" y="25"/>
                    <a:pt x="5" y="25"/>
                  </a:cubicBezTo>
                  <a:cubicBezTo>
                    <a:pt x="9" y="25"/>
                    <a:pt x="17" y="26"/>
                    <a:pt x="27" y="28"/>
                  </a:cubicBezTo>
                  <a:cubicBezTo>
                    <a:pt x="28" y="28"/>
                    <a:pt x="30" y="28"/>
                    <a:pt x="32" y="28"/>
                  </a:cubicBezTo>
                  <a:cubicBezTo>
                    <a:pt x="37" y="29"/>
                    <a:pt x="43" y="30"/>
                    <a:pt x="49" y="30"/>
                  </a:cubicBezTo>
                  <a:cubicBezTo>
                    <a:pt x="56" y="31"/>
                    <a:pt x="63" y="32"/>
                    <a:pt x="71" y="33"/>
                  </a:cubicBezTo>
                  <a:cubicBezTo>
                    <a:pt x="78" y="34"/>
                    <a:pt x="85" y="35"/>
                    <a:pt x="93" y="37"/>
                  </a:cubicBezTo>
                  <a:cubicBezTo>
                    <a:pt x="95" y="37"/>
                    <a:pt x="98" y="37"/>
                    <a:pt x="101" y="38"/>
                  </a:cubicBezTo>
                  <a:cubicBezTo>
                    <a:pt x="105" y="38"/>
                    <a:pt x="110" y="39"/>
                    <a:pt x="115" y="40"/>
                  </a:cubicBezTo>
                  <a:cubicBezTo>
                    <a:pt x="122" y="41"/>
                    <a:pt x="129" y="42"/>
                    <a:pt x="136" y="43"/>
                  </a:cubicBezTo>
                  <a:cubicBezTo>
                    <a:pt x="144" y="44"/>
                    <a:pt x="151" y="46"/>
                    <a:pt x="158" y="47"/>
                  </a:cubicBezTo>
                  <a:cubicBezTo>
                    <a:pt x="162" y="47"/>
                    <a:pt x="166" y="48"/>
                    <a:pt x="170" y="49"/>
                  </a:cubicBezTo>
                  <a:cubicBezTo>
                    <a:pt x="173" y="49"/>
                    <a:pt x="177" y="50"/>
                    <a:pt x="180" y="51"/>
                  </a:cubicBezTo>
                  <a:cubicBezTo>
                    <a:pt x="193" y="53"/>
                    <a:pt x="201" y="54"/>
                    <a:pt x="201" y="54"/>
                  </a:cubicBezTo>
                  <a:cubicBezTo>
                    <a:pt x="205" y="29"/>
                    <a:pt x="205" y="29"/>
                    <a:pt x="205" y="29"/>
                  </a:cubicBezTo>
                  <a:cubicBezTo>
                    <a:pt x="205" y="29"/>
                    <a:pt x="198" y="28"/>
                    <a:pt x="186" y="26"/>
                  </a:cubicBezTo>
                  <a:cubicBezTo>
                    <a:pt x="182" y="25"/>
                    <a:pt x="178" y="25"/>
                    <a:pt x="174" y="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127375" y="4656138"/>
              <a:ext cx="520700" cy="93663"/>
            </a:xfrm>
            <a:custGeom>
              <a:avLst/>
              <a:gdLst>
                <a:gd name="T0" fmla="*/ 277 w 328"/>
                <a:gd name="T1" fmla="*/ 19 h 59"/>
                <a:gd name="T2" fmla="*/ 240 w 328"/>
                <a:gd name="T3" fmla="*/ 16 h 59"/>
                <a:gd name="T4" fmla="*/ 205 w 328"/>
                <a:gd name="T5" fmla="*/ 14 h 59"/>
                <a:gd name="T6" fmla="*/ 170 w 328"/>
                <a:gd name="T7" fmla="*/ 11 h 59"/>
                <a:gd name="T8" fmla="*/ 135 w 328"/>
                <a:gd name="T9" fmla="*/ 9 h 59"/>
                <a:gd name="T10" fmla="*/ 98 w 328"/>
                <a:gd name="T11" fmla="*/ 6 h 59"/>
                <a:gd name="T12" fmla="*/ 63 w 328"/>
                <a:gd name="T13" fmla="*/ 5 h 59"/>
                <a:gd name="T14" fmla="*/ 28 w 328"/>
                <a:gd name="T15" fmla="*/ 1 h 59"/>
                <a:gd name="T16" fmla="*/ 4 w 328"/>
                <a:gd name="T17" fmla="*/ 0 h 59"/>
                <a:gd name="T18" fmla="*/ 0 w 328"/>
                <a:gd name="T19" fmla="*/ 37 h 59"/>
                <a:gd name="T20" fmla="*/ 20 w 328"/>
                <a:gd name="T21" fmla="*/ 38 h 59"/>
                <a:gd name="T22" fmla="*/ 55 w 328"/>
                <a:gd name="T23" fmla="*/ 40 h 59"/>
                <a:gd name="T24" fmla="*/ 90 w 328"/>
                <a:gd name="T25" fmla="*/ 43 h 59"/>
                <a:gd name="T26" fmla="*/ 125 w 328"/>
                <a:gd name="T27" fmla="*/ 45 h 59"/>
                <a:gd name="T28" fmla="*/ 162 w 328"/>
                <a:gd name="T29" fmla="*/ 48 h 59"/>
                <a:gd name="T30" fmla="*/ 197 w 328"/>
                <a:gd name="T31" fmla="*/ 51 h 59"/>
                <a:gd name="T32" fmla="*/ 232 w 328"/>
                <a:gd name="T33" fmla="*/ 53 h 59"/>
                <a:gd name="T34" fmla="*/ 267 w 328"/>
                <a:gd name="T35" fmla="*/ 56 h 59"/>
                <a:gd name="T36" fmla="*/ 304 w 328"/>
                <a:gd name="T37" fmla="*/ 57 h 59"/>
                <a:gd name="T38" fmla="*/ 326 w 328"/>
                <a:gd name="T39" fmla="*/ 59 h 59"/>
                <a:gd name="T40" fmla="*/ 328 w 328"/>
                <a:gd name="T41" fmla="*/ 22 h 59"/>
                <a:gd name="T42" fmla="*/ 312 w 328"/>
                <a:gd name="T43" fmla="*/ 21 h 59"/>
                <a:gd name="T44" fmla="*/ 277 w 328"/>
                <a:gd name="T45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59">
                  <a:moveTo>
                    <a:pt x="277" y="19"/>
                  </a:moveTo>
                  <a:lnTo>
                    <a:pt x="240" y="16"/>
                  </a:lnTo>
                  <a:lnTo>
                    <a:pt x="205" y="14"/>
                  </a:lnTo>
                  <a:lnTo>
                    <a:pt x="170" y="11"/>
                  </a:lnTo>
                  <a:lnTo>
                    <a:pt x="135" y="9"/>
                  </a:lnTo>
                  <a:lnTo>
                    <a:pt x="98" y="6"/>
                  </a:lnTo>
                  <a:lnTo>
                    <a:pt x="63" y="5"/>
                  </a:lnTo>
                  <a:lnTo>
                    <a:pt x="28" y="1"/>
                  </a:lnTo>
                  <a:lnTo>
                    <a:pt x="4" y="0"/>
                  </a:lnTo>
                  <a:lnTo>
                    <a:pt x="0" y="37"/>
                  </a:lnTo>
                  <a:lnTo>
                    <a:pt x="20" y="38"/>
                  </a:lnTo>
                  <a:lnTo>
                    <a:pt x="55" y="40"/>
                  </a:lnTo>
                  <a:lnTo>
                    <a:pt x="90" y="43"/>
                  </a:lnTo>
                  <a:lnTo>
                    <a:pt x="125" y="45"/>
                  </a:lnTo>
                  <a:lnTo>
                    <a:pt x="162" y="48"/>
                  </a:lnTo>
                  <a:lnTo>
                    <a:pt x="197" y="51"/>
                  </a:lnTo>
                  <a:lnTo>
                    <a:pt x="232" y="53"/>
                  </a:lnTo>
                  <a:lnTo>
                    <a:pt x="267" y="56"/>
                  </a:lnTo>
                  <a:lnTo>
                    <a:pt x="304" y="57"/>
                  </a:lnTo>
                  <a:lnTo>
                    <a:pt x="326" y="59"/>
                  </a:lnTo>
                  <a:lnTo>
                    <a:pt x="328" y="22"/>
                  </a:lnTo>
                  <a:lnTo>
                    <a:pt x="312" y="21"/>
                  </a:lnTo>
                  <a:lnTo>
                    <a:pt x="27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2098675" y="4594225"/>
              <a:ext cx="519113" cy="82550"/>
            </a:xfrm>
            <a:custGeom>
              <a:avLst/>
              <a:gdLst>
                <a:gd name="T0" fmla="*/ 196 w 205"/>
                <a:gd name="T1" fmla="*/ 10 h 32"/>
                <a:gd name="T2" fmla="*/ 187 w 205"/>
                <a:gd name="T3" fmla="*/ 10 h 32"/>
                <a:gd name="T4" fmla="*/ 178 w 205"/>
                <a:gd name="T5" fmla="*/ 9 h 32"/>
                <a:gd name="T6" fmla="*/ 169 w 205"/>
                <a:gd name="T7" fmla="*/ 9 h 32"/>
                <a:gd name="T8" fmla="*/ 155 w 205"/>
                <a:gd name="T9" fmla="*/ 8 h 32"/>
                <a:gd name="T10" fmla="*/ 142 w 205"/>
                <a:gd name="T11" fmla="*/ 7 h 32"/>
                <a:gd name="T12" fmla="*/ 133 w 205"/>
                <a:gd name="T13" fmla="*/ 7 h 32"/>
                <a:gd name="T14" fmla="*/ 115 w 205"/>
                <a:gd name="T15" fmla="*/ 6 h 32"/>
                <a:gd name="T16" fmla="*/ 106 w 205"/>
                <a:gd name="T17" fmla="*/ 5 h 32"/>
                <a:gd name="T18" fmla="*/ 98 w 205"/>
                <a:gd name="T19" fmla="*/ 5 h 32"/>
                <a:gd name="T20" fmla="*/ 88 w 205"/>
                <a:gd name="T21" fmla="*/ 5 h 32"/>
                <a:gd name="T22" fmla="*/ 71 w 205"/>
                <a:gd name="T23" fmla="*/ 4 h 32"/>
                <a:gd name="T24" fmla="*/ 62 w 205"/>
                <a:gd name="T25" fmla="*/ 4 h 32"/>
                <a:gd name="T26" fmla="*/ 44 w 205"/>
                <a:gd name="T27" fmla="*/ 3 h 32"/>
                <a:gd name="T28" fmla="*/ 35 w 205"/>
                <a:gd name="T29" fmla="*/ 2 h 32"/>
                <a:gd name="T30" fmla="*/ 26 w 205"/>
                <a:gd name="T31" fmla="*/ 2 h 32"/>
                <a:gd name="T32" fmla="*/ 17 w 205"/>
                <a:gd name="T33" fmla="*/ 1 h 32"/>
                <a:gd name="T34" fmla="*/ 1 w 205"/>
                <a:gd name="T35" fmla="*/ 0 h 32"/>
                <a:gd name="T36" fmla="*/ 3 w 205"/>
                <a:gd name="T37" fmla="*/ 21 h 32"/>
                <a:gd name="T38" fmla="*/ 16 w 205"/>
                <a:gd name="T39" fmla="*/ 22 h 32"/>
                <a:gd name="T40" fmla="*/ 30 w 205"/>
                <a:gd name="T41" fmla="*/ 23 h 32"/>
                <a:gd name="T42" fmla="*/ 38 w 205"/>
                <a:gd name="T43" fmla="*/ 23 h 32"/>
                <a:gd name="T44" fmla="*/ 48 w 205"/>
                <a:gd name="T45" fmla="*/ 24 h 32"/>
                <a:gd name="T46" fmla="*/ 61 w 205"/>
                <a:gd name="T47" fmla="*/ 24 h 32"/>
                <a:gd name="T48" fmla="*/ 75 w 205"/>
                <a:gd name="T49" fmla="*/ 25 h 32"/>
                <a:gd name="T50" fmla="*/ 84 w 205"/>
                <a:gd name="T51" fmla="*/ 26 h 32"/>
                <a:gd name="T52" fmla="*/ 102 w 205"/>
                <a:gd name="T53" fmla="*/ 26 h 32"/>
                <a:gd name="T54" fmla="*/ 106 w 205"/>
                <a:gd name="T55" fmla="*/ 27 h 32"/>
                <a:gd name="T56" fmla="*/ 119 w 205"/>
                <a:gd name="T57" fmla="*/ 27 h 32"/>
                <a:gd name="T58" fmla="*/ 128 w 205"/>
                <a:gd name="T59" fmla="*/ 28 h 32"/>
                <a:gd name="T60" fmla="*/ 146 w 205"/>
                <a:gd name="T61" fmla="*/ 29 h 32"/>
                <a:gd name="T62" fmla="*/ 155 w 205"/>
                <a:gd name="T63" fmla="*/ 29 h 32"/>
                <a:gd name="T64" fmla="*/ 171 w 205"/>
                <a:gd name="T65" fmla="*/ 30 h 32"/>
                <a:gd name="T66" fmla="*/ 173 w 205"/>
                <a:gd name="T67" fmla="*/ 30 h 32"/>
                <a:gd name="T68" fmla="*/ 191 w 205"/>
                <a:gd name="T69" fmla="*/ 31 h 32"/>
                <a:gd name="T70" fmla="*/ 195 w 205"/>
                <a:gd name="T71" fmla="*/ 32 h 32"/>
                <a:gd name="T72" fmla="*/ 203 w 205"/>
                <a:gd name="T73" fmla="*/ 32 h 32"/>
                <a:gd name="T74" fmla="*/ 205 w 205"/>
                <a:gd name="T75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32">
                  <a:moveTo>
                    <a:pt x="200" y="11"/>
                  </a:moveTo>
                  <a:cubicBezTo>
                    <a:pt x="199" y="11"/>
                    <a:pt x="197" y="10"/>
                    <a:pt x="196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3" y="10"/>
                    <a:pt x="190" y="10"/>
                    <a:pt x="187" y="10"/>
                  </a:cubicBezTo>
                  <a:cubicBezTo>
                    <a:pt x="184" y="10"/>
                    <a:pt x="181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6" y="9"/>
                    <a:pt x="174" y="9"/>
                    <a:pt x="173" y="9"/>
                  </a:cubicBezTo>
                  <a:cubicBezTo>
                    <a:pt x="172" y="9"/>
                    <a:pt x="170" y="9"/>
                    <a:pt x="169" y="9"/>
                  </a:cubicBezTo>
                  <a:cubicBezTo>
                    <a:pt x="166" y="8"/>
                    <a:pt x="163" y="8"/>
                    <a:pt x="160" y="8"/>
                  </a:cubicBezTo>
                  <a:cubicBezTo>
                    <a:pt x="159" y="8"/>
                    <a:pt x="157" y="8"/>
                    <a:pt x="155" y="8"/>
                  </a:cubicBezTo>
                  <a:cubicBezTo>
                    <a:pt x="154" y="8"/>
                    <a:pt x="153" y="8"/>
                    <a:pt x="151" y="8"/>
                  </a:cubicBezTo>
                  <a:cubicBezTo>
                    <a:pt x="148" y="7"/>
                    <a:pt x="145" y="7"/>
                    <a:pt x="142" y="7"/>
                  </a:cubicBezTo>
                  <a:cubicBezTo>
                    <a:pt x="139" y="7"/>
                    <a:pt x="136" y="7"/>
                    <a:pt x="133" y="7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0" y="7"/>
                    <a:pt x="127" y="6"/>
                    <a:pt x="124" y="6"/>
                  </a:cubicBezTo>
                  <a:cubicBezTo>
                    <a:pt x="121" y="6"/>
                    <a:pt x="118" y="6"/>
                    <a:pt x="115" y="6"/>
                  </a:cubicBezTo>
                  <a:cubicBezTo>
                    <a:pt x="114" y="6"/>
                    <a:pt x="112" y="6"/>
                    <a:pt x="111" y="6"/>
                  </a:cubicBezTo>
                  <a:cubicBezTo>
                    <a:pt x="109" y="6"/>
                    <a:pt x="108" y="6"/>
                    <a:pt x="106" y="5"/>
                  </a:cubicBezTo>
                  <a:cubicBezTo>
                    <a:pt x="105" y="5"/>
                    <a:pt x="104" y="5"/>
                    <a:pt x="103" y="5"/>
                  </a:cubicBezTo>
                  <a:cubicBezTo>
                    <a:pt x="101" y="5"/>
                    <a:pt x="99" y="5"/>
                    <a:pt x="98" y="5"/>
                  </a:cubicBezTo>
                  <a:cubicBezTo>
                    <a:pt x="95" y="5"/>
                    <a:pt x="92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5" y="5"/>
                    <a:pt x="82" y="4"/>
                    <a:pt x="80" y="4"/>
                  </a:cubicBezTo>
                  <a:cubicBezTo>
                    <a:pt x="77" y="4"/>
                    <a:pt x="74" y="4"/>
                    <a:pt x="71" y="4"/>
                  </a:cubicBezTo>
                  <a:cubicBezTo>
                    <a:pt x="69" y="4"/>
                    <a:pt x="67" y="4"/>
                    <a:pt x="66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59" y="3"/>
                    <a:pt x="56" y="3"/>
                    <a:pt x="53" y="3"/>
                  </a:cubicBezTo>
                  <a:cubicBezTo>
                    <a:pt x="50" y="3"/>
                    <a:pt x="47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0" y="3"/>
                    <a:pt x="38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0" y="2"/>
                    <a:pt x="28" y="2"/>
                    <a:pt x="26" y="2"/>
                  </a:cubicBezTo>
                  <a:cubicBezTo>
                    <a:pt x="24" y="2"/>
                    <a:pt x="23" y="2"/>
                    <a:pt x="21" y="2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4" y="1"/>
                    <a:pt x="11" y="1"/>
                    <a:pt x="8" y="1"/>
                  </a:cubicBezTo>
                  <a:cubicBezTo>
                    <a:pt x="4" y="1"/>
                    <a:pt x="1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1"/>
                    <a:pt x="3" y="21"/>
                  </a:cubicBezTo>
                  <a:cubicBezTo>
                    <a:pt x="6" y="21"/>
                    <a:pt x="9" y="22"/>
                    <a:pt x="12" y="22"/>
                  </a:cubicBezTo>
                  <a:cubicBezTo>
                    <a:pt x="13" y="22"/>
                    <a:pt x="15" y="22"/>
                    <a:pt x="16" y="22"/>
                  </a:cubicBezTo>
                  <a:cubicBezTo>
                    <a:pt x="18" y="22"/>
                    <a:pt x="19" y="22"/>
                    <a:pt x="21" y="22"/>
                  </a:cubicBezTo>
                  <a:cubicBezTo>
                    <a:pt x="24" y="22"/>
                    <a:pt x="27" y="23"/>
                    <a:pt x="30" y="23"/>
                  </a:cubicBezTo>
                  <a:cubicBezTo>
                    <a:pt x="31" y="23"/>
                    <a:pt x="31" y="23"/>
                    <a:pt x="32" y="23"/>
                  </a:cubicBezTo>
                  <a:cubicBezTo>
                    <a:pt x="34" y="23"/>
                    <a:pt x="36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2" y="23"/>
                    <a:pt x="45" y="24"/>
                    <a:pt x="48" y="24"/>
                  </a:cubicBezTo>
                  <a:cubicBezTo>
                    <a:pt x="51" y="24"/>
                    <a:pt x="54" y="24"/>
                    <a:pt x="57" y="24"/>
                  </a:cubicBezTo>
                  <a:cubicBezTo>
                    <a:pt x="58" y="24"/>
                    <a:pt x="60" y="24"/>
                    <a:pt x="61" y="24"/>
                  </a:cubicBezTo>
                  <a:cubicBezTo>
                    <a:pt x="62" y="25"/>
                    <a:pt x="64" y="25"/>
                    <a:pt x="66" y="25"/>
                  </a:cubicBezTo>
                  <a:cubicBezTo>
                    <a:pt x="69" y="25"/>
                    <a:pt x="72" y="25"/>
                    <a:pt x="75" y="25"/>
                  </a:cubicBezTo>
                  <a:cubicBezTo>
                    <a:pt x="78" y="25"/>
                    <a:pt x="80" y="25"/>
                    <a:pt x="83" y="26"/>
                  </a:cubicBezTo>
                  <a:cubicBezTo>
                    <a:pt x="83" y="26"/>
                    <a:pt x="84" y="26"/>
                    <a:pt x="84" y="26"/>
                  </a:cubicBezTo>
                  <a:cubicBezTo>
                    <a:pt x="87" y="26"/>
                    <a:pt x="90" y="26"/>
                    <a:pt x="93" y="26"/>
                  </a:cubicBezTo>
                  <a:cubicBezTo>
                    <a:pt x="96" y="26"/>
                    <a:pt x="99" y="26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3" y="26"/>
                    <a:pt x="104" y="26"/>
                    <a:pt x="106" y="27"/>
                  </a:cubicBezTo>
                  <a:cubicBezTo>
                    <a:pt x="107" y="27"/>
                    <a:pt x="109" y="27"/>
                    <a:pt x="111" y="27"/>
                  </a:cubicBezTo>
                  <a:cubicBezTo>
                    <a:pt x="113" y="27"/>
                    <a:pt x="116" y="27"/>
                    <a:pt x="119" y="27"/>
                  </a:cubicBezTo>
                  <a:cubicBezTo>
                    <a:pt x="122" y="27"/>
                    <a:pt x="125" y="27"/>
                    <a:pt x="128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31" y="28"/>
                    <a:pt x="134" y="28"/>
                    <a:pt x="137" y="28"/>
                  </a:cubicBezTo>
                  <a:cubicBezTo>
                    <a:pt x="140" y="28"/>
                    <a:pt x="143" y="28"/>
                    <a:pt x="146" y="29"/>
                  </a:cubicBezTo>
                  <a:cubicBezTo>
                    <a:pt x="148" y="29"/>
                    <a:pt x="149" y="29"/>
                    <a:pt x="150" y="29"/>
                  </a:cubicBezTo>
                  <a:cubicBezTo>
                    <a:pt x="152" y="29"/>
                    <a:pt x="154" y="29"/>
                    <a:pt x="155" y="29"/>
                  </a:cubicBezTo>
                  <a:cubicBezTo>
                    <a:pt x="158" y="29"/>
                    <a:pt x="161" y="29"/>
                    <a:pt x="164" y="30"/>
                  </a:cubicBezTo>
                  <a:cubicBezTo>
                    <a:pt x="167" y="30"/>
                    <a:pt x="169" y="30"/>
                    <a:pt x="171" y="30"/>
                  </a:cubicBezTo>
                  <a:cubicBezTo>
                    <a:pt x="172" y="30"/>
                    <a:pt x="172" y="30"/>
                    <a:pt x="173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6" y="30"/>
                    <a:pt x="179" y="31"/>
                    <a:pt x="182" y="31"/>
                  </a:cubicBezTo>
                  <a:cubicBezTo>
                    <a:pt x="185" y="31"/>
                    <a:pt x="188" y="31"/>
                    <a:pt x="191" y="31"/>
                  </a:cubicBezTo>
                  <a:cubicBezTo>
                    <a:pt x="192" y="32"/>
                    <a:pt x="193" y="32"/>
                    <a:pt x="194" y="32"/>
                  </a:cubicBezTo>
                  <a:cubicBezTo>
                    <a:pt x="194" y="32"/>
                    <a:pt x="195" y="32"/>
                    <a:pt x="195" y="32"/>
                  </a:cubicBezTo>
                  <a:cubicBezTo>
                    <a:pt x="197" y="32"/>
                    <a:pt x="198" y="32"/>
                    <a:pt x="200" y="32"/>
                  </a:cubicBezTo>
                  <a:cubicBezTo>
                    <a:pt x="202" y="32"/>
                    <a:pt x="203" y="32"/>
                    <a:pt x="203" y="32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3" y="11"/>
                    <a:pt x="200" y="1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84138" y="1643063"/>
              <a:ext cx="165100" cy="34925"/>
            </a:xfrm>
            <a:custGeom>
              <a:avLst/>
              <a:gdLst>
                <a:gd name="T0" fmla="*/ 65 w 65"/>
                <a:gd name="T1" fmla="*/ 2 h 14"/>
                <a:gd name="T2" fmla="*/ 56 w 65"/>
                <a:gd name="T3" fmla="*/ 2 h 14"/>
                <a:gd name="T4" fmla="*/ 48 w 65"/>
                <a:gd name="T5" fmla="*/ 2 h 14"/>
                <a:gd name="T6" fmla="*/ 47 w 65"/>
                <a:gd name="T7" fmla="*/ 1 h 14"/>
                <a:gd name="T8" fmla="*/ 38 w 65"/>
                <a:gd name="T9" fmla="*/ 1 h 14"/>
                <a:gd name="T10" fmla="*/ 29 w 65"/>
                <a:gd name="T11" fmla="*/ 1 h 14"/>
                <a:gd name="T12" fmla="*/ 26 w 65"/>
                <a:gd name="T13" fmla="*/ 1 h 14"/>
                <a:gd name="T14" fmla="*/ 20 w 65"/>
                <a:gd name="T15" fmla="*/ 1 h 14"/>
                <a:gd name="T16" fmla="*/ 11 w 65"/>
                <a:gd name="T17" fmla="*/ 1 h 14"/>
                <a:gd name="T18" fmla="*/ 3 w 65"/>
                <a:gd name="T19" fmla="*/ 1 h 14"/>
                <a:gd name="T20" fmla="*/ 2 w 65"/>
                <a:gd name="T21" fmla="*/ 0 h 14"/>
                <a:gd name="T22" fmla="*/ 0 w 65"/>
                <a:gd name="T23" fmla="*/ 0 h 14"/>
                <a:gd name="T24" fmla="*/ 1 w 65"/>
                <a:gd name="T25" fmla="*/ 4 h 14"/>
                <a:gd name="T26" fmla="*/ 1 w 65"/>
                <a:gd name="T27" fmla="*/ 9 h 14"/>
                <a:gd name="T28" fmla="*/ 2 w 65"/>
                <a:gd name="T29" fmla="*/ 12 h 14"/>
                <a:gd name="T30" fmla="*/ 8 w 65"/>
                <a:gd name="T31" fmla="*/ 12 h 14"/>
                <a:gd name="T32" fmla="*/ 17 w 65"/>
                <a:gd name="T33" fmla="*/ 13 h 14"/>
                <a:gd name="T34" fmla="*/ 23 w 65"/>
                <a:gd name="T35" fmla="*/ 13 h 14"/>
                <a:gd name="T36" fmla="*/ 26 w 65"/>
                <a:gd name="T37" fmla="*/ 13 h 14"/>
                <a:gd name="T38" fmla="*/ 35 w 65"/>
                <a:gd name="T39" fmla="*/ 13 h 14"/>
                <a:gd name="T40" fmla="*/ 44 w 65"/>
                <a:gd name="T41" fmla="*/ 13 h 14"/>
                <a:gd name="T42" fmla="*/ 46 w 65"/>
                <a:gd name="T43" fmla="*/ 13 h 14"/>
                <a:gd name="T44" fmla="*/ 53 w 65"/>
                <a:gd name="T45" fmla="*/ 13 h 14"/>
                <a:gd name="T46" fmla="*/ 62 w 65"/>
                <a:gd name="T47" fmla="*/ 14 h 14"/>
                <a:gd name="T48" fmla="*/ 65 w 65"/>
                <a:gd name="T49" fmla="*/ 14 h 14"/>
                <a:gd name="T50" fmla="*/ 65 w 65"/>
                <a:gd name="T51" fmla="*/ 2 h 14"/>
                <a:gd name="T52" fmla="*/ 65 w 65"/>
                <a:gd name="T5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14">
                  <a:moveTo>
                    <a:pt x="65" y="2"/>
                  </a:moveTo>
                  <a:cubicBezTo>
                    <a:pt x="62" y="2"/>
                    <a:pt x="59" y="2"/>
                    <a:pt x="56" y="2"/>
                  </a:cubicBezTo>
                  <a:cubicBezTo>
                    <a:pt x="53" y="2"/>
                    <a:pt x="51" y="2"/>
                    <a:pt x="48" y="2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4" y="1"/>
                    <a:pt x="41" y="1"/>
                    <a:pt x="38" y="1"/>
                  </a:cubicBezTo>
                  <a:cubicBezTo>
                    <a:pt x="35" y="1"/>
                    <a:pt x="32" y="1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7" y="1"/>
                    <a:pt x="14" y="1"/>
                    <a:pt x="11" y="1"/>
                  </a:cubicBezTo>
                  <a:cubicBezTo>
                    <a:pt x="8" y="1"/>
                    <a:pt x="6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4" y="12"/>
                    <a:pt x="6" y="12"/>
                    <a:pt x="8" y="12"/>
                  </a:cubicBezTo>
                  <a:cubicBezTo>
                    <a:pt x="11" y="12"/>
                    <a:pt x="14" y="12"/>
                    <a:pt x="17" y="13"/>
                  </a:cubicBezTo>
                  <a:cubicBezTo>
                    <a:pt x="19" y="13"/>
                    <a:pt x="21" y="13"/>
                    <a:pt x="23" y="13"/>
                  </a:cubicBezTo>
                  <a:cubicBezTo>
                    <a:pt x="24" y="13"/>
                    <a:pt x="25" y="13"/>
                    <a:pt x="26" y="13"/>
                  </a:cubicBezTo>
                  <a:cubicBezTo>
                    <a:pt x="29" y="13"/>
                    <a:pt x="32" y="13"/>
                    <a:pt x="35" y="13"/>
                  </a:cubicBezTo>
                  <a:cubicBezTo>
                    <a:pt x="38" y="13"/>
                    <a:pt x="41" y="13"/>
                    <a:pt x="44" y="13"/>
                  </a:cubicBezTo>
                  <a:cubicBezTo>
                    <a:pt x="44" y="13"/>
                    <a:pt x="45" y="13"/>
                    <a:pt x="46" y="13"/>
                  </a:cubicBezTo>
                  <a:cubicBezTo>
                    <a:pt x="48" y="13"/>
                    <a:pt x="50" y="13"/>
                    <a:pt x="53" y="13"/>
                  </a:cubicBezTo>
                  <a:cubicBezTo>
                    <a:pt x="56" y="14"/>
                    <a:pt x="59" y="14"/>
                    <a:pt x="62" y="14"/>
                  </a:cubicBezTo>
                  <a:cubicBezTo>
                    <a:pt x="63" y="14"/>
                    <a:pt x="64" y="14"/>
                    <a:pt x="65" y="14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3673475" y="2201863"/>
              <a:ext cx="109538" cy="204788"/>
            </a:xfrm>
            <a:custGeom>
              <a:avLst/>
              <a:gdLst>
                <a:gd name="T0" fmla="*/ 43 w 43"/>
                <a:gd name="T1" fmla="*/ 81 h 81"/>
                <a:gd name="T2" fmla="*/ 24 w 43"/>
                <a:gd name="T3" fmla="*/ 31 h 81"/>
                <a:gd name="T4" fmla="*/ 0 w 43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1">
                  <a:moveTo>
                    <a:pt x="43" y="81"/>
                  </a:moveTo>
                  <a:cubicBezTo>
                    <a:pt x="39" y="63"/>
                    <a:pt x="32" y="47"/>
                    <a:pt x="24" y="31"/>
                  </a:cubicBezTo>
                  <a:cubicBezTo>
                    <a:pt x="18" y="20"/>
                    <a:pt x="8" y="1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85050" y="479145"/>
            <a:ext cx="796562" cy="1142120"/>
            <a:chOff x="6285507" y="4056652"/>
            <a:chExt cx="1361612" cy="1952296"/>
          </a:xfrm>
        </p:grpSpPr>
        <p:grpSp>
          <p:nvGrpSpPr>
            <p:cNvPr id="65" name="Group 64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72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66" name="TextBox 65"/>
            <p:cNvSpPr txBox="1"/>
            <p:nvPr/>
          </p:nvSpPr>
          <p:spPr>
            <a:xfrm>
              <a:off x="6371736" y="4454330"/>
              <a:ext cx="1189156" cy="6313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900" kern="0" dirty="0">
                  <a:latin typeface="Arial" panose="020B0604020202020204" pitchFamily="34" charset="0"/>
                  <a:cs typeface="Arial" panose="020B0604020202020204" pitchFamily="34" charset="0"/>
                </a:rPr>
                <a:t>Q1</a:t>
              </a:r>
              <a:br>
                <a:rPr lang="nl-NL" sz="900" kern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900" kern="0" dirty="0">
                  <a:latin typeface="Arial" panose="020B0604020202020204" pitchFamily="34" charset="0"/>
                  <a:cs typeface="Arial" panose="020B0604020202020204" pitchFamily="34" charset="0"/>
                </a:rPr>
                <a:t>2021</a:t>
              </a:r>
              <a:endParaRPr lang="nl-NL" sz="9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824313" y="1993201"/>
            <a:ext cx="776538" cy="1113410"/>
            <a:chOff x="6285507" y="4056652"/>
            <a:chExt cx="1361612" cy="1952296"/>
          </a:xfrm>
        </p:grpSpPr>
        <p:grpSp>
          <p:nvGrpSpPr>
            <p:cNvPr id="83" name="Group 82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7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 dirty="0">
                  <a:latin typeface="Arial" panose="020B0604020202020204" pitchFamily="34" charset="0"/>
                  <a:cs typeface="Arial" panose="020B0604020202020204" pitchFamily="34" charset="0"/>
                </a:rPr>
                <a:t>ZGW</a:t>
              </a:r>
              <a:endParaRPr lang="nl-NL" sz="105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9022" y="3919588"/>
            <a:ext cx="2060906" cy="752239"/>
            <a:chOff x="4027695" y="1669968"/>
            <a:chExt cx="1708668" cy="1002986"/>
          </a:xfrm>
        </p:grpSpPr>
        <p:sp>
          <p:nvSpPr>
            <p:cNvPr id="57" name="TextBox 56"/>
            <p:cNvSpPr txBox="1"/>
            <p:nvPr/>
          </p:nvSpPr>
          <p:spPr>
            <a:xfrm>
              <a:off x="4027695" y="2057400"/>
              <a:ext cx="170866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PowerBrowser</a:t>
              </a:r>
              <a:r>
                <a:rPr lang="nl-NL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(VTH)</a:t>
              </a:r>
              <a:br>
                <a:rPr lang="nl-NL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Suite4SociaalDomein</a:t>
              </a:r>
              <a:endParaRPr lang="nl-NL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27695" y="1669968"/>
              <a:ext cx="983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Aansluiten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616738" y="2358589"/>
            <a:ext cx="1404193" cy="716128"/>
            <a:chOff x="4027695" y="1669969"/>
            <a:chExt cx="1722603" cy="1090336"/>
          </a:xfrm>
        </p:grpSpPr>
        <p:sp>
          <p:nvSpPr>
            <p:cNvPr id="60" name="TextBox 59"/>
            <p:cNvSpPr txBox="1"/>
            <p:nvPr/>
          </p:nvSpPr>
          <p:spPr>
            <a:xfrm>
              <a:off x="4027695" y="2057400"/>
              <a:ext cx="1708668" cy="702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MijnHaarlem</a:t>
              </a:r>
            </a:p>
            <a:p>
              <a:pPr marL="171450" indent="-171450">
                <a:buFontTx/>
                <a:buChar char="-"/>
              </a:pPr>
              <a:r>
                <a:rPr lang="nl-NL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MOR+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27695" y="1669969"/>
              <a:ext cx="1722603" cy="492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Aansluiten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18177" y="652207"/>
            <a:ext cx="1632767" cy="709555"/>
            <a:chOff x="4027695" y="1669969"/>
            <a:chExt cx="1722603" cy="1108974"/>
          </a:xfrm>
        </p:grpSpPr>
        <p:sp>
          <p:nvSpPr>
            <p:cNvPr id="69" name="TextBox 68"/>
            <p:cNvSpPr txBox="1"/>
            <p:nvPr/>
          </p:nvSpPr>
          <p:spPr>
            <a:xfrm>
              <a:off x="4027695" y="2057400"/>
              <a:ext cx="1708668" cy="72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OpenZaak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OpenZaakBrug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27695" y="1669969"/>
              <a:ext cx="1722603" cy="5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Installatie</a:t>
              </a:r>
            </a:p>
          </p:txBody>
        </p:sp>
      </p:grpSp>
      <p:pic>
        <p:nvPicPr>
          <p:cNvPr id="96" name="Afbeelding 7">
            <a:extLst>
              <a:ext uri="{FF2B5EF4-FFF2-40B4-BE49-F238E27FC236}">
                <a16:creationId xmlns:a16="http://schemas.microsoft.com/office/drawing/2014/main" id="{163168EB-521C-CD49-A48F-2E2114220D1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92" y="208665"/>
            <a:ext cx="937974" cy="407855"/>
          </a:xfrm>
          <a:prstGeom prst="rect">
            <a:avLst/>
          </a:prstGeom>
        </p:spPr>
      </p:pic>
      <p:sp>
        <p:nvSpPr>
          <p:cNvPr id="107" name="Titel 5">
            <a:extLst>
              <a:ext uri="{FF2B5EF4-FFF2-40B4-BE49-F238E27FC236}">
                <a16:creationId xmlns:a16="http://schemas.microsoft.com/office/drawing/2014/main" id="{969CE572-C5C2-C84F-BC77-9617A314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60" y="-16032"/>
            <a:ext cx="8229600" cy="85725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Roadmap Haarlem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F50FEAE-D824-6D45-83B0-2E7FA0290A22}"/>
              </a:ext>
            </a:extLst>
          </p:cNvPr>
          <p:cNvGrpSpPr/>
          <p:nvPr/>
        </p:nvGrpSpPr>
        <p:grpSpPr>
          <a:xfrm>
            <a:off x="7178186" y="3943561"/>
            <a:ext cx="1967229" cy="535832"/>
            <a:chOff x="4027695" y="1669968"/>
            <a:chExt cx="1722603" cy="80205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1AEA11C-A239-2F46-939A-3D23A046223A}"/>
                </a:ext>
              </a:extLst>
            </p:cNvPr>
            <p:cNvSpPr txBox="1"/>
            <p:nvPr/>
          </p:nvSpPr>
          <p:spPr>
            <a:xfrm>
              <a:off x="4027695" y="2057400"/>
              <a:ext cx="1708668" cy="41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dirty="0"/>
                <a:t>Archiefbeheercomponent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F2CC255-9ADF-0944-8DAF-92F5DBE5E704}"/>
                </a:ext>
              </a:extLst>
            </p:cNvPr>
            <p:cNvSpPr txBox="1"/>
            <p:nvPr/>
          </p:nvSpPr>
          <p:spPr>
            <a:xfrm>
              <a:off x="4027695" y="1669968"/>
              <a:ext cx="1722603" cy="483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Uitbreiden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4B277B5-A686-9747-BCA3-BA5E1179658E}"/>
              </a:ext>
            </a:extLst>
          </p:cNvPr>
          <p:cNvGrpSpPr/>
          <p:nvPr/>
        </p:nvGrpSpPr>
        <p:grpSpPr>
          <a:xfrm>
            <a:off x="6652387" y="3152705"/>
            <a:ext cx="776538" cy="1113410"/>
            <a:chOff x="6285507" y="4056652"/>
            <a:chExt cx="1361612" cy="1952296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DD137CC-531D-434B-B45A-AE574F85EE9F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DC42E3D-ADE2-1946-850F-56D59EE7C51F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F34DB0C-56A9-0D46-BD64-649C5BB378F9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116" name="Freeform 25">
                  <a:extLst>
                    <a:ext uri="{FF2B5EF4-FFF2-40B4-BE49-F238E27FC236}">
                      <a16:creationId xmlns:a16="http://schemas.microsoft.com/office/drawing/2014/main" id="{2BD2A526-3325-3945-A24E-B145247B1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Freeform 26">
                  <a:extLst>
                    <a:ext uri="{FF2B5EF4-FFF2-40B4-BE49-F238E27FC236}">
                      <a16:creationId xmlns:a16="http://schemas.microsoft.com/office/drawing/2014/main" id="{10BF6D65-43DA-2149-AB3A-A5A9A6F79B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76CA99D-5876-1E46-86BB-E0A191B7030E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>
                  <a:latin typeface="Arial" panose="020B0604020202020204" pitchFamily="34" charset="0"/>
                  <a:cs typeface="Arial" panose="020B0604020202020204" pitchFamily="34" charset="0"/>
                </a:rPr>
                <a:t>ZGW</a:t>
              </a:r>
              <a:endParaRPr lang="nl-NL" sz="105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ED4A99B-0EA4-8844-909A-4FE30D3ABAA4}"/>
              </a:ext>
            </a:extLst>
          </p:cNvPr>
          <p:cNvGrpSpPr/>
          <p:nvPr/>
        </p:nvGrpSpPr>
        <p:grpSpPr>
          <a:xfrm>
            <a:off x="350753" y="2613052"/>
            <a:ext cx="776538" cy="1113410"/>
            <a:chOff x="6285507" y="4056652"/>
            <a:chExt cx="1361612" cy="1952296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22971B6-AA67-FA4A-8016-3557A4875326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CFC4FE5-F9E6-E540-BFE4-36563354AEE1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D53FF5D-6371-1C48-9CDE-D27E3E5A611C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123" name="Freeform 25">
                  <a:extLst>
                    <a:ext uri="{FF2B5EF4-FFF2-40B4-BE49-F238E27FC236}">
                      <a16:creationId xmlns:a16="http://schemas.microsoft.com/office/drawing/2014/main" id="{57A4FCE0-5E19-8B40-880C-8F1382B75B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26">
                  <a:extLst>
                    <a:ext uri="{FF2B5EF4-FFF2-40B4-BE49-F238E27FC236}">
                      <a16:creationId xmlns:a16="http://schemas.microsoft.com/office/drawing/2014/main" id="{54E2AD17-1AA8-4047-92A9-FD2733547E0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34004F3-2751-6847-ABE0-D3B265CF4EBB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>
                  <a:latin typeface="Arial" panose="020B0604020202020204" pitchFamily="34" charset="0"/>
                  <a:cs typeface="Arial" panose="020B0604020202020204" pitchFamily="34" charset="0"/>
                </a:rPr>
                <a:t>ZDS</a:t>
              </a:r>
              <a:endParaRPr lang="nl-NL" sz="105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6D7E024-43B2-4041-8BE2-C60953244B7A}"/>
              </a:ext>
            </a:extLst>
          </p:cNvPr>
          <p:cNvGrpSpPr/>
          <p:nvPr/>
        </p:nvGrpSpPr>
        <p:grpSpPr>
          <a:xfrm>
            <a:off x="5136442" y="2233608"/>
            <a:ext cx="776538" cy="1113410"/>
            <a:chOff x="6285507" y="4056652"/>
            <a:chExt cx="1361612" cy="1952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A339AE5-C36B-D44F-8BFE-E8B0EEFE5A71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DD0A02C-3463-CE4A-9837-D364A205C4D3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14776E9-9D91-AC4E-BA33-729BB2FDDDD7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131" name="Freeform 25">
                  <a:extLst>
                    <a:ext uri="{FF2B5EF4-FFF2-40B4-BE49-F238E27FC236}">
                      <a16:creationId xmlns:a16="http://schemas.microsoft.com/office/drawing/2014/main" id="{69CC7442-A574-A441-9950-13AD350ECC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26">
                  <a:extLst>
                    <a:ext uri="{FF2B5EF4-FFF2-40B4-BE49-F238E27FC236}">
                      <a16:creationId xmlns:a16="http://schemas.microsoft.com/office/drawing/2014/main" id="{0A0831C6-05E7-4340-BCD4-0886FE8F71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CD91EA-D562-4540-A897-CE6D2EE02C7F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>
                  <a:latin typeface="Arial" panose="020B0604020202020204" pitchFamily="34" charset="0"/>
                  <a:cs typeface="Arial" panose="020B0604020202020204" pitchFamily="34" charset="0"/>
                </a:rPr>
                <a:t>ZGW</a:t>
              </a:r>
              <a:endParaRPr lang="nl-NL" sz="10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322214-EC87-B54A-8380-2C63ADC1E851}"/>
              </a:ext>
            </a:extLst>
          </p:cNvPr>
          <p:cNvGrpSpPr/>
          <p:nvPr/>
        </p:nvGrpSpPr>
        <p:grpSpPr>
          <a:xfrm>
            <a:off x="5937215" y="2380654"/>
            <a:ext cx="1978594" cy="531462"/>
            <a:chOff x="4027695" y="1669969"/>
            <a:chExt cx="1722603" cy="809174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FE49BDD-C507-FD40-A058-147063AFD17B}"/>
                </a:ext>
              </a:extLst>
            </p:cNvPr>
            <p:cNvSpPr txBox="1"/>
            <p:nvPr/>
          </p:nvSpPr>
          <p:spPr>
            <a:xfrm>
              <a:off x="4027695" y="2057400"/>
              <a:ext cx="1708668" cy="42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Proweb</a:t>
              </a: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(Burgerzaken)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997FBA7-A437-084A-8D17-72DC0B1C561D}"/>
                </a:ext>
              </a:extLst>
            </p:cNvPr>
            <p:cNvSpPr txBox="1"/>
            <p:nvPr/>
          </p:nvSpPr>
          <p:spPr>
            <a:xfrm>
              <a:off x="4027695" y="1669969"/>
              <a:ext cx="1722603" cy="492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Aansluiten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81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0">
            <a:extLst>
              <a:ext uri="{FF2B5EF4-FFF2-40B4-BE49-F238E27FC236}">
                <a16:creationId xmlns:a16="http://schemas.microsoft.com/office/drawing/2014/main" id="{067ED49D-0558-40E9-8267-91D703305490}"/>
              </a:ext>
            </a:extLst>
          </p:cNvPr>
          <p:cNvGrpSpPr/>
          <p:nvPr/>
        </p:nvGrpSpPr>
        <p:grpSpPr>
          <a:xfrm>
            <a:off x="229133" y="921862"/>
            <a:ext cx="7511717" cy="4114800"/>
            <a:chOff x="0" y="1371600"/>
            <a:chExt cx="8661400" cy="552767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E391E34-596C-46BB-B2A4-633DB40AB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71600"/>
              <a:ext cx="8661400" cy="5527675"/>
            </a:xfrm>
            <a:custGeom>
              <a:avLst/>
              <a:gdLst>
                <a:gd name="T0" fmla="*/ 3413 w 3414"/>
                <a:gd name="T1" fmla="*/ 2170 h 2178"/>
                <a:gd name="T2" fmla="*/ 1832 w 3414"/>
                <a:gd name="T3" fmla="*/ 1121 h 2178"/>
                <a:gd name="T4" fmla="*/ 1340 w 3414"/>
                <a:gd name="T5" fmla="*/ 1124 h 2178"/>
                <a:gd name="T6" fmla="*/ 746 w 3414"/>
                <a:gd name="T7" fmla="*/ 1045 h 2178"/>
                <a:gd name="T8" fmla="*/ 708 w 3414"/>
                <a:gd name="T9" fmla="*/ 983 h 2178"/>
                <a:gd name="T10" fmla="*/ 722 w 3414"/>
                <a:gd name="T11" fmla="*/ 913 h 2178"/>
                <a:gd name="T12" fmla="*/ 765 w 3414"/>
                <a:gd name="T13" fmla="*/ 873 h 2178"/>
                <a:gd name="T14" fmla="*/ 833 w 3414"/>
                <a:gd name="T15" fmla="*/ 837 h 2178"/>
                <a:gd name="T16" fmla="*/ 1150 w 3414"/>
                <a:gd name="T17" fmla="*/ 745 h 2178"/>
                <a:gd name="T18" fmla="*/ 1521 w 3414"/>
                <a:gd name="T19" fmla="*/ 516 h 2178"/>
                <a:gd name="T20" fmla="*/ 1494 w 3414"/>
                <a:gd name="T21" fmla="*/ 320 h 2178"/>
                <a:gd name="T22" fmla="*/ 1110 w 3414"/>
                <a:gd name="T23" fmla="*/ 129 h 2178"/>
                <a:gd name="T24" fmla="*/ 597 w 3414"/>
                <a:gd name="T25" fmla="*/ 43 h 2178"/>
                <a:gd name="T26" fmla="*/ 0 w 3414"/>
                <a:gd name="T27" fmla="*/ 0 h 2178"/>
                <a:gd name="T28" fmla="*/ 0 w 3414"/>
                <a:gd name="T29" fmla="*/ 209 h 2178"/>
                <a:gd name="T30" fmla="*/ 207 w 3414"/>
                <a:gd name="T31" fmla="*/ 220 h 2178"/>
                <a:gd name="T32" fmla="*/ 292 w 3414"/>
                <a:gd name="T33" fmla="*/ 226 h 2178"/>
                <a:gd name="T34" fmla="*/ 567 w 3414"/>
                <a:gd name="T35" fmla="*/ 241 h 2178"/>
                <a:gd name="T36" fmla="*/ 684 w 3414"/>
                <a:gd name="T37" fmla="*/ 249 h 2178"/>
                <a:gd name="T38" fmla="*/ 1013 w 3414"/>
                <a:gd name="T39" fmla="*/ 394 h 2178"/>
                <a:gd name="T40" fmla="*/ 904 w 3414"/>
                <a:gd name="T41" fmla="*/ 523 h 2178"/>
                <a:gd name="T42" fmla="*/ 817 w 3414"/>
                <a:gd name="T43" fmla="*/ 554 h 2178"/>
                <a:gd name="T44" fmla="*/ 117 w 3414"/>
                <a:gd name="T45" fmla="*/ 858 h 2178"/>
                <a:gd name="T46" fmla="*/ 72 w 3414"/>
                <a:gd name="T47" fmla="*/ 920 h 2178"/>
                <a:gd name="T48" fmla="*/ 47 w 3414"/>
                <a:gd name="T49" fmla="*/ 990 h 2178"/>
                <a:gd name="T50" fmla="*/ 52 w 3414"/>
                <a:gd name="T51" fmla="*/ 1121 h 2178"/>
                <a:gd name="T52" fmla="*/ 849 w 3414"/>
                <a:gd name="T53" fmla="*/ 1485 h 2178"/>
                <a:gd name="T54" fmla="*/ 1613 w 3414"/>
                <a:gd name="T55" fmla="*/ 1541 h 2178"/>
                <a:gd name="T56" fmla="*/ 2144 w 3414"/>
                <a:gd name="T57" fmla="*/ 1848 h 2178"/>
                <a:gd name="T58" fmla="*/ 2125 w 3414"/>
                <a:gd name="T59" fmla="*/ 2178 h 2178"/>
                <a:gd name="T60" fmla="*/ 3414 w 3414"/>
                <a:gd name="T61" fmla="*/ 2178 h 2178"/>
                <a:gd name="T62" fmla="*/ 3413 w 3414"/>
                <a:gd name="T63" fmla="*/ 217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4" h="2178">
                  <a:moveTo>
                    <a:pt x="3413" y="2170"/>
                  </a:moveTo>
                  <a:cubicBezTo>
                    <a:pt x="3269" y="1591"/>
                    <a:pt x="2632" y="1151"/>
                    <a:pt x="1832" y="1121"/>
                  </a:cubicBezTo>
                  <a:cubicBezTo>
                    <a:pt x="1670" y="1115"/>
                    <a:pt x="1503" y="1126"/>
                    <a:pt x="1340" y="1124"/>
                  </a:cubicBezTo>
                  <a:cubicBezTo>
                    <a:pt x="1182" y="1123"/>
                    <a:pt x="859" y="1139"/>
                    <a:pt x="746" y="1045"/>
                  </a:cubicBezTo>
                  <a:cubicBezTo>
                    <a:pt x="726" y="1028"/>
                    <a:pt x="713" y="1006"/>
                    <a:pt x="708" y="983"/>
                  </a:cubicBezTo>
                  <a:cubicBezTo>
                    <a:pt x="704" y="960"/>
                    <a:pt x="708" y="935"/>
                    <a:pt x="722" y="913"/>
                  </a:cubicBezTo>
                  <a:cubicBezTo>
                    <a:pt x="731" y="899"/>
                    <a:pt x="746" y="885"/>
                    <a:pt x="765" y="873"/>
                  </a:cubicBezTo>
                  <a:cubicBezTo>
                    <a:pt x="784" y="860"/>
                    <a:pt x="807" y="848"/>
                    <a:pt x="833" y="837"/>
                  </a:cubicBezTo>
                  <a:cubicBezTo>
                    <a:pt x="934" y="793"/>
                    <a:pt x="1075" y="764"/>
                    <a:pt x="1150" y="745"/>
                  </a:cubicBezTo>
                  <a:cubicBezTo>
                    <a:pt x="1308" y="706"/>
                    <a:pt x="1471" y="645"/>
                    <a:pt x="1521" y="516"/>
                  </a:cubicBezTo>
                  <a:cubicBezTo>
                    <a:pt x="1548" y="448"/>
                    <a:pt x="1540" y="377"/>
                    <a:pt x="1494" y="320"/>
                  </a:cubicBezTo>
                  <a:cubicBezTo>
                    <a:pt x="1405" y="209"/>
                    <a:pt x="1242" y="163"/>
                    <a:pt x="1110" y="129"/>
                  </a:cubicBezTo>
                  <a:cubicBezTo>
                    <a:pt x="942" y="86"/>
                    <a:pt x="769" y="62"/>
                    <a:pt x="597" y="43"/>
                  </a:cubicBezTo>
                  <a:cubicBezTo>
                    <a:pt x="398" y="21"/>
                    <a:pt x="200" y="6"/>
                    <a:pt x="0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73" y="216"/>
                    <a:pt x="134" y="215"/>
                    <a:pt x="207" y="220"/>
                  </a:cubicBezTo>
                  <a:cubicBezTo>
                    <a:pt x="230" y="221"/>
                    <a:pt x="268" y="224"/>
                    <a:pt x="292" y="226"/>
                  </a:cubicBezTo>
                  <a:cubicBezTo>
                    <a:pt x="399" y="230"/>
                    <a:pt x="461" y="236"/>
                    <a:pt x="567" y="241"/>
                  </a:cubicBezTo>
                  <a:cubicBezTo>
                    <a:pt x="585" y="243"/>
                    <a:pt x="660" y="247"/>
                    <a:pt x="684" y="249"/>
                  </a:cubicBezTo>
                  <a:cubicBezTo>
                    <a:pt x="804" y="259"/>
                    <a:pt x="987" y="285"/>
                    <a:pt x="1013" y="394"/>
                  </a:cubicBezTo>
                  <a:cubicBezTo>
                    <a:pt x="1027" y="450"/>
                    <a:pt x="985" y="488"/>
                    <a:pt x="904" y="523"/>
                  </a:cubicBezTo>
                  <a:cubicBezTo>
                    <a:pt x="877" y="535"/>
                    <a:pt x="848" y="545"/>
                    <a:pt x="817" y="554"/>
                  </a:cubicBezTo>
                  <a:cubicBezTo>
                    <a:pt x="575" y="629"/>
                    <a:pt x="293" y="654"/>
                    <a:pt x="117" y="858"/>
                  </a:cubicBezTo>
                  <a:cubicBezTo>
                    <a:pt x="101" y="877"/>
                    <a:pt x="86" y="897"/>
                    <a:pt x="72" y="920"/>
                  </a:cubicBezTo>
                  <a:cubicBezTo>
                    <a:pt x="61" y="942"/>
                    <a:pt x="53" y="965"/>
                    <a:pt x="47" y="990"/>
                  </a:cubicBezTo>
                  <a:cubicBezTo>
                    <a:pt x="37" y="1031"/>
                    <a:pt x="38" y="1075"/>
                    <a:pt x="52" y="1121"/>
                  </a:cubicBezTo>
                  <a:cubicBezTo>
                    <a:pt x="131" y="1375"/>
                    <a:pt x="560" y="1449"/>
                    <a:pt x="849" y="1485"/>
                  </a:cubicBezTo>
                  <a:cubicBezTo>
                    <a:pt x="1101" y="1516"/>
                    <a:pt x="1361" y="1512"/>
                    <a:pt x="1613" y="1541"/>
                  </a:cubicBezTo>
                  <a:cubicBezTo>
                    <a:pt x="1884" y="1572"/>
                    <a:pt x="2086" y="1700"/>
                    <a:pt x="2144" y="1848"/>
                  </a:cubicBezTo>
                  <a:cubicBezTo>
                    <a:pt x="2185" y="1953"/>
                    <a:pt x="2172" y="2070"/>
                    <a:pt x="2125" y="2178"/>
                  </a:cubicBezTo>
                  <a:cubicBezTo>
                    <a:pt x="3414" y="2178"/>
                    <a:pt x="3414" y="2178"/>
                    <a:pt x="3414" y="2178"/>
                  </a:cubicBezTo>
                  <a:cubicBezTo>
                    <a:pt x="3414" y="2176"/>
                    <a:pt x="3413" y="2173"/>
                    <a:pt x="3413" y="21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BC0B477-9FFD-4FB0-B97B-342E316AF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52563"/>
              <a:ext cx="8556625" cy="5446713"/>
            </a:xfrm>
            <a:custGeom>
              <a:avLst/>
              <a:gdLst>
                <a:gd name="T0" fmla="*/ 3261 w 3373"/>
                <a:gd name="T1" fmla="*/ 1875 h 2146"/>
                <a:gd name="T2" fmla="*/ 3165 w 3373"/>
                <a:gd name="T3" fmla="*/ 1736 h 2146"/>
                <a:gd name="T4" fmla="*/ 3059 w 3373"/>
                <a:gd name="T5" fmla="*/ 1619 h 2146"/>
                <a:gd name="T6" fmla="*/ 2870 w 3373"/>
                <a:gd name="T7" fmla="*/ 1463 h 2146"/>
                <a:gd name="T8" fmla="*/ 2702 w 3373"/>
                <a:gd name="T9" fmla="*/ 1359 h 2146"/>
                <a:gd name="T10" fmla="*/ 2492 w 3373"/>
                <a:gd name="T11" fmla="*/ 1263 h 2146"/>
                <a:gd name="T12" fmla="*/ 2259 w 3373"/>
                <a:gd name="T13" fmla="*/ 1189 h 2146"/>
                <a:gd name="T14" fmla="*/ 2044 w 3373"/>
                <a:gd name="T15" fmla="*/ 1145 h 2146"/>
                <a:gd name="T16" fmla="*/ 1824 w 3373"/>
                <a:gd name="T17" fmla="*/ 1123 h 2146"/>
                <a:gd name="T18" fmla="*/ 1631 w 3373"/>
                <a:gd name="T19" fmla="*/ 1121 h 2146"/>
                <a:gd name="T20" fmla="*/ 1404 w 3373"/>
                <a:gd name="T21" fmla="*/ 1125 h 2146"/>
                <a:gd name="T22" fmla="*/ 1340 w 3373"/>
                <a:gd name="T23" fmla="*/ 1126 h 2146"/>
                <a:gd name="T24" fmla="*/ 1141 w 3373"/>
                <a:gd name="T25" fmla="*/ 1126 h 2146"/>
                <a:gd name="T26" fmla="*/ 924 w 3373"/>
                <a:gd name="T27" fmla="*/ 1113 h 2146"/>
                <a:gd name="T28" fmla="*/ 743 w 3373"/>
                <a:gd name="T29" fmla="*/ 1060 h 2146"/>
                <a:gd name="T30" fmla="*/ 709 w 3373"/>
                <a:gd name="T31" fmla="*/ 1036 h 2146"/>
                <a:gd name="T32" fmla="*/ 675 w 3373"/>
                <a:gd name="T33" fmla="*/ 884 h 2146"/>
                <a:gd name="T34" fmla="*/ 779 w 3373"/>
                <a:gd name="T35" fmla="*/ 792 h 2146"/>
                <a:gd name="T36" fmla="*/ 990 w 3373"/>
                <a:gd name="T37" fmla="*/ 718 h 2146"/>
                <a:gd name="T38" fmla="*/ 1196 w 3373"/>
                <a:gd name="T39" fmla="*/ 666 h 2146"/>
                <a:gd name="T40" fmla="*/ 1397 w 3373"/>
                <a:gd name="T41" fmla="*/ 576 h 2146"/>
                <a:gd name="T42" fmla="*/ 1482 w 3373"/>
                <a:gd name="T43" fmla="*/ 469 h 2146"/>
                <a:gd name="T44" fmla="*/ 1420 w 3373"/>
                <a:gd name="T45" fmla="*/ 262 h 2146"/>
                <a:gd name="T46" fmla="*/ 1275 w 3373"/>
                <a:gd name="T47" fmla="*/ 173 h 2146"/>
                <a:gd name="T48" fmla="*/ 1094 w 3373"/>
                <a:gd name="T49" fmla="*/ 119 h 2146"/>
                <a:gd name="T50" fmla="*/ 1008 w 3373"/>
                <a:gd name="T51" fmla="*/ 98 h 2146"/>
                <a:gd name="T52" fmla="*/ 848 w 3373"/>
                <a:gd name="T53" fmla="*/ 72 h 2146"/>
                <a:gd name="T54" fmla="*/ 629 w 3373"/>
                <a:gd name="T55" fmla="*/ 45 h 2146"/>
                <a:gd name="T56" fmla="*/ 409 w 3373"/>
                <a:gd name="T57" fmla="*/ 20 h 2146"/>
                <a:gd name="T58" fmla="*/ 188 w 3373"/>
                <a:gd name="T59" fmla="*/ 3 h 2146"/>
                <a:gd name="T60" fmla="*/ 45 w 3373"/>
                <a:gd name="T61" fmla="*/ 0 h 2146"/>
                <a:gd name="T62" fmla="*/ 62 w 3373"/>
                <a:gd name="T63" fmla="*/ 9 h 2146"/>
                <a:gd name="T64" fmla="*/ 222 w 3373"/>
                <a:gd name="T65" fmla="*/ 14 h 2146"/>
                <a:gd name="T66" fmla="*/ 443 w 3373"/>
                <a:gd name="T67" fmla="*/ 33 h 2146"/>
                <a:gd name="T68" fmla="*/ 663 w 3373"/>
                <a:gd name="T69" fmla="*/ 58 h 2146"/>
                <a:gd name="T70" fmla="*/ 881 w 3373"/>
                <a:gd name="T71" fmla="*/ 87 h 2146"/>
                <a:gd name="T72" fmla="*/ 1024 w 3373"/>
                <a:gd name="T73" fmla="*/ 111 h 2146"/>
                <a:gd name="T74" fmla="*/ 1127 w 3373"/>
                <a:gd name="T75" fmla="*/ 138 h 2146"/>
                <a:gd name="T76" fmla="*/ 1306 w 3373"/>
                <a:gd name="T77" fmla="*/ 198 h 2146"/>
                <a:gd name="T78" fmla="*/ 1462 w 3373"/>
                <a:gd name="T79" fmla="*/ 335 h 2146"/>
                <a:gd name="T80" fmla="*/ 1456 w 3373"/>
                <a:gd name="T81" fmla="*/ 492 h 2146"/>
                <a:gd name="T82" fmla="*/ 1264 w 3373"/>
                <a:gd name="T83" fmla="*/ 629 h 2146"/>
                <a:gd name="T84" fmla="*/ 1072 w 3373"/>
                <a:gd name="T85" fmla="*/ 683 h 2146"/>
                <a:gd name="T86" fmla="*/ 850 w 3373"/>
                <a:gd name="T87" fmla="*/ 745 h 2146"/>
                <a:gd name="T88" fmla="*/ 691 w 3373"/>
                <a:gd name="T89" fmla="*/ 832 h 2146"/>
                <a:gd name="T90" fmla="*/ 686 w 3373"/>
                <a:gd name="T91" fmla="*/ 1029 h 2146"/>
                <a:gd name="T92" fmla="*/ 717 w 3373"/>
                <a:gd name="T93" fmla="*/ 1057 h 2146"/>
                <a:gd name="T94" fmla="*/ 805 w 3373"/>
                <a:gd name="T95" fmla="*/ 1102 h 2146"/>
                <a:gd name="T96" fmla="*/ 1008 w 3373"/>
                <a:gd name="T97" fmla="*/ 1136 h 2146"/>
                <a:gd name="T98" fmla="*/ 1212 w 3373"/>
                <a:gd name="T99" fmla="*/ 1142 h 2146"/>
                <a:gd name="T100" fmla="*/ 1360 w 3373"/>
                <a:gd name="T101" fmla="*/ 1143 h 2146"/>
                <a:gd name="T102" fmla="*/ 1470 w 3373"/>
                <a:gd name="T103" fmla="*/ 1141 h 2146"/>
                <a:gd name="T104" fmla="*/ 1696 w 3373"/>
                <a:gd name="T105" fmla="*/ 1137 h 2146"/>
                <a:gd name="T106" fmla="*/ 1919 w 3373"/>
                <a:gd name="T107" fmla="*/ 1147 h 2146"/>
                <a:gd name="T108" fmla="*/ 2137 w 3373"/>
                <a:gd name="T109" fmla="*/ 1179 h 2146"/>
                <a:gd name="T110" fmla="*/ 2350 w 3373"/>
                <a:gd name="T111" fmla="*/ 1233 h 2146"/>
                <a:gd name="T112" fmla="*/ 2557 w 3373"/>
                <a:gd name="T113" fmla="*/ 1309 h 2146"/>
                <a:gd name="T114" fmla="*/ 2759 w 3373"/>
                <a:gd name="T115" fmla="*/ 1411 h 2146"/>
                <a:gd name="T116" fmla="*/ 2952 w 3373"/>
                <a:gd name="T117" fmla="*/ 1546 h 2146"/>
                <a:gd name="T118" fmla="*/ 3131 w 3373"/>
                <a:gd name="T119" fmla="*/ 1722 h 2146"/>
                <a:gd name="T120" fmla="*/ 3225 w 3373"/>
                <a:gd name="T121" fmla="*/ 1851 h 2146"/>
                <a:gd name="T122" fmla="*/ 3338 w 3373"/>
                <a:gd name="T123" fmla="*/ 2097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3" h="2146">
                  <a:moveTo>
                    <a:pt x="3365" y="2116"/>
                  </a:moveTo>
                  <a:cubicBezTo>
                    <a:pt x="3363" y="2109"/>
                    <a:pt x="3361" y="2102"/>
                    <a:pt x="3359" y="2095"/>
                  </a:cubicBezTo>
                  <a:cubicBezTo>
                    <a:pt x="3355" y="2083"/>
                    <a:pt x="3351" y="2070"/>
                    <a:pt x="3347" y="2058"/>
                  </a:cubicBezTo>
                  <a:cubicBezTo>
                    <a:pt x="3340" y="2041"/>
                    <a:pt x="3334" y="2023"/>
                    <a:pt x="3327" y="2006"/>
                  </a:cubicBezTo>
                  <a:cubicBezTo>
                    <a:pt x="3321" y="1993"/>
                    <a:pt x="3315" y="1980"/>
                    <a:pt x="3309" y="1967"/>
                  </a:cubicBezTo>
                  <a:cubicBezTo>
                    <a:pt x="3308" y="1964"/>
                    <a:pt x="3307" y="1961"/>
                    <a:pt x="3306" y="1959"/>
                  </a:cubicBezTo>
                  <a:cubicBezTo>
                    <a:pt x="3299" y="1944"/>
                    <a:pt x="3291" y="1930"/>
                    <a:pt x="3284" y="1915"/>
                  </a:cubicBezTo>
                  <a:cubicBezTo>
                    <a:pt x="3276" y="1902"/>
                    <a:pt x="3269" y="1888"/>
                    <a:pt x="3261" y="1875"/>
                  </a:cubicBezTo>
                  <a:cubicBezTo>
                    <a:pt x="3255" y="1865"/>
                    <a:pt x="3250" y="1855"/>
                    <a:pt x="3244" y="1846"/>
                  </a:cubicBezTo>
                  <a:cubicBezTo>
                    <a:pt x="3242" y="1843"/>
                    <a:pt x="3240" y="1840"/>
                    <a:pt x="3238" y="1837"/>
                  </a:cubicBezTo>
                  <a:cubicBezTo>
                    <a:pt x="3234" y="1830"/>
                    <a:pt x="3229" y="1824"/>
                    <a:pt x="3225" y="1817"/>
                  </a:cubicBezTo>
                  <a:cubicBezTo>
                    <a:pt x="3221" y="1812"/>
                    <a:pt x="3218" y="1807"/>
                    <a:pt x="3214" y="1801"/>
                  </a:cubicBezTo>
                  <a:cubicBezTo>
                    <a:pt x="3211" y="1797"/>
                    <a:pt x="3208" y="1793"/>
                    <a:pt x="3205" y="1789"/>
                  </a:cubicBezTo>
                  <a:cubicBezTo>
                    <a:pt x="3200" y="1782"/>
                    <a:pt x="3195" y="1775"/>
                    <a:pt x="3190" y="1768"/>
                  </a:cubicBezTo>
                  <a:cubicBezTo>
                    <a:pt x="3188" y="1766"/>
                    <a:pt x="3186" y="1763"/>
                    <a:pt x="3185" y="1761"/>
                  </a:cubicBezTo>
                  <a:cubicBezTo>
                    <a:pt x="3178" y="1753"/>
                    <a:pt x="3172" y="1744"/>
                    <a:pt x="3165" y="1736"/>
                  </a:cubicBezTo>
                  <a:cubicBezTo>
                    <a:pt x="3165" y="1735"/>
                    <a:pt x="3164" y="1735"/>
                    <a:pt x="3164" y="1734"/>
                  </a:cubicBezTo>
                  <a:cubicBezTo>
                    <a:pt x="3156" y="1724"/>
                    <a:pt x="3148" y="1715"/>
                    <a:pt x="3140" y="1706"/>
                  </a:cubicBezTo>
                  <a:cubicBezTo>
                    <a:pt x="3132" y="1696"/>
                    <a:pt x="3123" y="1686"/>
                    <a:pt x="3115" y="1677"/>
                  </a:cubicBezTo>
                  <a:cubicBezTo>
                    <a:pt x="3106" y="1667"/>
                    <a:pt x="3098" y="1658"/>
                    <a:pt x="3089" y="1649"/>
                  </a:cubicBezTo>
                  <a:cubicBezTo>
                    <a:pt x="3083" y="1643"/>
                    <a:pt x="3078" y="1638"/>
                    <a:pt x="3072" y="1632"/>
                  </a:cubicBezTo>
                  <a:cubicBezTo>
                    <a:pt x="3071" y="1631"/>
                    <a:pt x="3070" y="1630"/>
                    <a:pt x="3070" y="1630"/>
                  </a:cubicBezTo>
                  <a:cubicBezTo>
                    <a:pt x="3069" y="1629"/>
                    <a:pt x="3068" y="1628"/>
                    <a:pt x="3068" y="1628"/>
                  </a:cubicBezTo>
                  <a:cubicBezTo>
                    <a:pt x="3065" y="1625"/>
                    <a:pt x="3062" y="1622"/>
                    <a:pt x="3059" y="1619"/>
                  </a:cubicBezTo>
                  <a:cubicBezTo>
                    <a:pt x="3050" y="1610"/>
                    <a:pt x="3041" y="1602"/>
                    <a:pt x="3033" y="1594"/>
                  </a:cubicBezTo>
                  <a:cubicBezTo>
                    <a:pt x="3024" y="1586"/>
                    <a:pt x="3015" y="1578"/>
                    <a:pt x="3006" y="1570"/>
                  </a:cubicBezTo>
                  <a:cubicBezTo>
                    <a:pt x="2997" y="1562"/>
                    <a:pt x="2988" y="1554"/>
                    <a:pt x="2979" y="1547"/>
                  </a:cubicBezTo>
                  <a:cubicBezTo>
                    <a:pt x="2975" y="1543"/>
                    <a:pt x="2971" y="1539"/>
                    <a:pt x="2966" y="1535"/>
                  </a:cubicBezTo>
                  <a:cubicBezTo>
                    <a:pt x="2962" y="1532"/>
                    <a:pt x="2957" y="1528"/>
                    <a:pt x="2952" y="1524"/>
                  </a:cubicBezTo>
                  <a:cubicBezTo>
                    <a:pt x="2943" y="1517"/>
                    <a:pt x="2934" y="1510"/>
                    <a:pt x="2925" y="1503"/>
                  </a:cubicBezTo>
                  <a:cubicBezTo>
                    <a:pt x="2916" y="1496"/>
                    <a:pt x="2907" y="1489"/>
                    <a:pt x="2898" y="1483"/>
                  </a:cubicBezTo>
                  <a:cubicBezTo>
                    <a:pt x="2889" y="1476"/>
                    <a:pt x="2880" y="1469"/>
                    <a:pt x="2870" y="1463"/>
                  </a:cubicBezTo>
                  <a:cubicBezTo>
                    <a:pt x="2866" y="1460"/>
                    <a:pt x="2861" y="1456"/>
                    <a:pt x="2856" y="1453"/>
                  </a:cubicBezTo>
                  <a:cubicBezTo>
                    <a:pt x="2852" y="1450"/>
                    <a:pt x="2847" y="1447"/>
                    <a:pt x="2843" y="1444"/>
                  </a:cubicBezTo>
                  <a:cubicBezTo>
                    <a:pt x="2833" y="1438"/>
                    <a:pt x="2824" y="1432"/>
                    <a:pt x="2815" y="1426"/>
                  </a:cubicBezTo>
                  <a:cubicBezTo>
                    <a:pt x="2805" y="1420"/>
                    <a:pt x="2796" y="1414"/>
                    <a:pt x="2787" y="1408"/>
                  </a:cubicBezTo>
                  <a:cubicBezTo>
                    <a:pt x="2777" y="1402"/>
                    <a:pt x="2768" y="1397"/>
                    <a:pt x="2758" y="1391"/>
                  </a:cubicBezTo>
                  <a:cubicBezTo>
                    <a:pt x="2752" y="1388"/>
                    <a:pt x="2746" y="1384"/>
                    <a:pt x="2740" y="1380"/>
                  </a:cubicBezTo>
                  <a:cubicBezTo>
                    <a:pt x="2737" y="1378"/>
                    <a:pt x="2733" y="1377"/>
                    <a:pt x="2730" y="1375"/>
                  </a:cubicBezTo>
                  <a:cubicBezTo>
                    <a:pt x="2721" y="1370"/>
                    <a:pt x="2711" y="1364"/>
                    <a:pt x="2702" y="1359"/>
                  </a:cubicBezTo>
                  <a:cubicBezTo>
                    <a:pt x="2692" y="1354"/>
                    <a:pt x="2682" y="1349"/>
                    <a:pt x="2673" y="1344"/>
                  </a:cubicBezTo>
                  <a:cubicBezTo>
                    <a:pt x="2663" y="1339"/>
                    <a:pt x="2654" y="1334"/>
                    <a:pt x="2644" y="1330"/>
                  </a:cubicBezTo>
                  <a:cubicBezTo>
                    <a:pt x="2635" y="1325"/>
                    <a:pt x="2625" y="1320"/>
                    <a:pt x="2615" y="1316"/>
                  </a:cubicBezTo>
                  <a:cubicBezTo>
                    <a:pt x="2606" y="1311"/>
                    <a:pt x="2596" y="1307"/>
                    <a:pt x="2586" y="1302"/>
                  </a:cubicBezTo>
                  <a:cubicBezTo>
                    <a:pt x="2576" y="1298"/>
                    <a:pt x="2567" y="1294"/>
                    <a:pt x="2557" y="1290"/>
                  </a:cubicBezTo>
                  <a:cubicBezTo>
                    <a:pt x="2547" y="1285"/>
                    <a:pt x="2537" y="1281"/>
                    <a:pt x="2528" y="1277"/>
                  </a:cubicBezTo>
                  <a:cubicBezTo>
                    <a:pt x="2518" y="1273"/>
                    <a:pt x="2508" y="1269"/>
                    <a:pt x="2498" y="1266"/>
                  </a:cubicBezTo>
                  <a:cubicBezTo>
                    <a:pt x="2496" y="1265"/>
                    <a:pt x="2494" y="1264"/>
                    <a:pt x="2492" y="1263"/>
                  </a:cubicBezTo>
                  <a:cubicBezTo>
                    <a:pt x="2484" y="1260"/>
                    <a:pt x="2476" y="1257"/>
                    <a:pt x="2469" y="1254"/>
                  </a:cubicBezTo>
                  <a:cubicBezTo>
                    <a:pt x="2459" y="1251"/>
                    <a:pt x="2449" y="1247"/>
                    <a:pt x="2439" y="1244"/>
                  </a:cubicBezTo>
                  <a:cubicBezTo>
                    <a:pt x="2429" y="1240"/>
                    <a:pt x="2419" y="1237"/>
                    <a:pt x="2409" y="1233"/>
                  </a:cubicBezTo>
                  <a:cubicBezTo>
                    <a:pt x="2399" y="1230"/>
                    <a:pt x="2389" y="1227"/>
                    <a:pt x="2379" y="1223"/>
                  </a:cubicBezTo>
                  <a:cubicBezTo>
                    <a:pt x="2369" y="1220"/>
                    <a:pt x="2359" y="1217"/>
                    <a:pt x="2349" y="1214"/>
                  </a:cubicBezTo>
                  <a:cubicBezTo>
                    <a:pt x="2339" y="1211"/>
                    <a:pt x="2329" y="1208"/>
                    <a:pt x="2319" y="1205"/>
                  </a:cubicBezTo>
                  <a:cubicBezTo>
                    <a:pt x="2309" y="1202"/>
                    <a:pt x="2299" y="1200"/>
                    <a:pt x="2289" y="1197"/>
                  </a:cubicBezTo>
                  <a:cubicBezTo>
                    <a:pt x="2279" y="1194"/>
                    <a:pt x="2269" y="1191"/>
                    <a:pt x="2259" y="1189"/>
                  </a:cubicBezTo>
                  <a:cubicBezTo>
                    <a:pt x="2249" y="1186"/>
                    <a:pt x="2240" y="1184"/>
                    <a:pt x="2230" y="1182"/>
                  </a:cubicBezTo>
                  <a:cubicBezTo>
                    <a:pt x="2230" y="1182"/>
                    <a:pt x="2229" y="1181"/>
                    <a:pt x="2228" y="1181"/>
                  </a:cubicBezTo>
                  <a:cubicBezTo>
                    <a:pt x="2218" y="1179"/>
                    <a:pt x="2208" y="1176"/>
                    <a:pt x="2198" y="1174"/>
                  </a:cubicBezTo>
                  <a:cubicBezTo>
                    <a:pt x="2188" y="1172"/>
                    <a:pt x="2177" y="1170"/>
                    <a:pt x="2167" y="1168"/>
                  </a:cubicBezTo>
                  <a:cubicBezTo>
                    <a:pt x="2157" y="1165"/>
                    <a:pt x="2147" y="1163"/>
                    <a:pt x="2136" y="1161"/>
                  </a:cubicBezTo>
                  <a:cubicBezTo>
                    <a:pt x="2126" y="1159"/>
                    <a:pt x="2116" y="1157"/>
                    <a:pt x="2106" y="1156"/>
                  </a:cubicBezTo>
                  <a:cubicBezTo>
                    <a:pt x="2095" y="1154"/>
                    <a:pt x="2085" y="1152"/>
                    <a:pt x="2075" y="1150"/>
                  </a:cubicBezTo>
                  <a:cubicBezTo>
                    <a:pt x="2064" y="1149"/>
                    <a:pt x="2054" y="1147"/>
                    <a:pt x="2044" y="1145"/>
                  </a:cubicBezTo>
                  <a:cubicBezTo>
                    <a:pt x="2033" y="1144"/>
                    <a:pt x="2023" y="1142"/>
                    <a:pt x="2012" y="1141"/>
                  </a:cubicBezTo>
                  <a:cubicBezTo>
                    <a:pt x="2002" y="1139"/>
                    <a:pt x="1992" y="1138"/>
                    <a:pt x="1981" y="1137"/>
                  </a:cubicBezTo>
                  <a:cubicBezTo>
                    <a:pt x="1974" y="1136"/>
                    <a:pt x="1968" y="1135"/>
                    <a:pt x="1961" y="1134"/>
                  </a:cubicBezTo>
                  <a:cubicBezTo>
                    <a:pt x="1957" y="1134"/>
                    <a:pt x="1953" y="1134"/>
                    <a:pt x="1950" y="1133"/>
                  </a:cubicBezTo>
                  <a:cubicBezTo>
                    <a:pt x="1939" y="1132"/>
                    <a:pt x="1929" y="1131"/>
                    <a:pt x="1918" y="1130"/>
                  </a:cubicBezTo>
                  <a:cubicBezTo>
                    <a:pt x="1908" y="1129"/>
                    <a:pt x="1897" y="1128"/>
                    <a:pt x="1887" y="1127"/>
                  </a:cubicBezTo>
                  <a:cubicBezTo>
                    <a:pt x="1876" y="1126"/>
                    <a:pt x="1866" y="1125"/>
                    <a:pt x="1855" y="1125"/>
                  </a:cubicBezTo>
                  <a:cubicBezTo>
                    <a:pt x="1845" y="1124"/>
                    <a:pt x="1835" y="1123"/>
                    <a:pt x="1824" y="1123"/>
                  </a:cubicBezTo>
                  <a:cubicBezTo>
                    <a:pt x="1824" y="1123"/>
                    <a:pt x="1824" y="1123"/>
                    <a:pt x="1823" y="1123"/>
                  </a:cubicBezTo>
                  <a:cubicBezTo>
                    <a:pt x="1813" y="1122"/>
                    <a:pt x="1802" y="1122"/>
                    <a:pt x="1792" y="1121"/>
                  </a:cubicBezTo>
                  <a:cubicBezTo>
                    <a:pt x="1781" y="1121"/>
                    <a:pt x="1770" y="1121"/>
                    <a:pt x="1760" y="1120"/>
                  </a:cubicBezTo>
                  <a:cubicBezTo>
                    <a:pt x="1749" y="1120"/>
                    <a:pt x="1738" y="1120"/>
                    <a:pt x="1727" y="1120"/>
                  </a:cubicBezTo>
                  <a:cubicBezTo>
                    <a:pt x="1717" y="1120"/>
                    <a:pt x="1706" y="1120"/>
                    <a:pt x="1695" y="1120"/>
                  </a:cubicBezTo>
                  <a:cubicBezTo>
                    <a:pt x="1693" y="1120"/>
                    <a:pt x="1690" y="1120"/>
                    <a:pt x="1687" y="1120"/>
                  </a:cubicBezTo>
                  <a:cubicBezTo>
                    <a:pt x="1663" y="1120"/>
                    <a:pt x="1663" y="1120"/>
                    <a:pt x="1663" y="1120"/>
                  </a:cubicBezTo>
                  <a:cubicBezTo>
                    <a:pt x="1631" y="1121"/>
                    <a:pt x="1631" y="1121"/>
                    <a:pt x="1631" y="1121"/>
                  </a:cubicBezTo>
                  <a:cubicBezTo>
                    <a:pt x="1598" y="1121"/>
                    <a:pt x="1598" y="1121"/>
                    <a:pt x="1598" y="1121"/>
                  </a:cubicBezTo>
                  <a:cubicBezTo>
                    <a:pt x="1566" y="1122"/>
                    <a:pt x="1566" y="1122"/>
                    <a:pt x="1566" y="1122"/>
                  </a:cubicBezTo>
                  <a:cubicBezTo>
                    <a:pt x="1534" y="1123"/>
                    <a:pt x="1534" y="1123"/>
                    <a:pt x="1534" y="1123"/>
                  </a:cubicBezTo>
                  <a:cubicBezTo>
                    <a:pt x="1501" y="1123"/>
                    <a:pt x="1501" y="1123"/>
                    <a:pt x="1501" y="1123"/>
                  </a:cubicBezTo>
                  <a:cubicBezTo>
                    <a:pt x="1469" y="1124"/>
                    <a:pt x="1469" y="1124"/>
                    <a:pt x="1469" y="1124"/>
                  </a:cubicBezTo>
                  <a:cubicBezTo>
                    <a:pt x="1437" y="1125"/>
                    <a:pt x="1437" y="1125"/>
                    <a:pt x="1437" y="1125"/>
                  </a:cubicBezTo>
                  <a:cubicBezTo>
                    <a:pt x="1414" y="1125"/>
                    <a:pt x="1414" y="1125"/>
                    <a:pt x="1414" y="1125"/>
                  </a:cubicBezTo>
                  <a:cubicBezTo>
                    <a:pt x="1404" y="1125"/>
                    <a:pt x="1404" y="1125"/>
                    <a:pt x="1404" y="1125"/>
                  </a:cubicBezTo>
                  <a:cubicBezTo>
                    <a:pt x="1380" y="1126"/>
                    <a:pt x="1380" y="1126"/>
                    <a:pt x="1380" y="1126"/>
                  </a:cubicBezTo>
                  <a:cubicBezTo>
                    <a:pt x="1372" y="1126"/>
                    <a:pt x="1372" y="1126"/>
                    <a:pt x="1372" y="1126"/>
                  </a:cubicBezTo>
                  <a:cubicBezTo>
                    <a:pt x="1363" y="1126"/>
                    <a:pt x="1363" y="1126"/>
                    <a:pt x="1363" y="1126"/>
                  </a:cubicBezTo>
                  <a:cubicBezTo>
                    <a:pt x="1359" y="1126"/>
                    <a:pt x="1359" y="1126"/>
                    <a:pt x="1359" y="1126"/>
                  </a:cubicBezTo>
                  <a:cubicBezTo>
                    <a:pt x="1357" y="1126"/>
                    <a:pt x="1357" y="1126"/>
                    <a:pt x="1357" y="1126"/>
                  </a:cubicBezTo>
                  <a:cubicBezTo>
                    <a:pt x="1354" y="1126"/>
                    <a:pt x="1354" y="1126"/>
                    <a:pt x="1354" y="1126"/>
                  </a:cubicBezTo>
                  <a:cubicBezTo>
                    <a:pt x="1346" y="1126"/>
                    <a:pt x="1346" y="1126"/>
                    <a:pt x="1346" y="1126"/>
                  </a:cubicBezTo>
                  <a:cubicBezTo>
                    <a:pt x="1344" y="1126"/>
                    <a:pt x="1342" y="1126"/>
                    <a:pt x="1340" y="1126"/>
                  </a:cubicBezTo>
                  <a:cubicBezTo>
                    <a:pt x="1329" y="1126"/>
                    <a:pt x="1318" y="1126"/>
                    <a:pt x="1307" y="1126"/>
                  </a:cubicBezTo>
                  <a:cubicBezTo>
                    <a:pt x="1297" y="1126"/>
                    <a:pt x="1287" y="1126"/>
                    <a:pt x="1277" y="1126"/>
                  </a:cubicBezTo>
                  <a:cubicBezTo>
                    <a:pt x="1277" y="1126"/>
                    <a:pt x="1276" y="1126"/>
                    <a:pt x="1275" y="1126"/>
                  </a:cubicBezTo>
                  <a:cubicBezTo>
                    <a:pt x="1264" y="1126"/>
                    <a:pt x="1254" y="1126"/>
                    <a:pt x="1243" y="1126"/>
                  </a:cubicBezTo>
                  <a:cubicBezTo>
                    <a:pt x="1232" y="1126"/>
                    <a:pt x="1221" y="1126"/>
                    <a:pt x="1211" y="1126"/>
                  </a:cubicBezTo>
                  <a:cubicBezTo>
                    <a:pt x="1200" y="1126"/>
                    <a:pt x="1189" y="1126"/>
                    <a:pt x="1178" y="1126"/>
                  </a:cubicBezTo>
                  <a:cubicBezTo>
                    <a:pt x="1168" y="1126"/>
                    <a:pt x="1157" y="1126"/>
                    <a:pt x="1146" y="1126"/>
                  </a:cubicBezTo>
                  <a:cubicBezTo>
                    <a:pt x="1145" y="1126"/>
                    <a:pt x="1143" y="1126"/>
                    <a:pt x="1141" y="1126"/>
                  </a:cubicBezTo>
                  <a:cubicBezTo>
                    <a:pt x="1132" y="1126"/>
                    <a:pt x="1123" y="1126"/>
                    <a:pt x="1114" y="1125"/>
                  </a:cubicBezTo>
                  <a:cubicBezTo>
                    <a:pt x="1104" y="1125"/>
                    <a:pt x="1093" y="1125"/>
                    <a:pt x="1082" y="1125"/>
                  </a:cubicBezTo>
                  <a:cubicBezTo>
                    <a:pt x="1072" y="1124"/>
                    <a:pt x="1061" y="1124"/>
                    <a:pt x="1050" y="1123"/>
                  </a:cubicBezTo>
                  <a:cubicBezTo>
                    <a:pt x="1040" y="1123"/>
                    <a:pt x="1029" y="1122"/>
                    <a:pt x="1019" y="1122"/>
                  </a:cubicBezTo>
                  <a:cubicBezTo>
                    <a:pt x="1014" y="1121"/>
                    <a:pt x="1009" y="1121"/>
                    <a:pt x="1005" y="1121"/>
                  </a:cubicBezTo>
                  <a:cubicBezTo>
                    <a:pt x="999" y="1120"/>
                    <a:pt x="993" y="1120"/>
                    <a:pt x="987" y="1119"/>
                  </a:cubicBezTo>
                  <a:cubicBezTo>
                    <a:pt x="976" y="1118"/>
                    <a:pt x="966" y="1117"/>
                    <a:pt x="955" y="1116"/>
                  </a:cubicBezTo>
                  <a:cubicBezTo>
                    <a:pt x="945" y="1115"/>
                    <a:pt x="934" y="1114"/>
                    <a:pt x="924" y="1113"/>
                  </a:cubicBezTo>
                  <a:cubicBezTo>
                    <a:pt x="914" y="1111"/>
                    <a:pt x="903" y="1110"/>
                    <a:pt x="893" y="1108"/>
                  </a:cubicBezTo>
                  <a:cubicBezTo>
                    <a:pt x="885" y="1107"/>
                    <a:pt x="878" y="1105"/>
                    <a:pt x="870" y="1104"/>
                  </a:cubicBezTo>
                  <a:cubicBezTo>
                    <a:pt x="867" y="1103"/>
                    <a:pt x="865" y="1103"/>
                    <a:pt x="862" y="1102"/>
                  </a:cubicBezTo>
                  <a:cubicBezTo>
                    <a:pt x="852" y="1100"/>
                    <a:pt x="842" y="1097"/>
                    <a:pt x="832" y="1095"/>
                  </a:cubicBezTo>
                  <a:cubicBezTo>
                    <a:pt x="823" y="1092"/>
                    <a:pt x="814" y="1090"/>
                    <a:pt x="805" y="1087"/>
                  </a:cubicBezTo>
                  <a:cubicBezTo>
                    <a:pt x="804" y="1087"/>
                    <a:pt x="803" y="1086"/>
                    <a:pt x="802" y="1086"/>
                  </a:cubicBezTo>
                  <a:cubicBezTo>
                    <a:pt x="792" y="1082"/>
                    <a:pt x="782" y="1079"/>
                    <a:pt x="772" y="1075"/>
                  </a:cubicBezTo>
                  <a:cubicBezTo>
                    <a:pt x="762" y="1070"/>
                    <a:pt x="752" y="1066"/>
                    <a:pt x="743" y="1060"/>
                  </a:cubicBezTo>
                  <a:cubicBezTo>
                    <a:pt x="743" y="1060"/>
                    <a:pt x="743" y="1060"/>
                    <a:pt x="743" y="1060"/>
                  </a:cubicBezTo>
                  <a:cubicBezTo>
                    <a:pt x="741" y="1059"/>
                    <a:pt x="738" y="1058"/>
                    <a:pt x="736" y="1056"/>
                  </a:cubicBezTo>
                  <a:cubicBezTo>
                    <a:pt x="734" y="1055"/>
                    <a:pt x="731" y="1053"/>
                    <a:pt x="729" y="1052"/>
                  </a:cubicBezTo>
                  <a:cubicBezTo>
                    <a:pt x="722" y="1047"/>
                    <a:pt x="722" y="1047"/>
                    <a:pt x="722" y="1047"/>
                  </a:cubicBezTo>
                  <a:cubicBezTo>
                    <a:pt x="720" y="1045"/>
                    <a:pt x="718" y="1043"/>
                    <a:pt x="715" y="1042"/>
                  </a:cubicBezTo>
                  <a:cubicBezTo>
                    <a:pt x="715" y="1042"/>
                    <a:pt x="715" y="1042"/>
                    <a:pt x="715" y="1042"/>
                  </a:cubicBezTo>
                  <a:cubicBezTo>
                    <a:pt x="712" y="1039"/>
                    <a:pt x="712" y="1039"/>
                    <a:pt x="712" y="1039"/>
                  </a:cubicBezTo>
                  <a:cubicBezTo>
                    <a:pt x="709" y="1036"/>
                    <a:pt x="709" y="1036"/>
                    <a:pt x="709" y="1036"/>
                  </a:cubicBezTo>
                  <a:cubicBezTo>
                    <a:pt x="704" y="1032"/>
                    <a:pt x="704" y="1032"/>
                    <a:pt x="704" y="1032"/>
                  </a:cubicBezTo>
                  <a:cubicBezTo>
                    <a:pt x="703" y="1031"/>
                    <a:pt x="702" y="1030"/>
                    <a:pt x="701" y="1029"/>
                  </a:cubicBezTo>
                  <a:cubicBezTo>
                    <a:pt x="700" y="1027"/>
                    <a:pt x="698" y="1025"/>
                    <a:pt x="696" y="1023"/>
                  </a:cubicBezTo>
                  <a:cubicBezTo>
                    <a:pt x="695" y="1022"/>
                    <a:pt x="694" y="1020"/>
                    <a:pt x="693" y="1019"/>
                  </a:cubicBezTo>
                  <a:cubicBezTo>
                    <a:pt x="684" y="1007"/>
                    <a:pt x="676" y="993"/>
                    <a:pt x="671" y="978"/>
                  </a:cubicBezTo>
                  <a:cubicBezTo>
                    <a:pt x="670" y="973"/>
                    <a:pt x="668" y="969"/>
                    <a:pt x="667" y="964"/>
                  </a:cubicBezTo>
                  <a:cubicBezTo>
                    <a:pt x="662" y="943"/>
                    <a:pt x="663" y="920"/>
                    <a:pt x="669" y="899"/>
                  </a:cubicBezTo>
                  <a:cubicBezTo>
                    <a:pt x="671" y="894"/>
                    <a:pt x="673" y="889"/>
                    <a:pt x="675" y="884"/>
                  </a:cubicBezTo>
                  <a:cubicBezTo>
                    <a:pt x="676" y="882"/>
                    <a:pt x="677" y="879"/>
                    <a:pt x="678" y="877"/>
                  </a:cubicBezTo>
                  <a:cubicBezTo>
                    <a:pt x="683" y="869"/>
                    <a:pt x="683" y="869"/>
                    <a:pt x="683" y="869"/>
                  </a:cubicBezTo>
                  <a:cubicBezTo>
                    <a:pt x="688" y="860"/>
                    <a:pt x="695" y="852"/>
                    <a:pt x="703" y="844"/>
                  </a:cubicBezTo>
                  <a:cubicBezTo>
                    <a:pt x="703" y="844"/>
                    <a:pt x="703" y="844"/>
                    <a:pt x="703" y="844"/>
                  </a:cubicBezTo>
                  <a:cubicBezTo>
                    <a:pt x="711" y="836"/>
                    <a:pt x="719" y="829"/>
                    <a:pt x="728" y="822"/>
                  </a:cubicBezTo>
                  <a:cubicBezTo>
                    <a:pt x="733" y="819"/>
                    <a:pt x="737" y="816"/>
                    <a:pt x="742" y="813"/>
                  </a:cubicBezTo>
                  <a:cubicBezTo>
                    <a:pt x="747" y="810"/>
                    <a:pt x="752" y="807"/>
                    <a:pt x="756" y="804"/>
                  </a:cubicBezTo>
                  <a:cubicBezTo>
                    <a:pt x="764" y="800"/>
                    <a:pt x="772" y="796"/>
                    <a:pt x="779" y="792"/>
                  </a:cubicBezTo>
                  <a:cubicBezTo>
                    <a:pt x="791" y="786"/>
                    <a:pt x="803" y="780"/>
                    <a:pt x="815" y="775"/>
                  </a:cubicBezTo>
                  <a:cubicBezTo>
                    <a:pt x="816" y="775"/>
                    <a:pt x="817" y="775"/>
                    <a:pt x="817" y="774"/>
                  </a:cubicBezTo>
                  <a:cubicBezTo>
                    <a:pt x="828" y="770"/>
                    <a:pt x="840" y="765"/>
                    <a:pt x="851" y="761"/>
                  </a:cubicBezTo>
                  <a:cubicBezTo>
                    <a:pt x="863" y="757"/>
                    <a:pt x="874" y="753"/>
                    <a:pt x="886" y="749"/>
                  </a:cubicBezTo>
                  <a:cubicBezTo>
                    <a:pt x="898" y="745"/>
                    <a:pt x="909" y="741"/>
                    <a:pt x="921" y="738"/>
                  </a:cubicBezTo>
                  <a:cubicBezTo>
                    <a:pt x="929" y="735"/>
                    <a:pt x="938" y="733"/>
                    <a:pt x="946" y="730"/>
                  </a:cubicBezTo>
                  <a:cubicBezTo>
                    <a:pt x="949" y="730"/>
                    <a:pt x="952" y="729"/>
                    <a:pt x="955" y="728"/>
                  </a:cubicBezTo>
                  <a:cubicBezTo>
                    <a:pt x="967" y="725"/>
                    <a:pt x="978" y="721"/>
                    <a:pt x="990" y="718"/>
                  </a:cubicBezTo>
                  <a:cubicBezTo>
                    <a:pt x="1001" y="715"/>
                    <a:pt x="1013" y="712"/>
                    <a:pt x="1024" y="710"/>
                  </a:cubicBezTo>
                  <a:cubicBezTo>
                    <a:pt x="1036" y="707"/>
                    <a:pt x="1047" y="704"/>
                    <a:pt x="1058" y="701"/>
                  </a:cubicBezTo>
                  <a:cubicBezTo>
                    <a:pt x="1065" y="699"/>
                    <a:pt x="1071" y="698"/>
                    <a:pt x="1078" y="696"/>
                  </a:cubicBezTo>
                  <a:cubicBezTo>
                    <a:pt x="1083" y="695"/>
                    <a:pt x="1088" y="694"/>
                    <a:pt x="1093" y="693"/>
                  </a:cubicBezTo>
                  <a:cubicBezTo>
                    <a:pt x="1104" y="690"/>
                    <a:pt x="1115" y="687"/>
                    <a:pt x="1127" y="684"/>
                  </a:cubicBezTo>
                  <a:cubicBezTo>
                    <a:pt x="1133" y="683"/>
                    <a:pt x="1138" y="682"/>
                    <a:pt x="1144" y="680"/>
                  </a:cubicBezTo>
                  <a:cubicBezTo>
                    <a:pt x="1150" y="679"/>
                    <a:pt x="1155" y="677"/>
                    <a:pt x="1161" y="676"/>
                  </a:cubicBezTo>
                  <a:cubicBezTo>
                    <a:pt x="1173" y="673"/>
                    <a:pt x="1184" y="669"/>
                    <a:pt x="1196" y="666"/>
                  </a:cubicBezTo>
                  <a:cubicBezTo>
                    <a:pt x="1200" y="665"/>
                    <a:pt x="1205" y="663"/>
                    <a:pt x="1210" y="662"/>
                  </a:cubicBezTo>
                  <a:cubicBezTo>
                    <a:pt x="1217" y="660"/>
                    <a:pt x="1224" y="658"/>
                    <a:pt x="1230" y="655"/>
                  </a:cubicBezTo>
                  <a:cubicBezTo>
                    <a:pt x="1242" y="652"/>
                    <a:pt x="1254" y="648"/>
                    <a:pt x="1265" y="643"/>
                  </a:cubicBezTo>
                  <a:cubicBezTo>
                    <a:pt x="1277" y="639"/>
                    <a:pt x="1289" y="634"/>
                    <a:pt x="1301" y="629"/>
                  </a:cubicBezTo>
                  <a:cubicBezTo>
                    <a:pt x="1313" y="624"/>
                    <a:pt x="1325" y="619"/>
                    <a:pt x="1337" y="613"/>
                  </a:cubicBezTo>
                  <a:cubicBezTo>
                    <a:pt x="1337" y="612"/>
                    <a:pt x="1338" y="612"/>
                    <a:pt x="1338" y="612"/>
                  </a:cubicBezTo>
                  <a:cubicBezTo>
                    <a:pt x="1350" y="606"/>
                    <a:pt x="1362" y="599"/>
                    <a:pt x="1374" y="592"/>
                  </a:cubicBezTo>
                  <a:cubicBezTo>
                    <a:pt x="1382" y="587"/>
                    <a:pt x="1390" y="582"/>
                    <a:pt x="1397" y="576"/>
                  </a:cubicBezTo>
                  <a:cubicBezTo>
                    <a:pt x="1403" y="572"/>
                    <a:pt x="1408" y="568"/>
                    <a:pt x="1413" y="564"/>
                  </a:cubicBezTo>
                  <a:cubicBezTo>
                    <a:pt x="1426" y="554"/>
                    <a:pt x="1437" y="542"/>
                    <a:pt x="1448" y="529"/>
                  </a:cubicBezTo>
                  <a:cubicBezTo>
                    <a:pt x="1451" y="526"/>
                    <a:pt x="1453" y="523"/>
                    <a:pt x="1456" y="519"/>
                  </a:cubicBezTo>
                  <a:cubicBezTo>
                    <a:pt x="1460" y="513"/>
                    <a:pt x="1464" y="507"/>
                    <a:pt x="1468" y="501"/>
                  </a:cubicBezTo>
                  <a:cubicBezTo>
                    <a:pt x="1469" y="498"/>
                    <a:pt x="1471" y="496"/>
                    <a:pt x="1472" y="493"/>
                  </a:cubicBezTo>
                  <a:cubicBezTo>
                    <a:pt x="1473" y="490"/>
                    <a:pt x="1475" y="488"/>
                    <a:pt x="1476" y="485"/>
                  </a:cubicBezTo>
                  <a:cubicBezTo>
                    <a:pt x="1479" y="477"/>
                    <a:pt x="1479" y="477"/>
                    <a:pt x="1479" y="477"/>
                  </a:cubicBezTo>
                  <a:cubicBezTo>
                    <a:pt x="1480" y="474"/>
                    <a:pt x="1481" y="472"/>
                    <a:pt x="1482" y="469"/>
                  </a:cubicBezTo>
                  <a:cubicBezTo>
                    <a:pt x="1490" y="447"/>
                    <a:pt x="1495" y="424"/>
                    <a:pt x="1494" y="401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3" y="392"/>
                    <a:pt x="1496" y="396"/>
                    <a:pt x="1491" y="376"/>
                  </a:cubicBezTo>
                  <a:cubicBezTo>
                    <a:pt x="1487" y="358"/>
                    <a:pt x="1477" y="343"/>
                    <a:pt x="1469" y="327"/>
                  </a:cubicBezTo>
                  <a:cubicBezTo>
                    <a:pt x="1463" y="316"/>
                    <a:pt x="1456" y="305"/>
                    <a:pt x="1448" y="295"/>
                  </a:cubicBezTo>
                  <a:cubicBezTo>
                    <a:pt x="1447" y="293"/>
                    <a:pt x="1446" y="292"/>
                    <a:pt x="1445" y="291"/>
                  </a:cubicBezTo>
                  <a:cubicBezTo>
                    <a:pt x="1437" y="281"/>
                    <a:pt x="1429" y="271"/>
                    <a:pt x="1420" y="262"/>
                  </a:cubicBezTo>
                  <a:cubicBezTo>
                    <a:pt x="1420" y="262"/>
                    <a:pt x="1419" y="262"/>
                    <a:pt x="1419" y="262"/>
                  </a:cubicBezTo>
                  <a:cubicBezTo>
                    <a:pt x="1418" y="261"/>
                    <a:pt x="1417" y="260"/>
                    <a:pt x="1416" y="258"/>
                  </a:cubicBezTo>
                  <a:cubicBezTo>
                    <a:pt x="1407" y="250"/>
                    <a:pt x="1398" y="243"/>
                    <a:pt x="1389" y="236"/>
                  </a:cubicBezTo>
                  <a:cubicBezTo>
                    <a:pt x="1380" y="229"/>
                    <a:pt x="1371" y="222"/>
                    <a:pt x="1361" y="217"/>
                  </a:cubicBezTo>
                  <a:cubicBezTo>
                    <a:pt x="1360" y="216"/>
                    <a:pt x="1359" y="215"/>
                    <a:pt x="1358" y="215"/>
                  </a:cubicBezTo>
                  <a:cubicBezTo>
                    <a:pt x="1350" y="210"/>
                    <a:pt x="1341" y="205"/>
                    <a:pt x="1333" y="200"/>
                  </a:cubicBezTo>
                  <a:cubicBezTo>
                    <a:pt x="1323" y="195"/>
                    <a:pt x="1314" y="190"/>
                    <a:pt x="1304" y="186"/>
                  </a:cubicBezTo>
                  <a:cubicBezTo>
                    <a:pt x="1294" y="182"/>
                    <a:pt x="1285" y="177"/>
                    <a:pt x="1275" y="173"/>
                  </a:cubicBezTo>
                  <a:cubicBezTo>
                    <a:pt x="1268" y="171"/>
                    <a:pt x="1262" y="168"/>
                    <a:pt x="1255" y="166"/>
                  </a:cubicBezTo>
                  <a:cubicBezTo>
                    <a:pt x="1252" y="165"/>
                    <a:pt x="1248" y="163"/>
                    <a:pt x="1245" y="162"/>
                  </a:cubicBezTo>
                  <a:cubicBezTo>
                    <a:pt x="1235" y="159"/>
                    <a:pt x="1225" y="155"/>
                    <a:pt x="1215" y="152"/>
                  </a:cubicBezTo>
                  <a:cubicBezTo>
                    <a:pt x="1205" y="149"/>
                    <a:pt x="1195" y="146"/>
                    <a:pt x="1185" y="143"/>
                  </a:cubicBezTo>
                  <a:cubicBezTo>
                    <a:pt x="1175" y="140"/>
                    <a:pt x="1165" y="137"/>
                    <a:pt x="1155" y="135"/>
                  </a:cubicBezTo>
                  <a:cubicBezTo>
                    <a:pt x="1152" y="134"/>
                    <a:pt x="1149" y="133"/>
                    <a:pt x="1146" y="132"/>
                  </a:cubicBezTo>
                  <a:cubicBezTo>
                    <a:pt x="1139" y="130"/>
                    <a:pt x="1132" y="128"/>
                    <a:pt x="1125" y="127"/>
                  </a:cubicBezTo>
                  <a:cubicBezTo>
                    <a:pt x="1115" y="124"/>
                    <a:pt x="1104" y="121"/>
                    <a:pt x="1094" y="119"/>
                  </a:cubicBezTo>
                  <a:cubicBezTo>
                    <a:pt x="1093" y="118"/>
                    <a:pt x="1092" y="118"/>
                    <a:pt x="1091" y="118"/>
                  </a:cubicBezTo>
                  <a:cubicBezTo>
                    <a:pt x="1064" y="111"/>
                    <a:pt x="1064" y="111"/>
                    <a:pt x="1064" y="111"/>
                  </a:cubicBezTo>
                  <a:cubicBezTo>
                    <a:pt x="1036" y="104"/>
                    <a:pt x="1036" y="104"/>
                    <a:pt x="1036" y="104"/>
                  </a:cubicBezTo>
                  <a:cubicBezTo>
                    <a:pt x="1034" y="103"/>
                    <a:pt x="1034" y="103"/>
                    <a:pt x="1034" y="103"/>
                  </a:cubicBezTo>
                  <a:cubicBezTo>
                    <a:pt x="1029" y="102"/>
                    <a:pt x="1029" y="102"/>
                    <a:pt x="1029" y="102"/>
                  </a:cubicBezTo>
                  <a:cubicBezTo>
                    <a:pt x="1025" y="101"/>
                    <a:pt x="1025" y="101"/>
                    <a:pt x="1025" y="101"/>
                  </a:cubicBezTo>
                  <a:cubicBezTo>
                    <a:pt x="1024" y="101"/>
                    <a:pt x="1023" y="100"/>
                    <a:pt x="1022" y="100"/>
                  </a:cubicBezTo>
                  <a:cubicBezTo>
                    <a:pt x="1008" y="98"/>
                    <a:pt x="1008" y="98"/>
                    <a:pt x="1008" y="98"/>
                  </a:cubicBezTo>
                  <a:cubicBezTo>
                    <a:pt x="1006" y="97"/>
                    <a:pt x="1005" y="97"/>
                    <a:pt x="1003" y="97"/>
                  </a:cubicBezTo>
                  <a:cubicBezTo>
                    <a:pt x="995" y="95"/>
                    <a:pt x="987" y="94"/>
                    <a:pt x="980" y="92"/>
                  </a:cubicBezTo>
                  <a:cubicBezTo>
                    <a:pt x="977" y="92"/>
                    <a:pt x="975" y="91"/>
                    <a:pt x="972" y="91"/>
                  </a:cubicBezTo>
                  <a:cubicBezTo>
                    <a:pt x="962" y="89"/>
                    <a:pt x="951" y="87"/>
                    <a:pt x="941" y="86"/>
                  </a:cubicBezTo>
                  <a:cubicBezTo>
                    <a:pt x="935" y="85"/>
                    <a:pt x="929" y="84"/>
                    <a:pt x="923" y="83"/>
                  </a:cubicBezTo>
                  <a:cubicBezTo>
                    <a:pt x="919" y="82"/>
                    <a:pt x="915" y="81"/>
                    <a:pt x="910" y="81"/>
                  </a:cubicBezTo>
                  <a:cubicBezTo>
                    <a:pt x="900" y="79"/>
                    <a:pt x="889" y="78"/>
                    <a:pt x="879" y="76"/>
                  </a:cubicBezTo>
                  <a:cubicBezTo>
                    <a:pt x="869" y="75"/>
                    <a:pt x="858" y="73"/>
                    <a:pt x="848" y="72"/>
                  </a:cubicBezTo>
                  <a:cubicBezTo>
                    <a:pt x="837" y="70"/>
                    <a:pt x="827" y="69"/>
                    <a:pt x="817" y="67"/>
                  </a:cubicBezTo>
                  <a:cubicBezTo>
                    <a:pt x="806" y="66"/>
                    <a:pt x="796" y="65"/>
                    <a:pt x="785" y="63"/>
                  </a:cubicBezTo>
                  <a:cubicBezTo>
                    <a:pt x="775" y="62"/>
                    <a:pt x="765" y="61"/>
                    <a:pt x="754" y="59"/>
                  </a:cubicBezTo>
                  <a:cubicBezTo>
                    <a:pt x="744" y="58"/>
                    <a:pt x="733" y="57"/>
                    <a:pt x="723" y="56"/>
                  </a:cubicBezTo>
                  <a:cubicBezTo>
                    <a:pt x="714" y="55"/>
                    <a:pt x="706" y="54"/>
                    <a:pt x="698" y="53"/>
                  </a:cubicBezTo>
                  <a:cubicBezTo>
                    <a:pt x="691" y="52"/>
                    <a:pt x="691" y="52"/>
                    <a:pt x="691" y="52"/>
                  </a:cubicBezTo>
                  <a:cubicBezTo>
                    <a:pt x="660" y="48"/>
                    <a:pt x="660" y="48"/>
                    <a:pt x="660" y="48"/>
                  </a:cubicBezTo>
                  <a:cubicBezTo>
                    <a:pt x="629" y="45"/>
                    <a:pt x="629" y="45"/>
                    <a:pt x="629" y="45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566" y="37"/>
                    <a:pt x="566" y="37"/>
                    <a:pt x="566" y="37"/>
                  </a:cubicBezTo>
                  <a:cubicBezTo>
                    <a:pt x="535" y="34"/>
                    <a:pt x="535" y="34"/>
                    <a:pt x="535" y="34"/>
                  </a:cubicBezTo>
                  <a:cubicBezTo>
                    <a:pt x="503" y="30"/>
                    <a:pt x="503" y="30"/>
                    <a:pt x="503" y="30"/>
                  </a:cubicBezTo>
                  <a:cubicBezTo>
                    <a:pt x="472" y="27"/>
                    <a:pt x="472" y="27"/>
                    <a:pt x="472" y="27"/>
                  </a:cubicBezTo>
                  <a:cubicBezTo>
                    <a:pt x="471" y="26"/>
                    <a:pt x="471" y="26"/>
                    <a:pt x="471" y="26"/>
                  </a:cubicBezTo>
                  <a:cubicBezTo>
                    <a:pt x="461" y="25"/>
                    <a:pt x="451" y="24"/>
                    <a:pt x="441" y="23"/>
                  </a:cubicBezTo>
                  <a:cubicBezTo>
                    <a:pt x="430" y="22"/>
                    <a:pt x="420" y="21"/>
                    <a:pt x="409" y="20"/>
                  </a:cubicBezTo>
                  <a:cubicBezTo>
                    <a:pt x="399" y="19"/>
                    <a:pt x="388" y="18"/>
                    <a:pt x="378" y="17"/>
                  </a:cubicBezTo>
                  <a:cubicBezTo>
                    <a:pt x="367" y="16"/>
                    <a:pt x="357" y="15"/>
                    <a:pt x="346" y="14"/>
                  </a:cubicBezTo>
                  <a:cubicBezTo>
                    <a:pt x="336" y="13"/>
                    <a:pt x="325" y="12"/>
                    <a:pt x="315" y="11"/>
                  </a:cubicBezTo>
                  <a:cubicBezTo>
                    <a:pt x="304" y="10"/>
                    <a:pt x="294" y="9"/>
                    <a:pt x="283" y="9"/>
                  </a:cubicBezTo>
                  <a:cubicBezTo>
                    <a:pt x="272" y="8"/>
                    <a:pt x="262" y="7"/>
                    <a:pt x="251" y="6"/>
                  </a:cubicBezTo>
                  <a:cubicBezTo>
                    <a:pt x="249" y="6"/>
                    <a:pt x="247" y="6"/>
                    <a:pt x="244" y="6"/>
                  </a:cubicBezTo>
                  <a:cubicBezTo>
                    <a:pt x="236" y="5"/>
                    <a:pt x="228" y="5"/>
                    <a:pt x="220" y="4"/>
                  </a:cubicBezTo>
                  <a:cubicBezTo>
                    <a:pt x="209" y="4"/>
                    <a:pt x="198" y="3"/>
                    <a:pt x="188" y="3"/>
                  </a:cubicBezTo>
                  <a:cubicBezTo>
                    <a:pt x="177" y="2"/>
                    <a:pt x="167" y="2"/>
                    <a:pt x="156" y="1"/>
                  </a:cubicBezTo>
                  <a:cubicBezTo>
                    <a:pt x="147" y="1"/>
                    <a:pt x="139" y="1"/>
                    <a:pt x="131" y="1"/>
                  </a:cubicBezTo>
                  <a:cubicBezTo>
                    <a:pt x="128" y="1"/>
                    <a:pt x="126" y="0"/>
                    <a:pt x="124" y="0"/>
                  </a:cubicBezTo>
                  <a:cubicBezTo>
                    <a:pt x="117" y="0"/>
                    <a:pt x="109" y="0"/>
                    <a:pt x="10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9" y="0"/>
                    <a:pt x="33" y="0"/>
                    <a:pt x="27" y="0"/>
                  </a:cubicBezTo>
                  <a:cubicBezTo>
                    <a:pt x="24" y="1"/>
                    <a:pt x="20" y="1"/>
                    <a:pt x="17" y="1"/>
                  </a:cubicBezTo>
                  <a:cubicBezTo>
                    <a:pt x="11" y="1"/>
                    <a:pt x="6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0"/>
                    <a:pt x="14" y="10"/>
                    <a:pt x="21" y="10"/>
                  </a:cubicBezTo>
                  <a:cubicBezTo>
                    <a:pt x="24" y="9"/>
                    <a:pt x="27" y="9"/>
                    <a:pt x="30" y="9"/>
                  </a:cubicBezTo>
                  <a:cubicBezTo>
                    <a:pt x="36" y="9"/>
                    <a:pt x="43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3" y="9"/>
                    <a:pt x="120" y="9"/>
                    <a:pt x="127" y="9"/>
                  </a:cubicBezTo>
                  <a:cubicBezTo>
                    <a:pt x="129" y="9"/>
                    <a:pt x="132" y="9"/>
                    <a:pt x="134" y="10"/>
                  </a:cubicBezTo>
                  <a:cubicBezTo>
                    <a:pt x="143" y="10"/>
                    <a:pt x="151" y="10"/>
                    <a:pt x="159" y="10"/>
                  </a:cubicBezTo>
                  <a:cubicBezTo>
                    <a:pt x="169" y="11"/>
                    <a:pt x="180" y="11"/>
                    <a:pt x="191" y="12"/>
                  </a:cubicBezTo>
                  <a:cubicBezTo>
                    <a:pt x="201" y="12"/>
                    <a:pt x="212" y="13"/>
                    <a:pt x="222" y="14"/>
                  </a:cubicBezTo>
                  <a:cubicBezTo>
                    <a:pt x="231" y="14"/>
                    <a:pt x="240" y="15"/>
                    <a:pt x="248" y="15"/>
                  </a:cubicBezTo>
                  <a:cubicBezTo>
                    <a:pt x="250" y="15"/>
                    <a:pt x="252" y="15"/>
                    <a:pt x="254" y="16"/>
                  </a:cubicBezTo>
                  <a:cubicBezTo>
                    <a:pt x="265" y="16"/>
                    <a:pt x="275" y="17"/>
                    <a:pt x="286" y="18"/>
                  </a:cubicBezTo>
                  <a:cubicBezTo>
                    <a:pt x="296" y="19"/>
                    <a:pt x="307" y="20"/>
                    <a:pt x="317" y="20"/>
                  </a:cubicBezTo>
                  <a:cubicBezTo>
                    <a:pt x="328" y="21"/>
                    <a:pt x="338" y="22"/>
                    <a:pt x="349" y="23"/>
                  </a:cubicBezTo>
                  <a:cubicBezTo>
                    <a:pt x="359" y="24"/>
                    <a:pt x="370" y="25"/>
                    <a:pt x="380" y="26"/>
                  </a:cubicBezTo>
                  <a:cubicBezTo>
                    <a:pt x="391" y="27"/>
                    <a:pt x="401" y="28"/>
                    <a:pt x="412" y="29"/>
                  </a:cubicBezTo>
                  <a:cubicBezTo>
                    <a:pt x="422" y="30"/>
                    <a:pt x="433" y="32"/>
                    <a:pt x="443" y="33"/>
                  </a:cubicBezTo>
                  <a:cubicBezTo>
                    <a:pt x="454" y="34"/>
                    <a:pt x="464" y="35"/>
                    <a:pt x="475" y="36"/>
                  </a:cubicBezTo>
                  <a:cubicBezTo>
                    <a:pt x="475" y="36"/>
                    <a:pt x="475" y="36"/>
                    <a:pt x="475" y="36"/>
                  </a:cubicBezTo>
                  <a:cubicBezTo>
                    <a:pt x="506" y="40"/>
                    <a:pt x="506" y="40"/>
                    <a:pt x="506" y="40"/>
                  </a:cubicBezTo>
                  <a:cubicBezTo>
                    <a:pt x="537" y="44"/>
                    <a:pt x="537" y="44"/>
                    <a:pt x="537" y="44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600" y="51"/>
                    <a:pt x="600" y="51"/>
                    <a:pt x="600" y="51"/>
                  </a:cubicBezTo>
                  <a:cubicBezTo>
                    <a:pt x="631" y="55"/>
                    <a:pt x="631" y="55"/>
                    <a:pt x="631" y="55"/>
                  </a:cubicBezTo>
                  <a:cubicBezTo>
                    <a:pt x="663" y="58"/>
                    <a:pt x="663" y="58"/>
                    <a:pt x="663" y="58"/>
                  </a:cubicBezTo>
                  <a:cubicBezTo>
                    <a:pt x="694" y="62"/>
                    <a:pt x="694" y="62"/>
                    <a:pt x="694" y="62"/>
                  </a:cubicBezTo>
                  <a:cubicBezTo>
                    <a:pt x="701" y="63"/>
                    <a:pt x="701" y="63"/>
                    <a:pt x="701" y="63"/>
                  </a:cubicBezTo>
                  <a:cubicBezTo>
                    <a:pt x="709" y="64"/>
                    <a:pt x="717" y="65"/>
                    <a:pt x="725" y="66"/>
                  </a:cubicBezTo>
                  <a:cubicBezTo>
                    <a:pt x="736" y="67"/>
                    <a:pt x="746" y="68"/>
                    <a:pt x="757" y="70"/>
                  </a:cubicBezTo>
                  <a:cubicBezTo>
                    <a:pt x="767" y="71"/>
                    <a:pt x="777" y="72"/>
                    <a:pt x="788" y="74"/>
                  </a:cubicBezTo>
                  <a:cubicBezTo>
                    <a:pt x="798" y="75"/>
                    <a:pt x="809" y="76"/>
                    <a:pt x="819" y="78"/>
                  </a:cubicBezTo>
                  <a:cubicBezTo>
                    <a:pt x="830" y="79"/>
                    <a:pt x="840" y="81"/>
                    <a:pt x="850" y="82"/>
                  </a:cubicBezTo>
                  <a:cubicBezTo>
                    <a:pt x="861" y="84"/>
                    <a:pt x="871" y="85"/>
                    <a:pt x="881" y="87"/>
                  </a:cubicBezTo>
                  <a:cubicBezTo>
                    <a:pt x="892" y="88"/>
                    <a:pt x="902" y="90"/>
                    <a:pt x="913" y="91"/>
                  </a:cubicBezTo>
                  <a:cubicBezTo>
                    <a:pt x="917" y="92"/>
                    <a:pt x="922" y="93"/>
                    <a:pt x="926" y="94"/>
                  </a:cubicBezTo>
                  <a:cubicBezTo>
                    <a:pt x="932" y="94"/>
                    <a:pt x="938" y="95"/>
                    <a:pt x="944" y="96"/>
                  </a:cubicBezTo>
                  <a:cubicBezTo>
                    <a:pt x="954" y="98"/>
                    <a:pt x="964" y="100"/>
                    <a:pt x="974" y="102"/>
                  </a:cubicBezTo>
                  <a:cubicBezTo>
                    <a:pt x="977" y="102"/>
                    <a:pt x="980" y="103"/>
                    <a:pt x="982" y="103"/>
                  </a:cubicBezTo>
                  <a:cubicBezTo>
                    <a:pt x="990" y="105"/>
                    <a:pt x="998" y="106"/>
                    <a:pt x="1005" y="107"/>
                  </a:cubicBezTo>
                  <a:cubicBezTo>
                    <a:pt x="1007" y="108"/>
                    <a:pt x="1009" y="108"/>
                    <a:pt x="1010" y="108"/>
                  </a:cubicBezTo>
                  <a:cubicBezTo>
                    <a:pt x="1024" y="111"/>
                    <a:pt x="1024" y="111"/>
                    <a:pt x="1024" y="111"/>
                  </a:cubicBezTo>
                  <a:cubicBezTo>
                    <a:pt x="1025" y="111"/>
                    <a:pt x="1027" y="112"/>
                    <a:pt x="1028" y="112"/>
                  </a:cubicBezTo>
                  <a:cubicBezTo>
                    <a:pt x="1031" y="113"/>
                    <a:pt x="1031" y="113"/>
                    <a:pt x="1031" y="113"/>
                  </a:cubicBezTo>
                  <a:cubicBezTo>
                    <a:pt x="1036" y="114"/>
                    <a:pt x="1036" y="114"/>
                    <a:pt x="1036" y="114"/>
                  </a:cubicBezTo>
                  <a:cubicBezTo>
                    <a:pt x="1038" y="114"/>
                    <a:pt x="1038" y="114"/>
                    <a:pt x="1038" y="114"/>
                  </a:cubicBezTo>
                  <a:cubicBezTo>
                    <a:pt x="1066" y="122"/>
                    <a:pt x="1066" y="122"/>
                    <a:pt x="1066" y="122"/>
                  </a:cubicBezTo>
                  <a:cubicBezTo>
                    <a:pt x="1093" y="129"/>
                    <a:pt x="1093" y="129"/>
                    <a:pt x="1093" y="129"/>
                  </a:cubicBezTo>
                  <a:cubicBezTo>
                    <a:pt x="1094" y="129"/>
                    <a:pt x="1095" y="129"/>
                    <a:pt x="1097" y="130"/>
                  </a:cubicBezTo>
                  <a:cubicBezTo>
                    <a:pt x="1107" y="132"/>
                    <a:pt x="1117" y="135"/>
                    <a:pt x="1127" y="138"/>
                  </a:cubicBezTo>
                  <a:cubicBezTo>
                    <a:pt x="1134" y="139"/>
                    <a:pt x="1141" y="141"/>
                    <a:pt x="1148" y="143"/>
                  </a:cubicBezTo>
                  <a:cubicBezTo>
                    <a:pt x="1151" y="144"/>
                    <a:pt x="1154" y="145"/>
                    <a:pt x="1157" y="146"/>
                  </a:cubicBezTo>
                  <a:cubicBezTo>
                    <a:pt x="1167" y="148"/>
                    <a:pt x="1177" y="151"/>
                    <a:pt x="1188" y="154"/>
                  </a:cubicBezTo>
                  <a:cubicBezTo>
                    <a:pt x="1198" y="157"/>
                    <a:pt x="1208" y="160"/>
                    <a:pt x="1218" y="164"/>
                  </a:cubicBezTo>
                  <a:cubicBezTo>
                    <a:pt x="1228" y="167"/>
                    <a:pt x="1237" y="170"/>
                    <a:pt x="1247" y="174"/>
                  </a:cubicBezTo>
                  <a:cubicBezTo>
                    <a:pt x="1250" y="175"/>
                    <a:pt x="1253" y="176"/>
                    <a:pt x="1256" y="177"/>
                  </a:cubicBezTo>
                  <a:cubicBezTo>
                    <a:pt x="1263" y="179"/>
                    <a:pt x="1270" y="182"/>
                    <a:pt x="1277" y="185"/>
                  </a:cubicBezTo>
                  <a:cubicBezTo>
                    <a:pt x="1287" y="189"/>
                    <a:pt x="1297" y="193"/>
                    <a:pt x="1306" y="198"/>
                  </a:cubicBezTo>
                  <a:cubicBezTo>
                    <a:pt x="1316" y="202"/>
                    <a:pt x="1326" y="207"/>
                    <a:pt x="1335" y="212"/>
                  </a:cubicBezTo>
                  <a:cubicBezTo>
                    <a:pt x="1343" y="216"/>
                    <a:pt x="1351" y="221"/>
                    <a:pt x="1358" y="225"/>
                  </a:cubicBezTo>
                  <a:cubicBezTo>
                    <a:pt x="1360" y="226"/>
                    <a:pt x="1362" y="228"/>
                    <a:pt x="1363" y="229"/>
                  </a:cubicBezTo>
                  <a:cubicBezTo>
                    <a:pt x="1373" y="235"/>
                    <a:pt x="1382" y="241"/>
                    <a:pt x="1391" y="248"/>
                  </a:cubicBezTo>
                  <a:cubicBezTo>
                    <a:pt x="1399" y="254"/>
                    <a:pt x="1406" y="261"/>
                    <a:pt x="1414" y="268"/>
                  </a:cubicBezTo>
                  <a:cubicBezTo>
                    <a:pt x="1422" y="276"/>
                    <a:pt x="1431" y="286"/>
                    <a:pt x="1438" y="296"/>
                  </a:cubicBezTo>
                  <a:cubicBezTo>
                    <a:pt x="1438" y="296"/>
                    <a:pt x="1439" y="296"/>
                    <a:pt x="1439" y="297"/>
                  </a:cubicBezTo>
                  <a:cubicBezTo>
                    <a:pt x="1448" y="309"/>
                    <a:pt x="1455" y="322"/>
                    <a:pt x="1462" y="335"/>
                  </a:cubicBezTo>
                  <a:cubicBezTo>
                    <a:pt x="1470" y="353"/>
                    <a:pt x="1477" y="372"/>
                    <a:pt x="1481" y="391"/>
                  </a:cubicBezTo>
                  <a:cubicBezTo>
                    <a:pt x="1481" y="393"/>
                    <a:pt x="1482" y="398"/>
                    <a:pt x="1482" y="399"/>
                  </a:cubicBezTo>
                  <a:cubicBezTo>
                    <a:pt x="1482" y="422"/>
                    <a:pt x="1478" y="441"/>
                    <a:pt x="1470" y="462"/>
                  </a:cubicBezTo>
                  <a:cubicBezTo>
                    <a:pt x="1469" y="465"/>
                    <a:pt x="1468" y="467"/>
                    <a:pt x="1467" y="470"/>
                  </a:cubicBezTo>
                  <a:cubicBezTo>
                    <a:pt x="1464" y="478"/>
                    <a:pt x="1464" y="478"/>
                    <a:pt x="1464" y="478"/>
                  </a:cubicBezTo>
                  <a:cubicBezTo>
                    <a:pt x="1463" y="480"/>
                    <a:pt x="1462" y="483"/>
                    <a:pt x="1460" y="485"/>
                  </a:cubicBezTo>
                  <a:cubicBezTo>
                    <a:pt x="1459" y="487"/>
                    <a:pt x="1458" y="489"/>
                    <a:pt x="1457" y="490"/>
                  </a:cubicBezTo>
                  <a:cubicBezTo>
                    <a:pt x="1457" y="491"/>
                    <a:pt x="1457" y="492"/>
                    <a:pt x="1456" y="492"/>
                  </a:cubicBezTo>
                  <a:cubicBezTo>
                    <a:pt x="1451" y="502"/>
                    <a:pt x="1444" y="511"/>
                    <a:pt x="1437" y="520"/>
                  </a:cubicBezTo>
                  <a:cubicBezTo>
                    <a:pt x="1430" y="529"/>
                    <a:pt x="1421" y="538"/>
                    <a:pt x="1412" y="546"/>
                  </a:cubicBezTo>
                  <a:cubicBezTo>
                    <a:pt x="1405" y="553"/>
                    <a:pt x="1396" y="559"/>
                    <a:pt x="1388" y="565"/>
                  </a:cubicBezTo>
                  <a:cubicBezTo>
                    <a:pt x="1383" y="569"/>
                    <a:pt x="1378" y="572"/>
                    <a:pt x="1373" y="575"/>
                  </a:cubicBezTo>
                  <a:cubicBezTo>
                    <a:pt x="1361" y="583"/>
                    <a:pt x="1348" y="590"/>
                    <a:pt x="1336" y="597"/>
                  </a:cubicBezTo>
                  <a:cubicBezTo>
                    <a:pt x="1334" y="598"/>
                    <a:pt x="1332" y="599"/>
                    <a:pt x="1330" y="600"/>
                  </a:cubicBezTo>
                  <a:cubicBezTo>
                    <a:pt x="1320" y="605"/>
                    <a:pt x="1310" y="610"/>
                    <a:pt x="1299" y="614"/>
                  </a:cubicBezTo>
                  <a:cubicBezTo>
                    <a:pt x="1288" y="619"/>
                    <a:pt x="1276" y="624"/>
                    <a:pt x="1264" y="629"/>
                  </a:cubicBezTo>
                  <a:cubicBezTo>
                    <a:pt x="1252" y="633"/>
                    <a:pt x="1240" y="637"/>
                    <a:pt x="1229" y="641"/>
                  </a:cubicBezTo>
                  <a:cubicBezTo>
                    <a:pt x="1220" y="644"/>
                    <a:pt x="1212" y="646"/>
                    <a:pt x="1204" y="649"/>
                  </a:cubicBezTo>
                  <a:cubicBezTo>
                    <a:pt x="1200" y="650"/>
                    <a:pt x="1197" y="651"/>
                    <a:pt x="1194" y="652"/>
                  </a:cubicBezTo>
                  <a:cubicBezTo>
                    <a:pt x="1182" y="655"/>
                    <a:pt x="1171" y="658"/>
                    <a:pt x="1159" y="661"/>
                  </a:cubicBezTo>
                  <a:cubicBezTo>
                    <a:pt x="1152" y="663"/>
                    <a:pt x="1145" y="665"/>
                    <a:pt x="1138" y="667"/>
                  </a:cubicBezTo>
                  <a:cubicBezTo>
                    <a:pt x="1134" y="668"/>
                    <a:pt x="1129" y="669"/>
                    <a:pt x="1125" y="670"/>
                  </a:cubicBezTo>
                  <a:cubicBezTo>
                    <a:pt x="1114" y="673"/>
                    <a:pt x="1102" y="676"/>
                    <a:pt x="1091" y="678"/>
                  </a:cubicBezTo>
                  <a:cubicBezTo>
                    <a:pt x="1085" y="680"/>
                    <a:pt x="1078" y="681"/>
                    <a:pt x="1072" y="683"/>
                  </a:cubicBezTo>
                  <a:cubicBezTo>
                    <a:pt x="1067" y="684"/>
                    <a:pt x="1062" y="685"/>
                    <a:pt x="1057" y="687"/>
                  </a:cubicBezTo>
                  <a:cubicBezTo>
                    <a:pt x="1045" y="689"/>
                    <a:pt x="1034" y="692"/>
                    <a:pt x="1023" y="695"/>
                  </a:cubicBezTo>
                  <a:cubicBezTo>
                    <a:pt x="1011" y="698"/>
                    <a:pt x="1000" y="701"/>
                    <a:pt x="988" y="704"/>
                  </a:cubicBezTo>
                  <a:cubicBezTo>
                    <a:pt x="977" y="707"/>
                    <a:pt x="965" y="710"/>
                    <a:pt x="954" y="713"/>
                  </a:cubicBezTo>
                  <a:cubicBezTo>
                    <a:pt x="949" y="714"/>
                    <a:pt x="944" y="716"/>
                    <a:pt x="939" y="717"/>
                  </a:cubicBezTo>
                  <a:cubicBezTo>
                    <a:pt x="933" y="719"/>
                    <a:pt x="926" y="721"/>
                    <a:pt x="920" y="723"/>
                  </a:cubicBezTo>
                  <a:cubicBezTo>
                    <a:pt x="908" y="726"/>
                    <a:pt x="896" y="730"/>
                    <a:pt x="885" y="733"/>
                  </a:cubicBezTo>
                  <a:cubicBezTo>
                    <a:pt x="873" y="737"/>
                    <a:pt x="861" y="741"/>
                    <a:pt x="850" y="745"/>
                  </a:cubicBezTo>
                  <a:cubicBezTo>
                    <a:pt x="838" y="750"/>
                    <a:pt x="826" y="754"/>
                    <a:pt x="814" y="759"/>
                  </a:cubicBezTo>
                  <a:cubicBezTo>
                    <a:pt x="813" y="760"/>
                    <a:pt x="811" y="760"/>
                    <a:pt x="809" y="761"/>
                  </a:cubicBezTo>
                  <a:cubicBezTo>
                    <a:pt x="799" y="765"/>
                    <a:pt x="789" y="770"/>
                    <a:pt x="778" y="775"/>
                  </a:cubicBezTo>
                  <a:cubicBezTo>
                    <a:pt x="768" y="780"/>
                    <a:pt x="757" y="785"/>
                    <a:pt x="747" y="791"/>
                  </a:cubicBezTo>
                  <a:cubicBezTo>
                    <a:pt x="745" y="792"/>
                    <a:pt x="743" y="793"/>
                    <a:pt x="742" y="794"/>
                  </a:cubicBezTo>
                  <a:cubicBezTo>
                    <a:pt x="734" y="799"/>
                    <a:pt x="726" y="804"/>
                    <a:pt x="718" y="810"/>
                  </a:cubicBezTo>
                  <a:cubicBezTo>
                    <a:pt x="713" y="814"/>
                    <a:pt x="708" y="818"/>
                    <a:pt x="703" y="822"/>
                  </a:cubicBezTo>
                  <a:cubicBezTo>
                    <a:pt x="699" y="825"/>
                    <a:pt x="695" y="829"/>
                    <a:pt x="691" y="832"/>
                  </a:cubicBezTo>
                  <a:cubicBezTo>
                    <a:pt x="683" y="841"/>
                    <a:pt x="676" y="850"/>
                    <a:pt x="670" y="860"/>
                  </a:cubicBezTo>
                  <a:cubicBezTo>
                    <a:pt x="665" y="868"/>
                    <a:pt x="665" y="868"/>
                    <a:pt x="665" y="868"/>
                  </a:cubicBezTo>
                  <a:cubicBezTo>
                    <a:pt x="664" y="870"/>
                    <a:pt x="663" y="873"/>
                    <a:pt x="661" y="876"/>
                  </a:cubicBezTo>
                  <a:cubicBezTo>
                    <a:pt x="659" y="881"/>
                    <a:pt x="657" y="887"/>
                    <a:pt x="655" y="892"/>
                  </a:cubicBezTo>
                  <a:cubicBezTo>
                    <a:pt x="649" y="915"/>
                    <a:pt x="647" y="940"/>
                    <a:pt x="653" y="963"/>
                  </a:cubicBezTo>
                  <a:cubicBezTo>
                    <a:pt x="655" y="973"/>
                    <a:pt x="658" y="983"/>
                    <a:pt x="663" y="992"/>
                  </a:cubicBezTo>
                  <a:cubicBezTo>
                    <a:pt x="668" y="1004"/>
                    <a:pt x="675" y="1015"/>
                    <a:pt x="684" y="1026"/>
                  </a:cubicBezTo>
                  <a:cubicBezTo>
                    <a:pt x="684" y="1027"/>
                    <a:pt x="685" y="1028"/>
                    <a:pt x="686" y="1029"/>
                  </a:cubicBezTo>
                  <a:cubicBezTo>
                    <a:pt x="687" y="1030"/>
                    <a:pt x="688" y="1031"/>
                    <a:pt x="689" y="1032"/>
                  </a:cubicBezTo>
                  <a:cubicBezTo>
                    <a:pt x="691" y="1034"/>
                    <a:pt x="693" y="1037"/>
                    <a:pt x="695" y="1039"/>
                  </a:cubicBezTo>
                  <a:cubicBezTo>
                    <a:pt x="697" y="1040"/>
                    <a:pt x="697" y="1040"/>
                    <a:pt x="697" y="1040"/>
                  </a:cubicBezTo>
                  <a:cubicBezTo>
                    <a:pt x="697" y="1041"/>
                    <a:pt x="698" y="1042"/>
                    <a:pt x="699" y="1043"/>
                  </a:cubicBezTo>
                  <a:cubicBezTo>
                    <a:pt x="706" y="1049"/>
                    <a:pt x="706" y="1049"/>
                    <a:pt x="706" y="1049"/>
                  </a:cubicBezTo>
                  <a:cubicBezTo>
                    <a:pt x="709" y="1052"/>
                    <a:pt x="709" y="1052"/>
                    <a:pt x="709" y="1052"/>
                  </a:cubicBezTo>
                  <a:cubicBezTo>
                    <a:pt x="713" y="1054"/>
                    <a:pt x="713" y="1054"/>
                    <a:pt x="713" y="1054"/>
                  </a:cubicBezTo>
                  <a:cubicBezTo>
                    <a:pt x="714" y="1055"/>
                    <a:pt x="715" y="1056"/>
                    <a:pt x="717" y="1057"/>
                  </a:cubicBezTo>
                  <a:cubicBezTo>
                    <a:pt x="717" y="1058"/>
                    <a:pt x="718" y="1059"/>
                    <a:pt x="719" y="1060"/>
                  </a:cubicBezTo>
                  <a:cubicBezTo>
                    <a:pt x="727" y="1065"/>
                    <a:pt x="727" y="1065"/>
                    <a:pt x="727" y="1065"/>
                  </a:cubicBezTo>
                  <a:cubicBezTo>
                    <a:pt x="729" y="1067"/>
                    <a:pt x="732" y="1068"/>
                    <a:pt x="734" y="1070"/>
                  </a:cubicBezTo>
                  <a:cubicBezTo>
                    <a:pt x="737" y="1071"/>
                    <a:pt x="739" y="1073"/>
                    <a:pt x="742" y="1074"/>
                  </a:cubicBezTo>
                  <a:cubicBezTo>
                    <a:pt x="743" y="1075"/>
                    <a:pt x="744" y="1075"/>
                    <a:pt x="744" y="1076"/>
                  </a:cubicBezTo>
                  <a:cubicBezTo>
                    <a:pt x="754" y="1081"/>
                    <a:pt x="764" y="1086"/>
                    <a:pt x="773" y="1090"/>
                  </a:cubicBezTo>
                  <a:cubicBezTo>
                    <a:pt x="783" y="1094"/>
                    <a:pt x="793" y="1098"/>
                    <a:pt x="803" y="1101"/>
                  </a:cubicBezTo>
                  <a:cubicBezTo>
                    <a:pt x="804" y="1101"/>
                    <a:pt x="804" y="1101"/>
                    <a:pt x="805" y="1102"/>
                  </a:cubicBezTo>
                  <a:cubicBezTo>
                    <a:pt x="814" y="1105"/>
                    <a:pt x="824" y="1107"/>
                    <a:pt x="833" y="1110"/>
                  </a:cubicBezTo>
                  <a:cubicBezTo>
                    <a:pt x="843" y="1113"/>
                    <a:pt x="853" y="1115"/>
                    <a:pt x="863" y="1117"/>
                  </a:cubicBezTo>
                  <a:cubicBezTo>
                    <a:pt x="866" y="1118"/>
                    <a:pt x="869" y="1118"/>
                    <a:pt x="872" y="1119"/>
                  </a:cubicBezTo>
                  <a:cubicBezTo>
                    <a:pt x="879" y="1120"/>
                    <a:pt x="887" y="1122"/>
                    <a:pt x="894" y="1123"/>
                  </a:cubicBezTo>
                  <a:cubicBezTo>
                    <a:pt x="905" y="1125"/>
                    <a:pt x="915" y="1126"/>
                    <a:pt x="925" y="1128"/>
                  </a:cubicBezTo>
                  <a:cubicBezTo>
                    <a:pt x="936" y="1129"/>
                    <a:pt x="946" y="1131"/>
                    <a:pt x="957" y="1132"/>
                  </a:cubicBezTo>
                  <a:cubicBezTo>
                    <a:pt x="967" y="1133"/>
                    <a:pt x="978" y="1134"/>
                    <a:pt x="988" y="1135"/>
                  </a:cubicBezTo>
                  <a:cubicBezTo>
                    <a:pt x="995" y="1135"/>
                    <a:pt x="1001" y="1136"/>
                    <a:pt x="1008" y="1136"/>
                  </a:cubicBezTo>
                  <a:cubicBezTo>
                    <a:pt x="1012" y="1137"/>
                    <a:pt x="1016" y="1137"/>
                    <a:pt x="1020" y="1137"/>
                  </a:cubicBezTo>
                  <a:cubicBezTo>
                    <a:pt x="1030" y="1138"/>
                    <a:pt x="1041" y="1139"/>
                    <a:pt x="1052" y="1139"/>
                  </a:cubicBezTo>
                  <a:cubicBezTo>
                    <a:pt x="1062" y="1140"/>
                    <a:pt x="1073" y="1140"/>
                    <a:pt x="1083" y="1140"/>
                  </a:cubicBezTo>
                  <a:cubicBezTo>
                    <a:pt x="1094" y="1141"/>
                    <a:pt x="1105" y="1141"/>
                    <a:pt x="1115" y="1141"/>
                  </a:cubicBezTo>
                  <a:cubicBezTo>
                    <a:pt x="1125" y="1142"/>
                    <a:pt x="1135" y="1142"/>
                    <a:pt x="1145" y="1142"/>
                  </a:cubicBezTo>
                  <a:cubicBezTo>
                    <a:pt x="1146" y="1142"/>
                    <a:pt x="1147" y="1142"/>
                    <a:pt x="1147" y="1142"/>
                  </a:cubicBezTo>
                  <a:cubicBezTo>
                    <a:pt x="1158" y="1142"/>
                    <a:pt x="1169" y="1142"/>
                    <a:pt x="1180" y="1142"/>
                  </a:cubicBezTo>
                  <a:cubicBezTo>
                    <a:pt x="1190" y="1142"/>
                    <a:pt x="1201" y="1142"/>
                    <a:pt x="1212" y="1142"/>
                  </a:cubicBezTo>
                  <a:cubicBezTo>
                    <a:pt x="1223" y="1142"/>
                    <a:pt x="1233" y="1142"/>
                    <a:pt x="1244" y="1142"/>
                  </a:cubicBezTo>
                  <a:cubicBezTo>
                    <a:pt x="1255" y="1142"/>
                    <a:pt x="1265" y="1142"/>
                    <a:pt x="1276" y="1142"/>
                  </a:cubicBezTo>
                  <a:cubicBezTo>
                    <a:pt x="1278" y="1142"/>
                    <a:pt x="1280" y="1142"/>
                    <a:pt x="1282" y="1142"/>
                  </a:cubicBezTo>
                  <a:cubicBezTo>
                    <a:pt x="1291" y="1142"/>
                    <a:pt x="1299" y="1142"/>
                    <a:pt x="1308" y="1142"/>
                  </a:cubicBezTo>
                  <a:cubicBezTo>
                    <a:pt x="1319" y="1142"/>
                    <a:pt x="1330" y="1142"/>
                    <a:pt x="1341" y="1142"/>
                  </a:cubicBezTo>
                  <a:cubicBezTo>
                    <a:pt x="1344" y="1143"/>
                    <a:pt x="1347" y="1143"/>
                    <a:pt x="1350" y="1143"/>
                  </a:cubicBezTo>
                  <a:cubicBezTo>
                    <a:pt x="1358" y="1143"/>
                    <a:pt x="1358" y="1143"/>
                    <a:pt x="1358" y="1143"/>
                  </a:cubicBezTo>
                  <a:cubicBezTo>
                    <a:pt x="1360" y="1143"/>
                    <a:pt x="1360" y="1143"/>
                    <a:pt x="1360" y="1143"/>
                  </a:cubicBezTo>
                  <a:cubicBezTo>
                    <a:pt x="1363" y="1143"/>
                    <a:pt x="1363" y="1143"/>
                    <a:pt x="1363" y="1143"/>
                  </a:cubicBezTo>
                  <a:cubicBezTo>
                    <a:pt x="1367" y="1143"/>
                    <a:pt x="1367" y="1143"/>
                    <a:pt x="1367" y="1143"/>
                  </a:cubicBezTo>
                  <a:cubicBezTo>
                    <a:pt x="1373" y="1142"/>
                    <a:pt x="1373" y="1142"/>
                    <a:pt x="1373" y="1142"/>
                  </a:cubicBezTo>
                  <a:cubicBezTo>
                    <a:pt x="1384" y="1142"/>
                    <a:pt x="1384" y="1142"/>
                    <a:pt x="1384" y="1142"/>
                  </a:cubicBezTo>
                  <a:cubicBezTo>
                    <a:pt x="1405" y="1142"/>
                    <a:pt x="1405" y="1142"/>
                    <a:pt x="1405" y="1142"/>
                  </a:cubicBezTo>
                  <a:cubicBezTo>
                    <a:pt x="1418" y="1142"/>
                    <a:pt x="1418" y="1142"/>
                    <a:pt x="1418" y="1142"/>
                  </a:cubicBezTo>
                  <a:cubicBezTo>
                    <a:pt x="1437" y="1141"/>
                    <a:pt x="1437" y="1141"/>
                    <a:pt x="1437" y="1141"/>
                  </a:cubicBezTo>
                  <a:cubicBezTo>
                    <a:pt x="1470" y="1141"/>
                    <a:pt x="1470" y="1141"/>
                    <a:pt x="1470" y="1141"/>
                  </a:cubicBezTo>
                  <a:cubicBezTo>
                    <a:pt x="1502" y="1140"/>
                    <a:pt x="1502" y="1140"/>
                    <a:pt x="1502" y="1140"/>
                  </a:cubicBezTo>
                  <a:cubicBezTo>
                    <a:pt x="1534" y="1140"/>
                    <a:pt x="1534" y="1140"/>
                    <a:pt x="1534" y="1140"/>
                  </a:cubicBezTo>
                  <a:cubicBezTo>
                    <a:pt x="1567" y="1139"/>
                    <a:pt x="1567" y="1139"/>
                    <a:pt x="1567" y="1139"/>
                  </a:cubicBezTo>
                  <a:cubicBezTo>
                    <a:pt x="1599" y="1139"/>
                    <a:pt x="1599" y="1139"/>
                    <a:pt x="1599" y="1139"/>
                  </a:cubicBezTo>
                  <a:cubicBezTo>
                    <a:pt x="1631" y="1138"/>
                    <a:pt x="1631" y="1138"/>
                    <a:pt x="1631" y="1138"/>
                  </a:cubicBezTo>
                  <a:cubicBezTo>
                    <a:pt x="1664" y="1138"/>
                    <a:pt x="1664" y="1138"/>
                    <a:pt x="1664" y="1138"/>
                  </a:cubicBezTo>
                  <a:cubicBezTo>
                    <a:pt x="1691" y="1137"/>
                    <a:pt x="1691" y="1137"/>
                    <a:pt x="1691" y="1137"/>
                  </a:cubicBezTo>
                  <a:cubicBezTo>
                    <a:pt x="1693" y="1137"/>
                    <a:pt x="1695" y="1137"/>
                    <a:pt x="1696" y="1137"/>
                  </a:cubicBezTo>
                  <a:cubicBezTo>
                    <a:pt x="1707" y="1137"/>
                    <a:pt x="1718" y="1137"/>
                    <a:pt x="1728" y="1137"/>
                  </a:cubicBezTo>
                  <a:cubicBezTo>
                    <a:pt x="1739" y="1137"/>
                    <a:pt x="1750" y="1137"/>
                    <a:pt x="1760" y="1138"/>
                  </a:cubicBezTo>
                  <a:cubicBezTo>
                    <a:pt x="1771" y="1138"/>
                    <a:pt x="1782" y="1138"/>
                    <a:pt x="1792" y="1139"/>
                  </a:cubicBezTo>
                  <a:cubicBezTo>
                    <a:pt x="1803" y="1139"/>
                    <a:pt x="1814" y="1140"/>
                    <a:pt x="1824" y="1140"/>
                  </a:cubicBezTo>
                  <a:cubicBezTo>
                    <a:pt x="1825" y="1140"/>
                    <a:pt x="1826" y="1140"/>
                    <a:pt x="1827" y="1140"/>
                  </a:cubicBezTo>
                  <a:cubicBezTo>
                    <a:pt x="1837" y="1141"/>
                    <a:pt x="1846" y="1142"/>
                    <a:pt x="1856" y="1142"/>
                  </a:cubicBezTo>
                  <a:cubicBezTo>
                    <a:pt x="1867" y="1143"/>
                    <a:pt x="1877" y="1144"/>
                    <a:pt x="1888" y="1145"/>
                  </a:cubicBezTo>
                  <a:cubicBezTo>
                    <a:pt x="1898" y="1146"/>
                    <a:pt x="1909" y="1146"/>
                    <a:pt x="1919" y="1147"/>
                  </a:cubicBezTo>
                  <a:cubicBezTo>
                    <a:pt x="1930" y="1148"/>
                    <a:pt x="1940" y="1150"/>
                    <a:pt x="1951" y="1151"/>
                  </a:cubicBezTo>
                  <a:cubicBezTo>
                    <a:pt x="1955" y="1151"/>
                    <a:pt x="1959" y="1152"/>
                    <a:pt x="1963" y="1152"/>
                  </a:cubicBezTo>
                  <a:cubicBezTo>
                    <a:pt x="1969" y="1153"/>
                    <a:pt x="1976" y="1154"/>
                    <a:pt x="1982" y="1154"/>
                  </a:cubicBezTo>
                  <a:cubicBezTo>
                    <a:pt x="1992" y="1156"/>
                    <a:pt x="2003" y="1157"/>
                    <a:pt x="2013" y="1159"/>
                  </a:cubicBezTo>
                  <a:cubicBezTo>
                    <a:pt x="2024" y="1160"/>
                    <a:pt x="2034" y="1162"/>
                    <a:pt x="2044" y="1163"/>
                  </a:cubicBezTo>
                  <a:cubicBezTo>
                    <a:pt x="2055" y="1165"/>
                    <a:pt x="2065" y="1166"/>
                    <a:pt x="2075" y="1168"/>
                  </a:cubicBezTo>
                  <a:cubicBezTo>
                    <a:pt x="2086" y="1170"/>
                    <a:pt x="2096" y="1172"/>
                    <a:pt x="2106" y="1173"/>
                  </a:cubicBezTo>
                  <a:cubicBezTo>
                    <a:pt x="2117" y="1175"/>
                    <a:pt x="2127" y="1177"/>
                    <a:pt x="2137" y="1179"/>
                  </a:cubicBezTo>
                  <a:cubicBezTo>
                    <a:pt x="2147" y="1181"/>
                    <a:pt x="2158" y="1183"/>
                    <a:pt x="2168" y="1186"/>
                  </a:cubicBezTo>
                  <a:cubicBezTo>
                    <a:pt x="2178" y="1188"/>
                    <a:pt x="2188" y="1190"/>
                    <a:pt x="2198" y="1192"/>
                  </a:cubicBezTo>
                  <a:cubicBezTo>
                    <a:pt x="2209" y="1195"/>
                    <a:pt x="2219" y="1197"/>
                    <a:pt x="2229" y="1199"/>
                  </a:cubicBezTo>
                  <a:cubicBezTo>
                    <a:pt x="2230" y="1200"/>
                    <a:pt x="2230" y="1200"/>
                    <a:pt x="2231" y="1200"/>
                  </a:cubicBezTo>
                  <a:cubicBezTo>
                    <a:pt x="2241" y="1202"/>
                    <a:pt x="2250" y="1205"/>
                    <a:pt x="2259" y="1207"/>
                  </a:cubicBezTo>
                  <a:cubicBezTo>
                    <a:pt x="2269" y="1210"/>
                    <a:pt x="2280" y="1212"/>
                    <a:pt x="2290" y="1215"/>
                  </a:cubicBezTo>
                  <a:cubicBezTo>
                    <a:pt x="2300" y="1218"/>
                    <a:pt x="2310" y="1221"/>
                    <a:pt x="2320" y="1224"/>
                  </a:cubicBezTo>
                  <a:cubicBezTo>
                    <a:pt x="2330" y="1227"/>
                    <a:pt x="2340" y="1230"/>
                    <a:pt x="2350" y="1233"/>
                  </a:cubicBezTo>
                  <a:cubicBezTo>
                    <a:pt x="2360" y="1236"/>
                    <a:pt x="2370" y="1239"/>
                    <a:pt x="2380" y="1242"/>
                  </a:cubicBezTo>
                  <a:cubicBezTo>
                    <a:pt x="2390" y="1245"/>
                    <a:pt x="2400" y="1249"/>
                    <a:pt x="2410" y="1252"/>
                  </a:cubicBezTo>
                  <a:cubicBezTo>
                    <a:pt x="2420" y="1255"/>
                    <a:pt x="2430" y="1259"/>
                    <a:pt x="2440" y="1262"/>
                  </a:cubicBezTo>
                  <a:cubicBezTo>
                    <a:pt x="2449" y="1266"/>
                    <a:pt x="2459" y="1269"/>
                    <a:pt x="2469" y="1273"/>
                  </a:cubicBezTo>
                  <a:cubicBezTo>
                    <a:pt x="2476" y="1276"/>
                    <a:pt x="2484" y="1279"/>
                    <a:pt x="2491" y="1281"/>
                  </a:cubicBezTo>
                  <a:cubicBezTo>
                    <a:pt x="2493" y="1282"/>
                    <a:pt x="2496" y="1283"/>
                    <a:pt x="2499" y="1285"/>
                  </a:cubicBezTo>
                  <a:cubicBezTo>
                    <a:pt x="2509" y="1288"/>
                    <a:pt x="2518" y="1292"/>
                    <a:pt x="2528" y="1296"/>
                  </a:cubicBezTo>
                  <a:cubicBezTo>
                    <a:pt x="2538" y="1300"/>
                    <a:pt x="2548" y="1305"/>
                    <a:pt x="2557" y="1309"/>
                  </a:cubicBezTo>
                  <a:cubicBezTo>
                    <a:pt x="2567" y="1313"/>
                    <a:pt x="2577" y="1317"/>
                    <a:pt x="2587" y="1322"/>
                  </a:cubicBezTo>
                  <a:cubicBezTo>
                    <a:pt x="2596" y="1326"/>
                    <a:pt x="2606" y="1331"/>
                    <a:pt x="2616" y="1335"/>
                  </a:cubicBezTo>
                  <a:cubicBezTo>
                    <a:pt x="2625" y="1340"/>
                    <a:pt x="2635" y="1344"/>
                    <a:pt x="2644" y="1349"/>
                  </a:cubicBezTo>
                  <a:cubicBezTo>
                    <a:pt x="2654" y="1354"/>
                    <a:pt x="2664" y="1359"/>
                    <a:pt x="2673" y="1364"/>
                  </a:cubicBezTo>
                  <a:cubicBezTo>
                    <a:pt x="2683" y="1369"/>
                    <a:pt x="2692" y="1374"/>
                    <a:pt x="2702" y="1379"/>
                  </a:cubicBezTo>
                  <a:cubicBezTo>
                    <a:pt x="2711" y="1384"/>
                    <a:pt x="2721" y="1389"/>
                    <a:pt x="2730" y="1395"/>
                  </a:cubicBezTo>
                  <a:cubicBezTo>
                    <a:pt x="2732" y="1396"/>
                    <a:pt x="2734" y="1397"/>
                    <a:pt x="2736" y="1398"/>
                  </a:cubicBezTo>
                  <a:cubicBezTo>
                    <a:pt x="2744" y="1402"/>
                    <a:pt x="2751" y="1407"/>
                    <a:pt x="2759" y="1411"/>
                  </a:cubicBezTo>
                  <a:cubicBezTo>
                    <a:pt x="2768" y="1417"/>
                    <a:pt x="2777" y="1423"/>
                    <a:pt x="2787" y="1428"/>
                  </a:cubicBezTo>
                  <a:cubicBezTo>
                    <a:pt x="2796" y="1434"/>
                    <a:pt x="2806" y="1440"/>
                    <a:pt x="2815" y="1446"/>
                  </a:cubicBezTo>
                  <a:cubicBezTo>
                    <a:pt x="2824" y="1452"/>
                    <a:pt x="2833" y="1458"/>
                    <a:pt x="2843" y="1465"/>
                  </a:cubicBezTo>
                  <a:cubicBezTo>
                    <a:pt x="2846" y="1466"/>
                    <a:pt x="2848" y="1468"/>
                    <a:pt x="2851" y="1470"/>
                  </a:cubicBezTo>
                  <a:cubicBezTo>
                    <a:pt x="2858" y="1475"/>
                    <a:pt x="2864" y="1479"/>
                    <a:pt x="2870" y="1484"/>
                  </a:cubicBezTo>
                  <a:cubicBezTo>
                    <a:pt x="2880" y="1490"/>
                    <a:pt x="2889" y="1497"/>
                    <a:pt x="2898" y="1504"/>
                  </a:cubicBezTo>
                  <a:cubicBezTo>
                    <a:pt x="2907" y="1510"/>
                    <a:pt x="2916" y="1517"/>
                    <a:pt x="2925" y="1524"/>
                  </a:cubicBezTo>
                  <a:cubicBezTo>
                    <a:pt x="2934" y="1532"/>
                    <a:pt x="2943" y="1539"/>
                    <a:pt x="2952" y="1546"/>
                  </a:cubicBezTo>
                  <a:cubicBezTo>
                    <a:pt x="2955" y="1548"/>
                    <a:pt x="2957" y="1550"/>
                    <a:pt x="2960" y="1552"/>
                  </a:cubicBezTo>
                  <a:cubicBezTo>
                    <a:pt x="2966" y="1558"/>
                    <a:pt x="2973" y="1563"/>
                    <a:pt x="2979" y="1569"/>
                  </a:cubicBezTo>
                  <a:cubicBezTo>
                    <a:pt x="2988" y="1576"/>
                    <a:pt x="2997" y="1584"/>
                    <a:pt x="3006" y="1592"/>
                  </a:cubicBezTo>
                  <a:cubicBezTo>
                    <a:pt x="3015" y="1600"/>
                    <a:pt x="3023" y="1608"/>
                    <a:pt x="3032" y="1616"/>
                  </a:cubicBezTo>
                  <a:cubicBezTo>
                    <a:pt x="3041" y="1625"/>
                    <a:pt x="3049" y="1633"/>
                    <a:pt x="3057" y="1641"/>
                  </a:cubicBezTo>
                  <a:cubicBezTo>
                    <a:pt x="3065" y="1649"/>
                    <a:pt x="3073" y="1657"/>
                    <a:pt x="3080" y="1665"/>
                  </a:cubicBezTo>
                  <a:cubicBezTo>
                    <a:pt x="3089" y="1674"/>
                    <a:pt x="3097" y="1683"/>
                    <a:pt x="3106" y="1693"/>
                  </a:cubicBezTo>
                  <a:cubicBezTo>
                    <a:pt x="3114" y="1702"/>
                    <a:pt x="3123" y="1712"/>
                    <a:pt x="3131" y="1722"/>
                  </a:cubicBezTo>
                  <a:cubicBezTo>
                    <a:pt x="3136" y="1728"/>
                    <a:pt x="3141" y="1734"/>
                    <a:pt x="3146" y="1741"/>
                  </a:cubicBezTo>
                  <a:cubicBezTo>
                    <a:pt x="3150" y="1745"/>
                    <a:pt x="3153" y="1749"/>
                    <a:pt x="3156" y="1753"/>
                  </a:cubicBezTo>
                  <a:cubicBezTo>
                    <a:pt x="3160" y="1758"/>
                    <a:pt x="3164" y="1763"/>
                    <a:pt x="3167" y="1767"/>
                  </a:cubicBezTo>
                  <a:cubicBezTo>
                    <a:pt x="3172" y="1773"/>
                    <a:pt x="3176" y="1779"/>
                    <a:pt x="3181" y="1786"/>
                  </a:cubicBezTo>
                  <a:cubicBezTo>
                    <a:pt x="3183" y="1789"/>
                    <a:pt x="3185" y="1792"/>
                    <a:pt x="3187" y="1795"/>
                  </a:cubicBezTo>
                  <a:cubicBezTo>
                    <a:pt x="3193" y="1803"/>
                    <a:pt x="3199" y="1812"/>
                    <a:pt x="3205" y="1820"/>
                  </a:cubicBezTo>
                  <a:cubicBezTo>
                    <a:pt x="3205" y="1821"/>
                    <a:pt x="3206" y="1822"/>
                    <a:pt x="3206" y="1823"/>
                  </a:cubicBezTo>
                  <a:cubicBezTo>
                    <a:pt x="3213" y="1832"/>
                    <a:pt x="3219" y="1842"/>
                    <a:pt x="3225" y="1851"/>
                  </a:cubicBezTo>
                  <a:cubicBezTo>
                    <a:pt x="3226" y="1853"/>
                    <a:pt x="3227" y="1855"/>
                    <a:pt x="3228" y="1857"/>
                  </a:cubicBezTo>
                  <a:cubicBezTo>
                    <a:pt x="3236" y="1869"/>
                    <a:pt x="3244" y="1882"/>
                    <a:pt x="3251" y="1895"/>
                  </a:cubicBezTo>
                  <a:cubicBezTo>
                    <a:pt x="3259" y="1909"/>
                    <a:pt x="3266" y="1923"/>
                    <a:pt x="3273" y="1937"/>
                  </a:cubicBezTo>
                  <a:cubicBezTo>
                    <a:pt x="3279" y="1948"/>
                    <a:pt x="3284" y="1959"/>
                    <a:pt x="3289" y="1970"/>
                  </a:cubicBezTo>
                  <a:cubicBezTo>
                    <a:pt x="3291" y="1974"/>
                    <a:pt x="3293" y="1979"/>
                    <a:pt x="3295" y="1983"/>
                  </a:cubicBezTo>
                  <a:cubicBezTo>
                    <a:pt x="3302" y="1999"/>
                    <a:pt x="3309" y="2015"/>
                    <a:pt x="3316" y="2032"/>
                  </a:cubicBezTo>
                  <a:cubicBezTo>
                    <a:pt x="3322" y="2050"/>
                    <a:pt x="3329" y="2069"/>
                    <a:pt x="3335" y="2087"/>
                  </a:cubicBezTo>
                  <a:cubicBezTo>
                    <a:pt x="3336" y="2090"/>
                    <a:pt x="3337" y="2093"/>
                    <a:pt x="3338" y="2097"/>
                  </a:cubicBezTo>
                  <a:cubicBezTo>
                    <a:pt x="3343" y="2113"/>
                    <a:pt x="3347" y="2130"/>
                    <a:pt x="3352" y="2146"/>
                  </a:cubicBezTo>
                  <a:cubicBezTo>
                    <a:pt x="3373" y="2146"/>
                    <a:pt x="3373" y="2146"/>
                    <a:pt x="3373" y="2146"/>
                  </a:cubicBezTo>
                  <a:cubicBezTo>
                    <a:pt x="3371" y="2136"/>
                    <a:pt x="3368" y="2126"/>
                    <a:pt x="3365" y="21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E0C172-C93C-46A2-A272-500D36571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825625"/>
              <a:ext cx="5667375" cy="5073650"/>
            </a:xfrm>
            <a:custGeom>
              <a:avLst/>
              <a:gdLst>
                <a:gd name="T0" fmla="*/ 2234 w 2234"/>
                <a:gd name="T1" fmla="*/ 1809 h 1999"/>
                <a:gd name="T2" fmla="*/ 2223 w 2234"/>
                <a:gd name="T3" fmla="*/ 1712 h 1999"/>
                <a:gd name="T4" fmla="*/ 2172 w 2234"/>
                <a:gd name="T5" fmla="*/ 1596 h 1999"/>
                <a:gd name="T6" fmla="*/ 2110 w 2234"/>
                <a:gd name="T7" fmla="*/ 1522 h 1999"/>
                <a:gd name="T8" fmla="*/ 2042 w 2234"/>
                <a:gd name="T9" fmla="*/ 1465 h 1999"/>
                <a:gd name="T10" fmla="*/ 1962 w 2234"/>
                <a:gd name="T11" fmla="*/ 1413 h 1999"/>
                <a:gd name="T12" fmla="*/ 1897 w 2234"/>
                <a:gd name="T13" fmla="*/ 1382 h 1999"/>
                <a:gd name="T14" fmla="*/ 1698 w 2234"/>
                <a:gd name="T15" fmla="*/ 1328 h 1999"/>
                <a:gd name="T16" fmla="*/ 1491 w 2234"/>
                <a:gd name="T17" fmla="*/ 1304 h 1999"/>
                <a:gd name="T18" fmla="*/ 1282 w 2234"/>
                <a:gd name="T19" fmla="*/ 1291 h 1999"/>
                <a:gd name="T20" fmla="*/ 1049 w 2234"/>
                <a:gd name="T21" fmla="*/ 1279 h 1999"/>
                <a:gd name="T22" fmla="*/ 842 w 2234"/>
                <a:gd name="T23" fmla="*/ 1260 h 1999"/>
                <a:gd name="T24" fmla="*/ 640 w 2234"/>
                <a:gd name="T25" fmla="*/ 1230 h 1999"/>
                <a:gd name="T26" fmla="*/ 453 w 2234"/>
                <a:gd name="T27" fmla="*/ 1187 h 1999"/>
                <a:gd name="T28" fmla="*/ 272 w 2234"/>
                <a:gd name="T29" fmla="*/ 1119 h 1999"/>
                <a:gd name="T30" fmla="*/ 130 w 2234"/>
                <a:gd name="T31" fmla="*/ 1012 h 1999"/>
                <a:gd name="T32" fmla="*/ 93 w 2234"/>
                <a:gd name="T33" fmla="*/ 950 h 1999"/>
                <a:gd name="T34" fmla="*/ 107 w 2234"/>
                <a:gd name="T35" fmla="*/ 760 h 1999"/>
                <a:gd name="T36" fmla="*/ 159 w 2234"/>
                <a:gd name="T37" fmla="*/ 689 h 1999"/>
                <a:gd name="T38" fmla="*/ 299 w 2234"/>
                <a:gd name="T39" fmla="*/ 582 h 1999"/>
                <a:gd name="T40" fmla="*/ 511 w 2234"/>
                <a:gd name="T41" fmla="*/ 494 h 1999"/>
                <a:gd name="T42" fmla="*/ 711 w 2234"/>
                <a:gd name="T43" fmla="*/ 441 h 1999"/>
                <a:gd name="T44" fmla="*/ 940 w 2234"/>
                <a:gd name="T45" fmla="*/ 369 h 1999"/>
                <a:gd name="T46" fmla="*/ 1051 w 2234"/>
                <a:gd name="T47" fmla="*/ 208 h 1999"/>
                <a:gd name="T48" fmla="*/ 992 w 2234"/>
                <a:gd name="T49" fmla="*/ 125 h 1999"/>
                <a:gd name="T50" fmla="*/ 843 w 2234"/>
                <a:gd name="T51" fmla="*/ 58 h 1999"/>
                <a:gd name="T52" fmla="*/ 637 w 2234"/>
                <a:gd name="T53" fmla="*/ 32 h 1999"/>
                <a:gd name="T54" fmla="*/ 443 w 2234"/>
                <a:gd name="T55" fmla="*/ 19 h 1999"/>
                <a:gd name="T56" fmla="*/ 218 w 2234"/>
                <a:gd name="T57" fmla="*/ 9 h 1999"/>
                <a:gd name="T58" fmla="*/ 8 w 2234"/>
                <a:gd name="T59" fmla="*/ 0 h 1999"/>
                <a:gd name="T60" fmla="*/ 153 w 2234"/>
                <a:gd name="T61" fmla="*/ 15 h 1999"/>
                <a:gd name="T62" fmla="*/ 386 w 2234"/>
                <a:gd name="T63" fmla="*/ 26 h 1999"/>
                <a:gd name="T64" fmla="*/ 595 w 2234"/>
                <a:gd name="T65" fmla="*/ 38 h 1999"/>
                <a:gd name="T66" fmla="*/ 801 w 2234"/>
                <a:gd name="T67" fmla="*/ 59 h 1999"/>
                <a:gd name="T68" fmla="*/ 954 w 2234"/>
                <a:gd name="T69" fmla="*/ 109 h 1999"/>
                <a:gd name="T70" fmla="*/ 1036 w 2234"/>
                <a:gd name="T71" fmla="*/ 195 h 1999"/>
                <a:gd name="T72" fmla="*/ 965 w 2234"/>
                <a:gd name="T73" fmla="*/ 340 h 1999"/>
                <a:gd name="T74" fmla="*/ 733 w 2234"/>
                <a:gd name="T75" fmla="*/ 423 h 1999"/>
                <a:gd name="T76" fmla="*/ 516 w 2234"/>
                <a:gd name="T77" fmla="*/ 478 h 1999"/>
                <a:gd name="T78" fmla="*/ 299 w 2234"/>
                <a:gd name="T79" fmla="*/ 565 h 1999"/>
                <a:gd name="T80" fmla="*/ 171 w 2234"/>
                <a:gd name="T81" fmla="*/ 655 h 1999"/>
                <a:gd name="T82" fmla="*/ 101 w 2234"/>
                <a:gd name="T83" fmla="*/ 741 h 1999"/>
                <a:gd name="T84" fmla="*/ 72 w 2234"/>
                <a:gd name="T85" fmla="*/ 927 h 1999"/>
                <a:gd name="T86" fmla="*/ 103 w 2234"/>
                <a:gd name="T87" fmla="*/ 995 h 1999"/>
                <a:gd name="T88" fmla="*/ 225 w 2234"/>
                <a:gd name="T89" fmla="*/ 1107 h 1999"/>
                <a:gd name="T90" fmla="*/ 395 w 2234"/>
                <a:gd name="T91" fmla="*/ 1184 h 1999"/>
                <a:gd name="T92" fmla="*/ 594 w 2234"/>
                <a:gd name="T93" fmla="*/ 1236 h 1999"/>
                <a:gd name="T94" fmla="*/ 798 w 2234"/>
                <a:gd name="T95" fmla="*/ 1270 h 1999"/>
                <a:gd name="T96" fmla="*/ 1004 w 2234"/>
                <a:gd name="T97" fmla="*/ 1292 h 1999"/>
                <a:gd name="T98" fmla="*/ 1213 w 2234"/>
                <a:gd name="T99" fmla="*/ 1305 h 1999"/>
                <a:gd name="T100" fmla="*/ 1422 w 2234"/>
                <a:gd name="T101" fmla="*/ 1316 h 1999"/>
                <a:gd name="T102" fmla="*/ 1629 w 2234"/>
                <a:gd name="T103" fmla="*/ 1336 h 1999"/>
                <a:gd name="T104" fmla="*/ 1809 w 2234"/>
                <a:gd name="T105" fmla="*/ 1370 h 1999"/>
                <a:gd name="T106" fmla="*/ 1950 w 2234"/>
                <a:gd name="T107" fmla="*/ 1425 h 1999"/>
                <a:gd name="T108" fmla="*/ 2001 w 2234"/>
                <a:gd name="T109" fmla="*/ 1456 h 1999"/>
                <a:gd name="T110" fmla="*/ 2081 w 2234"/>
                <a:gd name="T111" fmla="*/ 1516 h 1999"/>
                <a:gd name="T112" fmla="*/ 2152 w 2234"/>
                <a:gd name="T113" fmla="*/ 1598 h 1999"/>
                <a:gd name="T114" fmla="*/ 2200 w 2234"/>
                <a:gd name="T115" fmla="*/ 1699 h 1999"/>
                <a:gd name="T116" fmla="*/ 2214 w 2234"/>
                <a:gd name="T117" fmla="*/ 1805 h 1999"/>
                <a:gd name="T118" fmla="*/ 2184 w 2234"/>
                <a:gd name="T119" fmla="*/ 1971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4" h="1999">
                  <a:moveTo>
                    <a:pt x="2204" y="1980"/>
                  </a:moveTo>
                  <a:cubicBezTo>
                    <a:pt x="2206" y="1971"/>
                    <a:pt x="2206" y="1971"/>
                    <a:pt x="2206" y="1971"/>
                  </a:cubicBezTo>
                  <a:cubicBezTo>
                    <a:pt x="2208" y="1965"/>
                    <a:pt x="2210" y="1959"/>
                    <a:pt x="2212" y="1953"/>
                  </a:cubicBezTo>
                  <a:cubicBezTo>
                    <a:pt x="2214" y="1947"/>
                    <a:pt x="2215" y="1940"/>
                    <a:pt x="2217" y="1934"/>
                  </a:cubicBezTo>
                  <a:cubicBezTo>
                    <a:pt x="2218" y="1928"/>
                    <a:pt x="2220" y="1922"/>
                    <a:pt x="2221" y="1915"/>
                  </a:cubicBezTo>
                  <a:cubicBezTo>
                    <a:pt x="2223" y="1909"/>
                    <a:pt x="2224" y="1903"/>
                    <a:pt x="2225" y="1897"/>
                  </a:cubicBezTo>
                  <a:cubicBezTo>
                    <a:pt x="2227" y="1890"/>
                    <a:pt x="2228" y="1884"/>
                    <a:pt x="2229" y="1877"/>
                  </a:cubicBezTo>
                  <a:cubicBezTo>
                    <a:pt x="2231" y="1864"/>
                    <a:pt x="2232" y="1851"/>
                    <a:pt x="2233" y="1838"/>
                  </a:cubicBezTo>
                  <a:cubicBezTo>
                    <a:pt x="2234" y="1832"/>
                    <a:pt x="2234" y="1825"/>
                    <a:pt x="2234" y="1819"/>
                  </a:cubicBezTo>
                  <a:cubicBezTo>
                    <a:pt x="2234" y="1809"/>
                    <a:pt x="2234" y="1809"/>
                    <a:pt x="2234" y="1809"/>
                  </a:cubicBezTo>
                  <a:cubicBezTo>
                    <a:pt x="2234" y="1799"/>
                    <a:pt x="2234" y="1799"/>
                    <a:pt x="2234" y="1799"/>
                  </a:cubicBezTo>
                  <a:cubicBezTo>
                    <a:pt x="2234" y="1792"/>
                    <a:pt x="2234" y="1785"/>
                    <a:pt x="2233" y="1779"/>
                  </a:cubicBezTo>
                  <a:cubicBezTo>
                    <a:pt x="2233" y="1776"/>
                    <a:pt x="2233" y="1773"/>
                    <a:pt x="2232" y="1770"/>
                  </a:cubicBezTo>
                  <a:cubicBezTo>
                    <a:pt x="2232" y="1766"/>
                    <a:pt x="2232" y="1762"/>
                    <a:pt x="2231" y="1759"/>
                  </a:cubicBezTo>
                  <a:cubicBezTo>
                    <a:pt x="2231" y="1754"/>
                    <a:pt x="2231" y="1754"/>
                    <a:pt x="2231" y="1754"/>
                  </a:cubicBezTo>
                  <a:cubicBezTo>
                    <a:pt x="2230" y="1749"/>
                    <a:pt x="2230" y="1749"/>
                    <a:pt x="2230" y="1749"/>
                  </a:cubicBezTo>
                  <a:cubicBezTo>
                    <a:pt x="2228" y="1739"/>
                    <a:pt x="2228" y="1739"/>
                    <a:pt x="2228" y="1739"/>
                  </a:cubicBezTo>
                  <a:cubicBezTo>
                    <a:pt x="2227" y="1729"/>
                    <a:pt x="2227" y="1729"/>
                    <a:pt x="2227" y="1729"/>
                  </a:cubicBezTo>
                  <a:cubicBezTo>
                    <a:pt x="2226" y="1725"/>
                    <a:pt x="2225" y="1722"/>
                    <a:pt x="2224" y="1719"/>
                  </a:cubicBezTo>
                  <a:cubicBezTo>
                    <a:pt x="2224" y="1716"/>
                    <a:pt x="2223" y="1714"/>
                    <a:pt x="2223" y="1712"/>
                  </a:cubicBezTo>
                  <a:cubicBezTo>
                    <a:pt x="2222" y="1708"/>
                    <a:pt x="2221" y="1703"/>
                    <a:pt x="2219" y="1699"/>
                  </a:cubicBezTo>
                  <a:cubicBezTo>
                    <a:pt x="2217" y="1693"/>
                    <a:pt x="2215" y="1686"/>
                    <a:pt x="2213" y="1680"/>
                  </a:cubicBezTo>
                  <a:cubicBezTo>
                    <a:pt x="2212" y="1676"/>
                    <a:pt x="2211" y="1673"/>
                    <a:pt x="2209" y="1669"/>
                  </a:cubicBezTo>
                  <a:cubicBezTo>
                    <a:pt x="2208" y="1666"/>
                    <a:pt x="2207" y="1663"/>
                    <a:pt x="2206" y="1660"/>
                  </a:cubicBezTo>
                  <a:cubicBezTo>
                    <a:pt x="2203" y="1654"/>
                    <a:pt x="2201" y="1648"/>
                    <a:pt x="2197" y="1642"/>
                  </a:cubicBezTo>
                  <a:cubicBezTo>
                    <a:pt x="2196" y="1639"/>
                    <a:pt x="2195" y="1637"/>
                    <a:pt x="2194" y="1635"/>
                  </a:cubicBezTo>
                  <a:cubicBezTo>
                    <a:pt x="2192" y="1631"/>
                    <a:pt x="2190" y="1627"/>
                    <a:pt x="2188" y="1623"/>
                  </a:cubicBezTo>
                  <a:cubicBezTo>
                    <a:pt x="2184" y="1617"/>
                    <a:pt x="2181" y="1611"/>
                    <a:pt x="2177" y="1605"/>
                  </a:cubicBezTo>
                  <a:cubicBezTo>
                    <a:pt x="2177" y="1605"/>
                    <a:pt x="2177" y="1605"/>
                    <a:pt x="2177" y="1605"/>
                  </a:cubicBezTo>
                  <a:cubicBezTo>
                    <a:pt x="2175" y="1602"/>
                    <a:pt x="2174" y="1599"/>
                    <a:pt x="2172" y="1596"/>
                  </a:cubicBezTo>
                  <a:cubicBezTo>
                    <a:pt x="2166" y="1588"/>
                    <a:pt x="2166" y="1588"/>
                    <a:pt x="2166" y="1588"/>
                  </a:cubicBezTo>
                  <a:cubicBezTo>
                    <a:pt x="2164" y="1585"/>
                    <a:pt x="2162" y="1582"/>
                    <a:pt x="2160" y="1579"/>
                  </a:cubicBezTo>
                  <a:cubicBezTo>
                    <a:pt x="2158" y="1577"/>
                    <a:pt x="2156" y="1574"/>
                    <a:pt x="2154" y="1571"/>
                  </a:cubicBezTo>
                  <a:cubicBezTo>
                    <a:pt x="2150" y="1566"/>
                    <a:pt x="2146" y="1561"/>
                    <a:pt x="2142" y="1557"/>
                  </a:cubicBezTo>
                  <a:cubicBezTo>
                    <a:pt x="2141" y="1556"/>
                    <a:pt x="2141" y="1555"/>
                    <a:pt x="2140" y="1555"/>
                  </a:cubicBezTo>
                  <a:cubicBezTo>
                    <a:pt x="2138" y="1552"/>
                    <a:pt x="2136" y="1549"/>
                    <a:pt x="2134" y="1547"/>
                  </a:cubicBezTo>
                  <a:cubicBezTo>
                    <a:pt x="2126" y="1539"/>
                    <a:pt x="2126" y="1539"/>
                    <a:pt x="2126" y="1539"/>
                  </a:cubicBezTo>
                  <a:cubicBezTo>
                    <a:pt x="2125" y="1538"/>
                    <a:pt x="2124" y="1537"/>
                    <a:pt x="2123" y="1536"/>
                  </a:cubicBezTo>
                  <a:cubicBezTo>
                    <a:pt x="2119" y="1532"/>
                    <a:pt x="2116" y="1528"/>
                    <a:pt x="2112" y="1524"/>
                  </a:cubicBezTo>
                  <a:cubicBezTo>
                    <a:pt x="2111" y="1523"/>
                    <a:pt x="2111" y="1523"/>
                    <a:pt x="2110" y="1522"/>
                  </a:cubicBezTo>
                  <a:cubicBezTo>
                    <a:pt x="2109" y="1522"/>
                    <a:pt x="2109" y="1521"/>
                    <a:pt x="2108" y="1520"/>
                  </a:cubicBezTo>
                  <a:cubicBezTo>
                    <a:pt x="2106" y="1518"/>
                    <a:pt x="2104" y="1516"/>
                    <a:pt x="2101" y="1514"/>
                  </a:cubicBezTo>
                  <a:cubicBezTo>
                    <a:pt x="2098" y="1511"/>
                    <a:pt x="2095" y="1508"/>
                    <a:pt x="2092" y="1506"/>
                  </a:cubicBezTo>
                  <a:cubicBezTo>
                    <a:pt x="2085" y="1498"/>
                    <a:pt x="2085" y="1498"/>
                    <a:pt x="2085" y="1498"/>
                  </a:cubicBezTo>
                  <a:cubicBezTo>
                    <a:pt x="2084" y="1498"/>
                    <a:pt x="2083" y="1497"/>
                    <a:pt x="2082" y="1496"/>
                  </a:cubicBezTo>
                  <a:cubicBezTo>
                    <a:pt x="2080" y="1495"/>
                    <a:pt x="2078" y="1493"/>
                    <a:pt x="2077" y="1492"/>
                  </a:cubicBezTo>
                  <a:cubicBezTo>
                    <a:pt x="2072" y="1488"/>
                    <a:pt x="2067" y="1484"/>
                    <a:pt x="2062" y="1480"/>
                  </a:cubicBezTo>
                  <a:cubicBezTo>
                    <a:pt x="2062" y="1479"/>
                    <a:pt x="2061" y="1479"/>
                    <a:pt x="2060" y="1478"/>
                  </a:cubicBezTo>
                  <a:cubicBezTo>
                    <a:pt x="2055" y="1473"/>
                    <a:pt x="2049" y="1470"/>
                    <a:pt x="2043" y="1465"/>
                  </a:cubicBezTo>
                  <a:cubicBezTo>
                    <a:pt x="2043" y="1465"/>
                    <a:pt x="2043" y="1465"/>
                    <a:pt x="2042" y="1465"/>
                  </a:cubicBezTo>
                  <a:cubicBezTo>
                    <a:pt x="2037" y="1461"/>
                    <a:pt x="2032" y="1457"/>
                    <a:pt x="2026" y="1453"/>
                  </a:cubicBezTo>
                  <a:cubicBezTo>
                    <a:pt x="2025" y="1452"/>
                    <a:pt x="2023" y="1451"/>
                    <a:pt x="2022" y="1450"/>
                  </a:cubicBezTo>
                  <a:cubicBezTo>
                    <a:pt x="2018" y="1447"/>
                    <a:pt x="2013" y="1444"/>
                    <a:pt x="2008" y="1441"/>
                  </a:cubicBezTo>
                  <a:cubicBezTo>
                    <a:pt x="2002" y="1437"/>
                    <a:pt x="2002" y="1437"/>
                    <a:pt x="2002" y="1437"/>
                  </a:cubicBezTo>
                  <a:cubicBezTo>
                    <a:pt x="1999" y="1435"/>
                    <a:pt x="1999" y="1435"/>
                    <a:pt x="1999" y="1435"/>
                  </a:cubicBezTo>
                  <a:cubicBezTo>
                    <a:pt x="1995" y="1432"/>
                    <a:pt x="1995" y="1432"/>
                    <a:pt x="1995" y="1432"/>
                  </a:cubicBezTo>
                  <a:cubicBezTo>
                    <a:pt x="1990" y="1429"/>
                    <a:pt x="1990" y="1429"/>
                    <a:pt x="1990" y="1429"/>
                  </a:cubicBezTo>
                  <a:cubicBezTo>
                    <a:pt x="1987" y="1428"/>
                    <a:pt x="1984" y="1426"/>
                    <a:pt x="1981" y="1424"/>
                  </a:cubicBezTo>
                  <a:cubicBezTo>
                    <a:pt x="1978" y="1422"/>
                    <a:pt x="1975" y="1420"/>
                    <a:pt x="1972" y="1419"/>
                  </a:cubicBezTo>
                  <a:cubicBezTo>
                    <a:pt x="1962" y="1413"/>
                    <a:pt x="1962" y="1413"/>
                    <a:pt x="1962" y="1413"/>
                  </a:cubicBezTo>
                  <a:cubicBezTo>
                    <a:pt x="1961" y="1412"/>
                    <a:pt x="1961" y="1412"/>
                    <a:pt x="1961" y="1412"/>
                  </a:cubicBezTo>
                  <a:cubicBezTo>
                    <a:pt x="1960" y="1412"/>
                    <a:pt x="1960" y="1412"/>
                    <a:pt x="1960" y="1412"/>
                  </a:cubicBezTo>
                  <a:cubicBezTo>
                    <a:pt x="1958" y="1410"/>
                    <a:pt x="1958" y="1410"/>
                    <a:pt x="1958" y="1410"/>
                  </a:cubicBezTo>
                  <a:cubicBezTo>
                    <a:pt x="1953" y="1408"/>
                    <a:pt x="1953" y="1408"/>
                    <a:pt x="1953" y="1408"/>
                  </a:cubicBezTo>
                  <a:cubicBezTo>
                    <a:pt x="1943" y="1403"/>
                    <a:pt x="1943" y="1403"/>
                    <a:pt x="1943" y="1403"/>
                  </a:cubicBezTo>
                  <a:cubicBezTo>
                    <a:pt x="1940" y="1401"/>
                    <a:pt x="1940" y="1401"/>
                    <a:pt x="1940" y="1401"/>
                  </a:cubicBezTo>
                  <a:cubicBezTo>
                    <a:pt x="1934" y="1398"/>
                    <a:pt x="1934" y="1398"/>
                    <a:pt x="1934" y="1398"/>
                  </a:cubicBezTo>
                  <a:cubicBezTo>
                    <a:pt x="1929" y="1395"/>
                    <a:pt x="1923" y="1393"/>
                    <a:pt x="1918" y="1391"/>
                  </a:cubicBezTo>
                  <a:cubicBezTo>
                    <a:pt x="1917" y="1390"/>
                    <a:pt x="1915" y="1389"/>
                    <a:pt x="1914" y="1389"/>
                  </a:cubicBezTo>
                  <a:cubicBezTo>
                    <a:pt x="1908" y="1386"/>
                    <a:pt x="1903" y="1384"/>
                    <a:pt x="1897" y="1382"/>
                  </a:cubicBezTo>
                  <a:cubicBezTo>
                    <a:pt x="1890" y="1379"/>
                    <a:pt x="1883" y="1376"/>
                    <a:pt x="1875" y="1373"/>
                  </a:cubicBezTo>
                  <a:cubicBezTo>
                    <a:pt x="1868" y="1371"/>
                    <a:pt x="1861" y="1368"/>
                    <a:pt x="1854" y="1366"/>
                  </a:cubicBezTo>
                  <a:cubicBezTo>
                    <a:pt x="1846" y="1363"/>
                    <a:pt x="1839" y="1361"/>
                    <a:pt x="1832" y="1358"/>
                  </a:cubicBezTo>
                  <a:cubicBezTo>
                    <a:pt x="1824" y="1356"/>
                    <a:pt x="1817" y="1354"/>
                    <a:pt x="1810" y="1352"/>
                  </a:cubicBezTo>
                  <a:cubicBezTo>
                    <a:pt x="1802" y="1350"/>
                    <a:pt x="1795" y="1348"/>
                    <a:pt x="1787" y="1346"/>
                  </a:cubicBezTo>
                  <a:cubicBezTo>
                    <a:pt x="1780" y="1345"/>
                    <a:pt x="1773" y="1343"/>
                    <a:pt x="1765" y="1341"/>
                  </a:cubicBezTo>
                  <a:cubicBezTo>
                    <a:pt x="1759" y="1340"/>
                    <a:pt x="1753" y="1338"/>
                    <a:pt x="1746" y="1337"/>
                  </a:cubicBezTo>
                  <a:cubicBezTo>
                    <a:pt x="1745" y="1337"/>
                    <a:pt x="1744" y="1336"/>
                    <a:pt x="1743" y="1336"/>
                  </a:cubicBezTo>
                  <a:cubicBezTo>
                    <a:pt x="1735" y="1335"/>
                    <a:pt x="1728" y="1333"/>
                    <a:pt x="1720" y="1332"/>
                  </a:cubicBezTo>
                  <a:cubicBezTo>
                    <a:pt x="1713" y="1330"/>
                    <a:pt x="1705" y="1329"/>
                    <a:pt x="1698" y="1328"/>
                  </a:cubicBezTo>
                  <a:cubicBezTo>
                    <a:pt x="1690" y="1327"/>
                    <a:pt x="1682" y="1325"/>
                    <a:pt x="1675" y="1324"/>
                  </a:cubicBezTo>
                  <a:cubicBezTo>
                    <a:pt x="1667" y="1323"/>
                    <a:pt x="1660" y="1322"/>
                    <a:pt x="1652" y="1321"/>
                  </a:cubicBezTo>
                  <a:cubicBezTo>
                    <a:pt x="1645" y="1320"/>
                    <a:pt x="1637" y="1319"/>
                    <a:pt x="1629" y="1318"/>
                  </a:cubicBezTo>
                  <a:cubicBezTo>
                    <a:pt x="1622" y="1317"/>
                    <a:pt x="1614" y="1316"/>
                    <a:pt x="1606" y="1315"/>
                  </a:cubicBezTo>
                  <a:cubicBezTo>
                    <a:pt x="1599" y="1314"/>
                    <a:pt x="1591" y="1313"/>
                    <a:pt x="1583" y="1312"/>
                  </a:cubicBezTo>
                  <a:cubicBezTo>
                    <a:pt x="1579" y="1312"/>
                    <a:pt x="1574" y="1311"/>
                    <a:pt x="1569" y="1311"/>
                  </a:cubicBezTo>
                  <a:cubicBezTo>
                    <a:pt x="1566" y="1311"/>
                    <a:pt x="1563" y="1310"/>
                    <a:pt x="1560" y="1310"/>
                  </a:cubicBezTo>
                  <a:cubicBezTo>
                    <a:pt x="1553" y="1309"/>
                    <a:pt x="1545" y="1309"/>
                    <a:pt x="1537" y="1308"/>
                  </a:cubicBezTo>
                  <a:cubicBezTo>
                    <a:pt x="1530" y="1307"/>
                    <a:pt x="1522" y="1307"/>
                    <a:pt x="1514" y="1306"/>
                  </a:cubicBezTo>
                  <a:cubicBezTo>
                    <a:pt x="1507" y="1305"/>
                    <a:pt x="1499" y="1305"/>
                    <a:pt x="1491" y="1304"/>
                  </a:cubicBezTo>
                  <a:cubicBezTo>
                    <a:pt x="1483" y="1303"/>
                    <a:pt x="1476" y="1303"/>
                    <a:pt x="1468" y="1302"/>
                  </a:cubicBezTo>
                  <a:cubicBezTo>
                    <a:pt x="1460" y="1302"/>
                    <a:pt x="1453" y="1301"/>
                    <a:pt x="1445" y="1300"/>
                  </a:cubicBezTo>
                  <a:cubicBezTo>
                    <a:pt x="1437" y="1300"/>
                    <a:pt x="1429" y="1299"/>
                    <a:pt x="1422" y="1299"/>
                  </a:cubicBezTo>
                  <a:cubicBezTo>
                    <a:pt x="1414" y="1298"/>
                    <a:pt x="1406" y="1298"/>
                    <a:pt x="1398" y="1297"/>
                  </a:cubicBezTo>
                  <a:cubicBezTo>
                    <a:pt x="1395" y="1297"/>
                    <a:pt x="1392" y="1297"/>
                    <a:pt x="1388" y="1297"/>
                  </a:cubicBezTo>
                  <a:cubicBezTo>
                    <a:pt x="1384" y="1297"/>
                    <a:pt x="1379" y="1296"/>
                    <a:pt x="1375" y="1296"/>
                  </a:cubicBezTo>
                  <a:cubicBezTo>
                    <a:pt x="1367" y="1296"/>
                    <a:pt x="1360" y="1295"/>
                    <a:pt x="1352" y="1295"/>
                  </a:cubicBezTo>
                  <a:cubicBezTo>
                    <a:pt x="1344" y="1294"/>
                    <a:pt x="1336" y="1294"/>
                    <a:pt x="1329" y="1293"/>
                  </a:cubicBezTo>
                  <a:cubicBezTo>
                    <a:pt x="1321" y="1293"/>
                    <a:pt x="1313" y="1293"/>
                    <a:pt x="1305" y="1292"/>
                  </a:cubicBezTo>
                  <a:cubicBezTo>
                    <a:pt x="1298" y="1292"/>
                    <a:pt x="1290" y="1291"/>
                    <a:pt x="1282" y="1291"/>
                  </a:cubicBezTo>
                  <a:cubicBezTo>
                    <a:pt x="1274" y="1291"/>
                    <a:pt x="1267" y="1290"/>
                    <a:pt x="1259" y="1290"/>
                  </a:cubicBezTo>
                  <a:cubicBezTo>
                    <a:pt x="1251" y="1289"/>
                    <a:pt x="1243" y="1289"/>
                    <a:pt x="1235" y="1289"/>
                  </a:cubicBezTo>
                  <a:cubicBezTo>
                    <a:pt x="1228" y="1288"/>
                    <a:pt x="1220" y="1288"/>
                    <a:pt x="1212" y="1288"/>
                  </a:cubicBezTo>
                  <a:cubicBezTo>
                    <a:pt x="1204" y="1287"/>
                    <a:pt x="1197" y="1287"/>
                    <a:pt x="1189" y="1286"/>
                  </a:cubicBezTo>
                  <a:cubicBezTo>
                    <a:pt x="1181" y="1286"/>
                    <a:pt x="1173" y="1286"/>
                    <a:pt x="1166" y="1285"/>
                  </a:cubicBezTo>
                  <a:cubicBezTo>
                    <a:pt x="1158" y="1285"/>
                    <a:pt x="1150" y="1284"/>
                    <a:pt x="1142" y="1284"/>
                  </a:cubicBezTo>
                  <a:cubicBezTo>
                    <a:pt x="1135" y="1284"/>
                    <a:pt x="1127" y="1283"/>
                    <a:pt x="1119" y="1283"/>
                  </a:cubicBezTo>
                  <a:cubicBezTo>
                    <a:pt x="1111" y="1282"/>
                    <a:pt x="1104" y="1282"/>
                    <a:pt x="1096" y="1281"/>
                  </a:cubicBezTo>
                  <a:cubicBezTo>
                    <a:pt x="1088" y="1281"/>
                    <a:pt x="1080" y="1281"/>
                    <a:pt x="1073" y="1280"/>
                  </a:cubicBezTo>
                  <a:cubicBezTo>
                    <a:pt x="1065" y="1280"/>
                    <a:pt x="1057" y="1279"/>
                    <a:pt x="1049" y="1279"/>
                  </a:cubicBezTo>
                  <a:cubicBezTo>
                    <a:pt x="1042" y="1278"/>
                    <a:pt x="1034" y="1278"/>
                    <a:pt x="1026" y="1277"/>
                  </a:cubicBezTo>
                  <a:cubicBezTo>
                    <a:pt x="1023" y="1277"/>
                    <a:pt x="1020" y="1277"/>
                    <a:pt x="1017" y="1276"/>
                  </a:cubicBezTo>
                  <a:cubicBezTo>
                    <a:pt x="1012" y="1276"/>
                    <a:pt x="1008" y="1276"/>
                    <a:pt x="1003" y="1275"/>
                  </a:cubicBezTo>
                  <a:cubicBezTo>
                    <a:pt x="995" y="1275"/>
                    <a:pt x="988" y="1274"/>
                    <a:pt x="980" y="1274"/>
                  </a:cubicBezTo>
                  <a:cubicBezTo>
                    <a:pt x="972" y="1273"/>
                    <a:pt x="964" y="1272"/>
                    <a:pt x="957" y="1272"/>
                  </a:cubicBezTo>
                  <a:cubicBezTo>
                    <a:pt x="949" y="1271"/>
                    <a:pt x="941" y="1270"/>
                    <a:pt x="934" y="1270"/>
                  </a:cubicBezTo>
                  <a:cubicBezTo>
                    <a:pt x="926" y="1269"/>
                    <a:pt x="918" y="1268"/>
                    <a:pt x="911" y="1267"/>
                  </a:cubicBezTo>
                  <a:cubicBezTo>
                    <a:pt x="903" y="1267"/>
                    <a:pt x="895" y="1266"/>
                    <a:pt x="888" y="1265"/>
                  </a:cubicBezTo>
                  <a:cubicBezTo>
                    <a:pt x="880" y="1264"/>
                    <a:pt x="872" y="1263"/>
                    <a:pt x="865" y="1263"/>
                  </a:cubicBezTo>
                  <a:cubicBezTo>
                    <a:pt x="857" y="1262"/>
                    <a:pt x="849" y="1261"/>
                    <a:pt x="842" y="1260"/>
                  </a:cubicBezTo>
                  <a:cubicBezTo>
                    <a:pt x="837" y="1259"/>
                    <a:pt x="833" y="1259"/>
                    <a:pt x="829" y="1258"/>
                  </a:cubicBezTo>
                  <a:cubicBezTo>
                    <a:pt x="826" y="1258"/>
                    <a:pt x="822" y="1257"/>
                    <a:pt x="819" y="1257"/>
                  </a:cubicBezTo>
                  <a:cubicBezTo>
                    <a:pt x="811" y="1256"/>
                    <a:pt x="803" y="1255"/>
                    <a:pt x="796" y="1254"/>
                  </a:cubicBezTo>
                  <a:cubicBezTo>
                    <a:pt x="788" y="1253"/>
                    <a:pt x="781" y="1252"/>
                    <a:pt x="773" y="1251"/>
                  </a:cubicBezTo>
                  <a:cubicBezTo>
                    <a:pt x="765" y="1250"/>
                    <a:pt x="758" y="1249"/>
                    <a:pt x="750" y="1248"/>
                  </a:cubicBezTo>
                  <a:cubicBezTo>
                    <a:pt x="743" y="1247"/>
                    <a:pt x="735" y="1246"/>
                    <a:pt x="727" y="1244"/>
                  </a:cubicBezTo>
                  <a:cubicBezTo>
                    <a:pt x="720" y="1243"/>
                    <a:pt x="712" y="1242"/>
                    <a:pt x="705" y="1241"/>
                  </a:cubicBezTo>
                  <a:cubicBezTo>
                    <a:pt x="697" y="1240"/>
                    <a:pt x="690" y="1238"/>
                    <a:pt x="682" y="1237"/>
                  </a:cubicBezTo>
                  <a:cubicBezTo>
                    <a:pt x="674" y="1236"/>
                    <a:pt x="667" y="1235"/>
                    <a:pt x="659" y="1233"/>
                  </a:cubicBezTo>
                  <a:cubicBezTo>
                    <a:pt x="653" y="1232"/>
                    <a:pt x="646" y="1231"/>
                    <a:pt x="640" y="1230"/>
                  </a:cubicBezTo>
                  <a:cubicBezTo>
                    <a:pt x="639" y="1230"/>
                    <a:pt x="638" y="1230"/>
                    <a:pt x="637" y="1229"/>
                  </a:cubicBezTo>
                  <a:cubicBezTo>
                    <a:pt x="629" y="1228"/>
                    <a:pt x="622" y="1227"/>
                    <a:pt x="614" y="1225"/>
                  </a:cubicBezTo>
                  <a:cubicBezTo>
                    <a:pt x="607" y="1224"/>
                    <a:pt x="599" y="1222"/>
                    <a:pt x="592" y="1221"/>
                  </a:cubicBezTo>
                  <a:cubicBezTo>
                    <a:pt x="584" y="1219"/>
                    <a:pt x="577" y="1218"/>
                    <a:pt x="569" y="1216"/>
                  </a:cubicBezTo>
                  <a:cubicBezTo>
                    <a:pt x="562" y="1214"/>
                    <a:pt x="554" y="1213"/>
                    <a:pt x="547" y="1211"/>
                  </a:cubicBezTo>
                  <a:cubicBezTo>
                    <a:pt x="539" y="1209"/>
                    <a:pt x="532" y="1208"/>
                    <a:pt x="524" y="1206"/>
                  </a:cubicBezTo>
                  <a:cubicBezTo>
                    <a:pt x="517" y="1204"/>
                    <a:pt x="510" y="1202"/>
                    <a:pt x="502" y="1201"/>
                  </a:cubicBezTo>
                  <a:cubicBezTo>
                    <a:pt x="495" y="1199"/>
                    <a:pt x="487" y="1197"/>
                    <a:pt x="480" y="1195"/>
                  </a:cubicBezTo>
                  <a:cubicBezTo>
                    <a:pt x="473" y="1193"/>
                    <a:pt x="465" y="1191"/>
                    <a:pt x="458" y="1189"/>
                  </a:cubicBezTo>
                  <a:cubicBezTo>
                    <a:pt x="456" y="1188"/>
                    <a:pt x="454" y="1188"/>
                    <a:pt x="453" y="1187"/>
                  </a:cubicBezTo>
                  <a:cubicBezTo>
                    <a:pt x="447" y="1186"/>
                    <a:pt x="441" y="1184"/>
                    <a:pt x="436" y="1182"/>
                  </a:cubicBezTo>
                  <a:cubicBezTo>
                    <a:pt x="428" y="1180"/>
                    <a:pt x="421" y="1178"/>
                    <a:pt x="414" y="1176"/>
                  </a:cubicBezTo>
                  <a:cubicBezTo>
                    <a:pt x="406" y="1173"/>
                    <a:pt x="399" y="1171"/>
                    <a:pt x="392" y="1169"/>
                  </a:cubicBezTo>
                  <a:cubicBezTo>
                    <a:pt x="385" y="1166"/>
                    <a:pt x="377" y="1164"/>
                    <a:pt x="370" y="1161"/>
                  </a:cubicBezTo>
                  <a:cubicBezTo>
                    <a:pt x="367" y="1160"/>
                    <a:pt x="364" y="1159"/>
                    <a:pt x="361" y="1158"/>
                  </a:cubicBezTo>
                  <a:cubicBezTo>
                    <a:pt x="357" y="1156"/>
                    <a:pt x="353" y="1154"/>
                    <a:pt x="348" y="1153"/>
                  </a:cubicBezTo>
                  <a:cubicBezTo>
                    <a:pt x="341" y="1150"/>
                    <a:pt x="334" y="1147"/>
                    <a:pt x="327" y="1144"/>
                  </a:cubicBezTo>
                  <a:cubicBezTo>
                    <a:pt x="320" y="1141"/>
                    <a:pt x="313" y="1138"/>
                    <a:pt x="305" y="1135"/>
                  </a:cubicBezTo>
                  <a:cubicBezTo>
                    <a:pt x="298" y="1132"/>
                    <a:pt x="291" y="1129"/>
                    <a:pt x="284" y="1125"/>
                  </a:cubicBezTo>
                  <a:cubicBezTo>
                    <a:pt x="280" y="1123"/>
                    <a:pt x="276" y="1121"/>
                    <a:pt x="272" y="1119"/>
                  </a:cubicBezTo>
                  <a:cubicBezTo>
                    <a:pt x="269" y="1118"/>
                    <a:pt x="266" y="1116"/>
                    <a:pt x="263" y="1115"/>
                  </a:cubicBezTo>
                  <a:cubicBezTo>
                    <a:pt x="256" y="1111"/>
                    <a:pt x="249" y="1107"/>
                    <a:pt x="242" y="1103"/>
                  </a:cubicBezTo>
                  <a:cubicBezTo>
                    <a:pt x="235" y="1099"/>
                    <a:pt x="228" y="1095"/>
                    <a:pt x="222" y="1091"/>
                  </a:cubicBezTo>
                  <a:cubicBezTo>
                    <a:pt x="215" y="1087"/>
                    <a:pt x="208" y="1082"/>
                    <a:pt x="201" y="1077"/>
                  </a:cubicBezTo>
                  <a:cubicBezTo>
                    <a:pt x="197" y="1075"/>
                    <a:pt x="194" y="1072"/>
                    <a:pt x="190" y="1069"/>
                  </a:cubicBezTo>
                  <a:cubicBezTo>
                    <a:pt x="187" y="1067"/>
                    <a:pt x="184" y="1065"/>
                    <a:pt x="181" y="1063"/>
                  </a:cubicBezTo>
                  <a:cubicBezTo>
                    <a:pt x="174" y="1057"/>
                    <a:pt x="168" y="1052"/>
                    <a:pt x="162" y="1046"/>
                  </a:cubicBezTo>
                  <a:cubicBezTo>
                    <a:pt x="157" y="1042"/>
                    <a:pt x="153" y="1038"/>
                    <a:pt x="149" y="1034"/>
                  </a:cubicBezTo>
                  <a:cubicBezTo>
                    <a:pt x="148" y="1033"/>
                    <a:pt x="148" y="1033"/>
                    <a:pt x="148" y="1033"/>
                  </a:cubicBezTo>
                  <a:cubicBezTo>
                    <a:pt x="142" y="1026"/>
                    <a:pt x="135" y="1019"/>
                    <a:pt x="130" y="1012"/>
                  </a:cubicBezTo>
                  <a:cubicBezTo>
                    <a:pt x="128" y="1010"/>
                    <a:pt x="127" y="1008"/>
                    <a:pt x="125" y="1007"/>
                  </a:cubicBezTo>
                  <a:cubicBezTo>
                    <a:pt x="119" y="997"/>
                    <a:pt x="119" y="997"/>
                    <a:pt x="119" y="997"/>
                  </a:cubicBezTo>
                  <a:cubicBezTo>
                    <a:pt x="116" y="994"/>
                    <a:pt x="114" y="990"/>
                    <a:pt x="112" y="987"/>
                  </a:cubicBezTo>
                  <a:cubicBezTo>
                    <a:pt x="112" y="987"/>
                    <a:pt x="112" y="987"/>
                    <a:pt x="112" y="987"/>
                  </a:cubicBezTo>
                  <a:cubicBezTo>
                    <a:pt x="106" y="977"/>
                    <a:pt x="106" y="977"/>
                    <a:pt x="106" y="977"/>
                  </a:cubicBezTo>
                  <a:cubicBezTo>
                    <a:pt x="105" y="975"/>
                    <a:pt x="104" y="973"/>
                    <a:pt x="103" y="971"/>
                  </a:cubicBezTo>
                  <a:cubicBezTo>
                    <a:pt x="100" y="966"/>
                    <a:pt x="100" y="966"/>
                    <a:pt x="100" y="966"/>
                  </a:cubicBezTo>
                  <a:cubicBezTo>
                    <a:pt x="96" y="956"/>
                    <a:pt x="96" y="956"/>
                    <a:pt x="96" y="956"/>
                  </a:cubicBezTo>
                  <a:cubicBezTo>
                    <a:pt x="95" y="955"/>
                    <a:pt x="95" y="955"/>
                    <a:pt x="95" y="955"/>
                  </a:cubicBezTo>
                  <a:cubicBezTo>
                    <a:pt x="94" y="953"/>
                    <a:pt x="94" y="952"/>
                    <a:pt x="93" y="950"/>
                  </a:cubicBezTo>
                  <a:cubicBezTo>
                    <a:pt x="91" y="944"/>
                    <a:pt x="91" y="944"/>
                    <a:pt x="91" y="944"/>
                  </a:cubicBezTo>
                  <a:cubicBezTo>
                    <a:pt x="87" y="933"/>
                    <a:pt x="87" y="933"/>
                    <a:pt x="87" y="933"/>
                  </a:cubicBezTo>
                  <a:cubicBezTo>
                    <a:pt x="86" y="929"/>
                    <a:pt x="85" y="925"/>
                    <a:pt x="84" y="921"/>
                  </a:cubicBezTo>
                  <a:cubicBezTo>
                    <a:pt x="83" y="919"/>
                    <a:pt x="83" y="917"/>
                    <a:pt x="82" y="914"/>
                  </a:cubicBezTo>
                  <a:cubicBezTo>
                    <a:pt x="76" y="886"/>
                    <a:pt x="75" y="856"/>
                    <a:pt x="82" y="827"/>
                  </a:cubicBezTo>
                  <a:cubicBezTo>
                    <a:pt x="83" y="824"/>
                    <a:pt x="84" y="819"/>
                    <a:pt x="85" y="816"/>
                  </a:cubicBezTo>
                  <a:cubicBezTo>
                    <a:pt x="86" y="812"/>
                    <a:pt x="87" y="808"/>
                    <a:pt x="88" y="804"/>
                  </a:cubicBezTo>
                  <a:cubicBezTo>
                    <a:pt x="92" y="793"/>
                    <a:pt x="92" y="793"/>
                    <a:pt x="92" y="793"/>
                  </a:cubicBezTo>
                  <a:cubicBezTo>
                    <a:pt x="94" y="789"/>
                    <a:pt x="95" y="785"/>
                    <a:pt x="97" y="782"/>
                  </a:cubicBezTo>
                  <a:cubicBezTo>
                    <a:pt x="100" y="774"/>
                    <a:pt x="104" y="767"/>
                    <a:pt x="107" y="760"/>
                  </a:cubicBezTo>
                  <a:cubicBezTo>
                    <a:pt x="109" y="757"/>
                    <a:pt x="111" y="753"/>
                    <a:pt x="113" y="750"/>
                  </a:cubicBezTo>
                  <a:cubicBezTo>
                    <a:pt x="116" y="744"/>
                    <a:pt x="116" y="744"/>
                    <a:pt x="116" y="744"/>
                  </a:cubicBezTo>
                  <a:cubicBezTo>
                    <a:pt x="117" y="743"/>
                    <a:pt x="118" y="741"/>
                    <a:pt x="119" y="739"/>
                  </a:cubicBezTo>
                  <a:cubicBezTo>
                    <a:pt x="126" y="730"/>
                    <a:pt x="126" y="730"/>
                    <a:pt x="126" y="730"/>
                  </a:cubicBezTo>
                  <a:cubicBezTo>
                    <a:pt x="126" y="729"/>
                    <a:pt x="126" y="729"/>
                    <a:pt x="126" y="729"/>
                  </a:cubicBezTo>
                  <a:cubicBezTo>
                    <a:pt x="133" y="720"/>
                    <a:pt x="133" y="720"/>
                    <a:pt x="133" y="720"/>
                  </a:cubicBezTo>
                  <a:cubicBezTo>
                    <a:pt x="137" y="715"/>
                    <a:pt x="137" y="715"/>
                    <a:pt x="137" y="715"/>
                  </a:cubicBezTo>
                  <a:cubicBezTo>
                    <a:pt x="140" y="710"/>
                    <a:pt x="140" y="710"/>
                    <a:pt x="140" y="710"/>
                  </a:cubicBezTo>
                  <a:cubicBezTo>
                    <a:pt x="148" y="701"/>
                    <a:pt x="148" y="701"/>
                    <a:pt x="148" y="701"/>
                  </a:cubicBezTo>
                  <a:cubicBezTo>
                    <a:pt x="152" y="697"/>
                    <a:pt x="155" y="693"/>
                    <a:pt x="159" y="689"/>
                  </a:cubicBezTo>
                  <a:cubicBezTo>
                    <a:pt x="166" y="681"/>
                    <a:pt x="174" y="673"/>
                    <a:pt x="181" y="666"/>
                  </a:cubicBezTo>
                  <a:cubicBezTo>
                    <a:pt x="184" y="663"/>
                    <a:pt x="187" y="661"/>
                    <a:pt x="189" y="659"/>
                  </a:cubicBezTo>
                  <a:cubicBezTo>
                    <a:pt x="193" y="656"/>
                    <a:pt x="196" y="653"/>
                    <a:pt x="199" y="650"/>
                  </a:cubicBezTo>
                  <a:cubicBezTo>
                    <a:pt x="206" y="645"/>
                    <a:pt x="212" y="640"/>
                    <a:pt x="218" y="635"/>
                  </a:cubicBezTo>
                  <a:cubicBezTo>
                    <a:pt x="218" y="635"/>
                    <a:pt x="219" y="635"/>
                    <a:pt x="219" y="634"/>
                  </a:cubicBezTo>
                  <a:cubicBezTo>
                    <a:pt x="228" y="627"/>
                    <a:pt x="237" y="620"/>
                    <a:pt x="247" y="614"/>
                  </a:cubicBezTo>
                  <a:cubicBezTo>
                    <a:pt x="251" y="611"/>
                    <a:pt x="254" y="609"/>
                    <a:pt x="258" y="607"/>
                  </a:cubicBezTo>
                  <a:cubicBezTo>
                    <a:pt x="275" y="596"/>
                    <a:pt x="275" y="596"/>
                    <a:pt x="275" y="596"/>
                  </a:cubicBezTo>
                  <a:cubicBezTo>
                    <a:pt x="278" y="594"/>
                    <a:pt x="278" y="594"/>
                    <a:pt x="278" y="594"/>
                  </a:cubicBezTo>
                  <a:cubicBezTo>
                    <a:pt x="299" y="582"/>
                    <a:pt x="299" y="582"/>
                    <a:pt x="299" y="582"/>
                  </a:cubicBezTo>
                  <a:cubicBezTo>
                    <a:pt x="300" y="581"/>
                    <a:pt x="301" y="580"/>
                    <a:pt x="302" y="580"/>
                  </a:cubicBezTo>
                  <a:cubicBezTo>
                    <a:pt x="311" y="575"/>
                    <a:pt x="320" y="570"/>
                    <a:pt x="329" y="566"/>
                  </a:cubicBezTo>
                  <a:cubicBezTo>
                    <a:pt x="333" y="563"/>
                    <a:pt x="338" y="561"/>
                    <a:pt x="342" y="559"/>
                  </a:cubicBezTo>
                  <a:cubicBezTo>
                    <a:pt x="346" y="557"/>
                    <a:pt x="351" y="555"/>
                    <a:pt x="356" y="553"/>
                  </a:cubicBezTo>
                  <a:cubicBezTo>
                    <a:pt x="364" y="549"/>
                    <a:pt x="373" y="545"/>
                    <a:pt x="382" y="541"/>
                  </a:cubicBezTo>
                  <a:cubicBezTo>
                    <a:pt x="391" y="537"/>
                    <a:pt x="399" y="533"/>
                    <a:pt x="408" y="530"/>
                  </a:cubicBezTo>
                  <a:cubicBezTo>
                    <a:pt x="417" y="526"/>
                    <a:pt x="425" y="523"/>
                    <a:pt x="434" y="520"/>
                  </a:cubicBezTo>
                  <a:cubicBezTo>
                    <a:pt x="442" y="517"/>
                    <a:pt x="451" y="513"/>
                    <a:pt x="460" y="510"/>
                  </a:cubicBezTo>
                  <a:cubicBezTo>
                    <a:pt x="468" y="507"/>
                    <a:pt x="477" y="505"/>
                    <a:pt x="485" y="502"/>
                  </a:cubicBezTo>
                  <a:cubicBezTo>
                    <a:pt x="494" y="499"/>
                    <a:pt x="502" y="496"/>
                    <a:pt x="511" y="494"/>
                  </a:cubicBezTo>
                  <a:cubicBezTo>
                    <a:pt x="515" y="492"/>
                    <a:pt x="518" y="491"/>
                    <a:pt x="522" y="490"/>
                  </a:cubicBezTo>
                  <a:cubicBezTo>
                    <a:pt x="527" y="489"/>
                    <a:pt x="531" y="487"/>
                    <a:pt x="536" y="486"/>
                  </a:cubicBezTo>
                  <a:cubicBezTo>
                    <a:pt x="544" y="483"/>
                    <a:pt x="553" y="481"/>
                    <a:pt x="561" y="479"/>
                  </a:cubicBezTo>
                  <a:cubicBezTo>
                    <a:pt x="570" y="476"/>
                    <a:pt x="578" y="474"/>
                    <a:pt x="586" y="472"/>
                  </a:cubicBezTo>
                  <a:cubicBezTo>
                    <a:pt x="595" y="469"/>
                    <a:pt x="603" y="467"/>
                    <a:pt x="612" y="465"/>
                  </a:cubicBezTo>
                  <a:cubicBezTo>
                    <a:pt x="620" y="463"/>
                    <a:pt x="628" y="461"/>
                    <a:pt x="637" y="458"/>
                  </a:cubicBezTo>
                  <a:cubicBezTo>
                    <a:pt x="645" y="456"/>
                    <a:pt x="653" y="454"/>
                    <a:pt x="662" y="452"/>
                  </a:cubicBezTo>
                  <a:cubicBezTo>
                    <a:pt x="670" y="450"/>
                    <a:pt x="678" y="448"/>
                    <a:pt x="687" y="446"/>
                  </a:cubicBezTo>
                  <a:cubicBezTo>
                    <a:pt x="694" y="445"/>
                    <a:pt x="701" y="443"/>
                    <a:pt x="708" y="441"/>
                  </a:cubicBezTo>
                  <a:cubicBezTo>
                    <a:pt x="709" y="441"/>
                    <a:pt x="710" y="441"/>
                    <a:pt x="711" y="441"/>
                  </a:cubicBezTo>
                  <a:cubicBezTo>
                    <a:pt x="720" y="439"/>
                    <a:pt x="728" y="437"/>
                    <a:pt x="736" y="435"/>
                  </a:cubicBezTo>
                  <a:cubicBezTo>
                    <a:pt x="745" y="433"/>
                    <a:pt x="753" y="431"/>
                    <a:pt x="761" y="429"/>
                  </a:cubicBezTo>
                  <a:cubicBezTo>
                    <a:pt x="769" y="427"/>
                    <a:pt x="778" y="425"/>
                    <a:pt x="786" y="423"/>
                  </a:cubicBezTo>
                  <a:cubicBezTo>
                    <a:pt x="794" y="421"/>
                    <a:pt x="803" y="419"/>
                    <a:pt x="811" y="417"/>
                  </a:cubicBezTo>
                  <a:cubicBezTo>
                    <a:pt x="820" y="415"/>
                    <a:pt x="828" y="412"/>
                    <a:pt x="836" y="410"/>
                  </a:cubicBezTo>
                  <a:cubicBezTo>
                    <a:pt x="845" y="407"/>
                    <a:pt x="853" y="405"/>
                    <a:pt x="862" y="402"/>
                  </a:cubicBezTo>
                  <a:cubicBezTo>
                    <a:pt x="870" y="399"/>
                    <a:pt x="879" y="396"/>
                    <a:pt x="887" y="393"/>
                  </a:cubicBezTo>
                  <a:cubicBezTo>
                    <a:pt x="889" y="392"/>
                    <a:pt x="891" y="391"/>
                    <a:pt x="893" y="391"/>
                  </a:cubicBezTo>
                  <a:cubicBezTo>
                    <a:pt x="900" y="388"/>
                    <a:pt x="907" y="385"/>
                    <a:pt x="913" y="382"/>
                  </a:cubicBezTo>
                  <a:cubicBezTo>
                    <a:pt x="922" y="378"/>
                    <a:pt x="931" y="374"/>
                    <a:pt x="940" y="369"/>
                  </a:cubicBezTo>
                  <a:cubicBezTo>
                    <a:pt x="949" y="365"/>
                    <a:pt x="958" y="359"/>
                    <a:pt x="967" y="354"/>
                  </a:cubicBezTo>
                  <a:cubicBezTo>
                    <a:pt x="971" y="351"/>
                    <a:pt x="975" y="349"/>
                    <a:pt x="978" y="347"/>
                  </a:cubicBezTo>
                  <a:cubicBezTo>
                    <a:pt x="988" y="340"/>
                    <a:pt x="988" y="340"/>
                    <a:pt x="988" y="340"/>
                  </a:cubicBezTo>
                  <a:cubicBezTo>
                    <a:pt x="990" y="338"/>
                    <a:pt x="993" y="336"/>
                    <a:pt x="995" y="334"/>
                  </a:cubicBezTo>
                  <a:cubicBezTo>
                    <a:pt x="996" y="334"/>
                    <a:pt x="997" y="333"/>
                    <a:pt x="998" y="332"/>
                  </a:cubicBezTo>
                  <a:cubicBezTo>
                    <a:pt x="1004" y="327"/>
                    <a:pt x="1010" y="323"/>
                    <a:pt x="1016" y="317"/>
                  </a:cubicBezTo>
                  <a:cubicBezTo>
                    <a:pt x="1019" y="314"/>
                    <a:pt x="1022" y="311"/>
                    <a:pt x="1025" y="308"/>
                  </a:cubicBezTo>
                  <a:cubicBezTo>
                    <a:pt x="1033" y="299"/>
                    <a:pt x="1040" y="290"/>
                    <a:pt x="1046" y="279"/>
                  </a:cubicBezTo>
                  <a:cubicBezTo>
                    <a:pt x="1053" y="265"/>
                    <a:pt x="1057" y="248"/>
                    <a:pt x="1056" y="232"/>
                  </a:cubicBezTo>
                  <a:cubicBezTo>
                    <a:pt x="1055" y="224"/>
                    <a:pt x="1054" y="216"/>
                    <a:pt x="1051" y="208"/>
                  </a:cubicBezTo>
                  <a:cubicBezTo>
                    <a:pt x="1050" y="205"/>
                    <a:pt x="1050" y="205"/>
                    <a:pt x="1050" y="205"/>
                  </a:cubicBezTo>
                  <a:cubicBezTo>
                    <a:pt x="1050" y="205"/>
                    <a:pt x="1050" y="204"/>
                    <a:pt x="1050" y="204"/>
                  </a:cubicBezTo>
                  <a:cubicBezTo>
                    <a:pt x="1050" y="203"/>
                    <a:pt x="1049" y="203"/>
                    <a:pt x="1049" y="202"/>
                  </a:cubicBezTo>
                  <a:cubicBezTo>
                    <a:pt x="1047" y="197"/>
                    <a:pt x="1047" y="197"/>
                    <a:pt x="1047" y="197"/>
                  </a:cubicBezTo>
                  <a:cubicBezTo>
                    <a:pt x="1045" y="191"/>
                    <a:pt x="1045" y="191"/>
                    <a:pt x="1045" y="191"/>
                  </a:cubicBezTo>
                  <a:cubicBezTo>
                    <a:pt x="1044" y="190"/>
                    <a:pt x="1043" y="188"/>
                    <a:pt x="1042" y="186"/>
                  </a:cubicBezTo>
                  <a:cubicBezTo>
                    <a:pt x="1039" y="181"/>
                    <a:pt x="1037" y="176"/>
                    <a:pt x="1034" y="172"/>
                  </a:cubicBezTo>
                  <a:cubicBezTo>
                    <a:pt x="1028" y="163"/>
                    <a:pt x="1022" y="155"/>
                    <a:pt x="1016" y="148"/>
                  </a:cubicBezTo>
                  <a:cubicBezTo>
                    <a:pt x="1013" y="145"/>
                    <a:pt x="1009" y="141"/>
                    <a:pt x="1006" y="138"/>
                  </a:cubicBezTo>
                  <a:cubicBezTo>
                    <a:pt x="1001" y="134"/>
                    <a:pt x="997" y="129"/>
                    <a:pt x="992" y="125"/>
                  </a:cubicBezTo>
                  <a:cubicBezTo>
                    <a:pt x="986" y="121"/>
                    <a:pt x="981" y="116"/>
                    <a:pt x="975" y="112"/>
                  </a:cubicBezTo>
                  <a:cubicBezTo>
                    <a:pt x="974" y="112"/>
                    <a:pt x="973" y="111"/>
                    <a:pt x="972" y="110"/>
                  </a:cubicBezTo>
                  <a:cubicBezTo>
                    <a:pt x="965" y="106"/>
                    <a:pt x="958" y="102"/>
                    <a:pt x="951" y="98"/>
                  </a:cubicBezTo>
                  <a:cubicBezTo>
                    <a:pt x="945" y="95"/>
                    <a:pt x="940" y="92"/>
                    <a:pt x="934" y="89"/>
                  </a:cubicBezTo>
                  <a:cubicBezTo>
                    <a:pt x="933" y="89"/>
                    <a:pt x="931" y="88"/>
                    <a:pt x="930" y="87"/>
                  </a:cubicBezTo>
                  <a:cubicBezTo>
                    <a:pt x="923" y="84"/>
                    <a:pt x="916" y="81"/>
                    <a:pt x="909" y="78"/>
                  </a:cubicBezTo>
                  <a:cubicBezTo>
                    <a:pt x="903" y="76"/>
                    <a:pt x="897" y="74"/>
                    <a:pt x="891" y="72"/>
                  </a:cubicBezTo>
                  <a:cubicBezTo>
                    <a:pt x="889" y="71"/>
                    <a:pt x="888" y="71"/>
                    <a:pt x="887" y="71"/>
                  </a:cubicBezTo>
                  <a:cubicBezTo>
                    <a:pt x="880" y="68"/>
                    <a:pt x="872" y="66"/>
                    <a:pt x="865" y="64"/>
                  </a:cubicBezTo>
                  <a:cubicBezTo>
                    <a:pt x="857" y="62"/>
                    <a:pt x="850" y="60"/>
                    <a:pt x="843" y="58"/>
                  </a:cubicBezTo>
                  <a:cubicBezTo>
                    <a:pt x="835" y="57"/>
                    <a:pt x="828" y="55"/>
                    <a:pt x="820" y="53"/>
                  </a:cubicBezTo>
                  <a:cubicBezTo>
                    <a:pt x="814" y="52"/>
                    <a:pt x="808" y="51"/>
                    <a:pt x="801" y="50"/>
                  </a:cubicBezTo>
                  <a:cubicBezTo>
                    <a:pt x="800" y="49"/>
                    <a:pt x="799" y="49"/>
                    <a:pt x="798" y="49"/>
                  </a:cubicBezTo>
                  <a:cubicBezTo>
                    <a:pt x="790" y="48"/>
                    <a:pt x="783" y="47"/>
                    <a:pt x="775" y="45"/>
                  </a:cubicBezTo>
                  <a:cubicBezTo>
                    <a:pt x="767" y="44"/>
                    <a:pt x="760" y="43"/>
                    <a:pt x="752" y="42"/>
                  </a:cubicBezTo>
                  <a:cubicBezTo>
                    <a:pt x="744" y="41"/>
                    <a:pt x="737" y="40"/>
                    <a:pt x="729" y="40"/>
                  </a:cubicBezTo>
                  <a:cubicBezTo>
                    <a:pt x="722" y="39"/>
                    <a:pt x="714" y="38"/>
                    <a:pt x="706" y="37"/>
                  </a:cubicBezTo>
                  <a:cubicBezTo>
                    <a:pt x="698" y="36"/>
                    <a:pt x="691" y="36"/>
                    <a:pt x="683" y="35"/>
                  </a:cubicBezTo>
                  <a:cubicBezTo>
                    <a:pt x="675" y="34"/>
                    <a:pt x="668" y="34"/>
                    <a:pt x="660" y="33"/>
                  </a:cubicBezTo>
                  <a:cubicBezTo>
                    <a:pt x="652" y="33"/>
                    <a:pt x="645" y="32"/>
                    <a:pt x="637" y="32"/>
                  </a:cubicBezTo>
                  <a:cubicBezTo>
                    <a:pt x="631" y="31"/>
                    <a:pt x="626" y="31"/>
                    <a:pt x="621" y="30"/>
                  </a:cubicBezTo>
                  <a:cubicBezTo>
                    <a:pt x="618" y="30"/>
                    <a:pt x="616" y="30"/>
                    <a:pt x="614" y="30"/>
                  </a:cubicBezTo>
                  <a:cubicBezTo>
                    <a:pt x="606" y="29"/>
                    <a:pt x="598" y="29"/>
                    <a:pt x="591" y="28"/>
                  </a:cubicBezTo>
                  <a:cubicBezTo>
                    <a:pt x="583" y="27"/>
                    <a:pt x="575" y="27"/>
                    <a:pt x="567" y="26"/>
                  </a:cubicBezTo>
                  <a:cubicBezTo>
                    <a:pt x="560" y="26"/>
                    <a:pt x="552" y="25"/>
                    <a:pt x="544" y="25"/>
                  </a:cubicBezTo>
                  <a:cubicBezTo>
                    <a:pt x="536" y="24"/>
                    <a:pt x="529" y="24"/>
                    <a:pt x="521" y="23"/>
                  </a:cubicBezTo>
                  <a:cubicBezTo>
                    <a:pt x="513" y="23"/>
                    <a:pt x="505" y="22"/>
                    <a:pt x="498" y="22"/>
                  </a:cubicBezTo>
                  <a:cubicBezTo>
                    <a:pt x="490" y="22"/>
                    <a:pt x="482" y="21"/>
                    <a:pt x="474" y="21"/>
                  </a:cubicBezTo>
                  <a:cubicBezTo>
                    <a:pt x="467" y="20"/>
                    <a:pt x="459" y="20"/>
                    <a:pt x="451" y="20"/>
                  </a:cubicBezTo>
                  <a:cubicBezTo>
                    <a:pt x="448" y="19"/>
                    <a:pt x="446" y="19"/>
                    <a:pt x="443" y="19"/>
                  </a:cubicBezTo>
                  <a:cubicBezTo>
                    <a:pt x="438" y="19"/>
                    <a:pt x="433" y="19"/>
                    <a:pt x="428" y="19"/>
                  </a:cubicBezTo>
                  <a:cubicBezTo>
                    <a:pt x="420" y="18"/>
                    <a:pt x="412" y="18"/>
                    <a:pt x="404" y="17"/>
                  </a:cubicBezTo>
                  <a:cubicBezTo>
                    <a:pt x="397" y="17"/>
                    <a:pt x="389" y="17"/>
                    <a:pt x="381" y="16"/>
                  </a:cubicBezTo>
                  <a:cubicBezTo>
                    <a:pt x="373" y="16"/>
                    <a:pt x="366" y="16"/>
                    <a:pt x="358" y="15"/>
                  </a:cubicBezTo>
                  <a:cubicBezTo>
                    <a:pt x="350" y="15"/>
                    <a:pt x="342" y="15"/>
                    <a:pt x="335" y="14"/>
                  </a:cubicBezTo>
                  <a:cubicBezTo>
                    <a:pt x="327" y="14"/>
                    <a:pt x="319" y="14"/>
                    <a:pt x="311" y="13"/>
                  </a:cubicBezTo>
                  <a:cubicBezTo>
                    <a:pt x="303" y="13"/>
                    <a:pt x="296" y="13"/>
                    <a:pt x="288" y="12"/>
                  </a:cubicBezTo>
                  <a:cubicBezTo>
                    <a:pt x="280" y="12"/>
                    <a:pt x="272" y="11"/>
                    <a:pt x="265" y="11"/>
                  </a:cubicBezTo>
                  <a:cubicBezTo>
                    <a:pt x="257" y="11"/>
                    <a:pt x="249" y="10"/>
                    <a:pt x="241" y="10"/>
                  </a:cubicBezTo>
                  <a:cubicBezTo>
                    <a:pt x="233" y="10"/>
                    <a:pt x="226" y="9"/>
                    <a:pt x="218" y="9"/>
                  </a:cubicBezTo>
                  <a:cubicBezTo>
                    <a:pt x="210" y="9"/>
                    <a:pt x="202" y="8"/>
                    <a:pt x="195" y="8"/>
                  </a:cubicBezTo>
                  <a:cubicBezTo>
                    <a:pt x="187" y="8"/>
                    <a:pt x="179" y="7"/>
                    <a:pt x="171" y="7"/>
                  </a:cubicBezTo>
                  <a:cubicBezTo>
                    <a:pt x="163" y="7"/>
                    <a:pt x="156" y="6"/>
                    <a:pt x="148" y="6"/>
                  </a:cubicBezTo>
                  <a:cubicBezTo>
                    <a:pt x="140" y="6"/>
                    <a:pt x="132" y="5"/>
                    <a:pt x="125" y="5"/>
                  </a:cubicBezTo>
                  <a:cubicBezTo>
                    <a:pt x="117" y="4"/>
                    <a:pt x="109" y="4"/>
                    <a:pt x="101" y="4"/>
                  </a:cubicBezTo>
                  <a:cubicBezTo>
                    <a:pt x="101" y="4"/>
                    <a:pt x="100" y="4"/>
                    <a:pt x="99" y="4"/>
                  </a:cubicBezTo>
                  <a:cubicBezTo>
                    <a:pt x="92" y="3"/>
                    <a:pt x="85" y="3"/>
                    <a:pt x="78" y="3"/>
                  </a:cubicBezTo>
                  <a:cubicBezTo>
                    <a:pt x="70" y="2"/>
                    <a:pt x="62" y="2"/>
                    <a:pt x="55" y="2"/>
                  </a:cubicBezTo>
                  <a:cubicBezTo>
                    <a:pt x="47" y="1"/>
                    <a:pt x="39" y="1"/>
                    <a:pt x="31" y="1"/>
                  </a:cubicBezTo>
                  <a:cubicBezTo>
                    <a:pt x="24" y="1"/>
                    <a:pt x="16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ubicBezTo>
                    <a:pt x="21" y="9"/>
                    <a:pt x="29" y="9"/>
                    <a:pt x="37" y="9"/>
                  </a:cubicBezTo>
                  <a:cubicBezTo>
                    <a:pt x="45" y="10"/>
                    <a:pt x="52" y="10"/>
                    <a:pt x="60" y="10"/>
                  </a:cubicBezTo>
                  <a:cubicBezTo>
                    <a:pt x="68" y="11"/>
                    <a:pt x="76" y="11"/>
                    <a:pt x="83" y="11"/>
                  </a:cubicBezTo>
                  <a:cubicBezTo>
                    <a:pt x="90" y="12"/>
                    <a:pt x="96" y="12"/>
                    <a:pt x="103" y="12"/>
                  </a:cubicBezTo>
                  <a:cubicBezTo>
                    <a:pt x="104" y="12"/>
                    <a:pt x="105" y="12"/>
                    <a:pt x="107" y="13"/>
                  </a:cubicBezTo>
                  <a:cubicBezTo>
                    <a:pt x="115" y="13"/>
                    <a:pt x="122" y="13"/>
                    <a:pt x="130" y="14"/>
                  </a:cubicBezTo>
                  <a:cubicBezTo>
                    <a:pt x="138" y="14"/>
                    <a:pt x="146" y="14"/>
                    <a:pt x="153" y="15"/>
                  </a:cubicBezTo>
                  <a:cubicBezTo>
                    <a:pt x="161" y="15"/>
                    <a:pt x="169" y="15"/>
                    <a:pt x="177" y="16"/>
                  </a:cubicBezTo>
                  <a:cubicBezTo>
                    <a:pt x="184" y="16"/>
                    <a:pt x="192" y="17"/>
                    <a:pt x="200" y="17"/>
                  </a:cubicBezTo>
                  <a:cubicBezTo>
                    <a:pt x="208" y="17"/>
                    <a:pt x="215" y="18"/>
                    <a:pt x="223" y="18"/>
                  </a:cubicBezTo>
                  <a:cubicBezTo>
                    <a:pt x="231" y="18"/>
                    <a:pt x="239" y="19"/>
                    <a:pt x="246" y="19"/>
                  </a:cubicBezTo>
                  <a:cubicBezTo>
                    <a:pt x="254" y="20"/>
                    <a:pt x="262" y="20"/>
                    <a:pt x="270" y="20"/>
                  </a:cubicBezTo>
                  <a:cubicBezTo>
                    <a:pt x="277" y="21"/>
                    <a:pt x="285" y="21"/>
                    <a:pt x="293" y="21"/>
                  </a:cubicBezTo>
                  <a:cubicBezTo>
                    <a:pt x="301" y="22"/>
                    <a:pt x="308" y="22"/>
                    <a:pt x="316" y="22"/>
                  </a:cubicBezTo>
                  <a:cubicBezTo>
                    <a:pt x="324" y="23"/>
                    <a:pt x="332" y="23"/>
                    <a:pt x="339" y="24"/>
                  </a:cubicBezTo>
                  <a:cubicBezTo>
                    <a:pt x="347" y="24"/>
                    <a:pt x="355" y="24"/>
                    <a:pt x="363" y="25"/>
                  </a:cubicBezTo>
                  <a:cubicBezTo>
                    <a:pt x="370" y="25"/>
                    <a:pt x="378" y="25"/>
                    <a:pt x="386" y="26"/>
                  </a:cubicBezTo>
                  <a:cubicBezTo>
                    <a:pt x="394" y="26"/>
                    <a:pt x="401" y="26"/>
                    <a:pt x="409" y="27"/>
                  </a:cubicBezTo>
                  <a:cubicBezTo>
                    <a:pt x="417" y="27"/>
                    <a:pt x="425" y="28"/>
                    <a:pt x="432" y="28"/>
                  </a:cubicBezTo>
                  <a:cubicBezTo>
                    <a:pt x="437" y="28"/>
                    <a:pt x="442" y="28"/>
                    <a:pt x="447" y="29"/>
                  </a:cubicBezTo>
                  <a:cubicBezTo>
                    <a:pt x="450" y="29"/>
                    <a:pt x="453" y="29"/>
                    <a:pt x="456" y="29"/>
                  </a:cubicBezTo>
                  <a:cubicBezTo>
                    <a:pt x="463" y="29"/>
                    <a:pt x="471" y="30"/>
                    <a:pt x="479" y="30"/>
                  </a:cubicBezTo>
                  <a:cubicBezTo>
                    <a:pt x="487" y="31"/>
                    <a:pt x="494" y="31"/>
                    <a:pt x="502" y="32"/>
                  </a:cubicBezTo>
                  <a:cubicBezTo>
                    <a:pt x="510" y="32"/>
                    <a:pt x="518" y="32"/>
                    <a:pt x="525" y="33"/>
                  </a:cubicBezTo>
                  <a:cubicBezTo>
                    <a:pt x="533" y="33"/>
                    <a:pt x="541" y="34"/>
                    <a:pt x="549" y="34"/>
                  </a:cubicBezTo>
                  <a:cubicBezTo>
                    <a:pt x="556" y="35"/>
                    <a:pt x="564" y="36"/>
                    <a:pt x="572" y="36"/>
                  </a:cubicBezTo>
                  <a:cubicBezTo>
                    <a:pt x="579" y="37"/>
                    <a:pt x="587" y="37"/>
                    <a:pt x="595" y="38"/>
                  </a:cubicBezTo>
                  <a:cubicBezTo>
                    <a:pt x="603" y="38"/>
                    <a:pt x="610" y="39"/>
                    <a:pt x="618" y="40"/>
                  </a:cubicBezTo>
                  <a:cubicBezTo>
                    <a:pt x="620" y="40"/>
                    <a:pt x="622" y="40"/>
                    <a:pt x="624" y="40"/>
                  </a:cubicBezTo>
                  <a:cubicBezTo>
                    <a:pt x="630" y="41"/>
                    <a:pt x="635" y="41"/>
                    <a:pt x="641" y="41"/>
                  </a:cubicBezTo>
                  <a:cubicBezTo>
                    <a:pt x="649" y="42"/>
                    <a:pt x="656" y="43"/>
                    <a:pt x="664" y="43"/>
                  </a:cubicBezTo>
                  <a:cubicBezTo>
                    <a:pt x="672" y="44"/>
                    <a:pt x="679" y="45"/>
                    <a:pt x="687" y="45"/>
                  </a:cubicBezTo>
                  <a:cubicBezTo>
                    <a:pt x="695" y="46"/>
                    <a:pt x="703" y="47"/>
                    <a:pt x="710" y="47"/>
                  </a:cubicBezTo>
                  <a:cubicBezTo>
                    <a:pt x="718" y="48"/>
                    <a:pt x="726" y="49"/>
                    <a:pt x="733" y="50"/>
                  </a:cubicBezTo>
                  <a:cubicBezTo>
                    <a:pt x="741" y="51"/>
                    <a:pt x="748" y="52"/>
                    <a:pt x="756" y="53"/>
                  </a:cubicBezTo>
                  <a:cubicBezTo>
                    <a:pt x="764" y="54"/>
                    <a:pt x="771" y="55"/>
                    <a:pt x="779" y="56"/>
                  </a:cubicBezTo>
                  <a:cubicBezTo>
                    <a:pt x="786" y="57"/>
                    <a:pt x="794" y="58"/>
                    <a:pt x="801" y="59"/>
                  </a:cubicBezTo>
                  <a:cubicBezTo>
                    <a:pt x="802" y="60"/>
                    <a:pt x="803" y="60"/>
                    <a:pt x="804" y="60"/>
                  </a:cubicBezTo>
                  <a:cubicBezTo>
                    <a:pt x="811" y="61"/>
                    <a:pt x="817" y="62"/>
                    <a:pt x="824" y="64"/>
                  </a:cubicBezTo>
                  <a:cubicBezTo>
                    <a:pt x="831" y="65"/>
                    <a:pt x="839" y="67"/>
                    <a:pt x="846" y="69"/>
                  </a:cubicBezTo>
                  <a:cubicBezTo>
                    <a:pt x="854" y="71"/>
                    <a:pt x="861" y="73"/>
                    <a:pt x="868" y="75"/>
                  </a:cubicBezTo>
                  <a:cubicBezTo>
                    <a:pt x="876" y="77"/>
                    <a:pt x="883" y="79"/>
                    <a:pt x="890" y="81"/>
                  </a:cubicBezTo>
                  <a:cubicBezTo>
                    <a:pt x="891" y="82"/>
                    <a:pt x="892" y="82"/>
                    <a:pt x="893" y="82"/>
                  </a:cubicBezTo>
                  <a:cubicBezTo>
                    <a:pt x="899" y="84"/>
                    <a:pt x="906" y="87"/>
                    <a:pt x="912" y="89"/>
                  </a:cubicBezTo>
                  <a:cubicBezTo>
                    <a:pt x="919" y="92"/>
                    <a:pt x="926" y="95"/>
                    <a:pt x="933" y="98"/>
                  </a:cubicBezTo>
                  <a:cubicBezTo>
                    <a:pt x="934" y="99"/>
                    <a:pt x="935" y="99"/>
                    <a:pt x="935" y="99"/>
                  </a:cubicBezTo>
                  <a:cubicBezTo>
                    <a:pt x="942" y="102"/>
                    <a:pt x="948" y="106"/>
                    <a:pt x="954" y="109"/>
                  </a:cubicBezTo>
                  <a:cubicBezTo>
                    <a:pt x="961" y="113"/>
                    <a:pt x="968" y="117"/>
                    <a:pt x="975" y="122"/>
                  </a:cubicBezTo>
                  <a:cubicBezTo>
                    <a:pt x="975" y="122"/>
                    <a:pt x="975" y="122"/>
                    <a:pt x="975" y="122"/>
                  </a:cubicBezTo>
                  <a:cubicBezTo>
                    <a:pt x="982" y="127"/>
                    <a:pt x="988" y="132"/>
                    <a:pt x="995" y="137"/>
                  </a:cubicBezTo>
                  <a:cubicBezTo>
                    <a:pt x="997" y="139"/>
                    <a:pt x="999" y="141"/>
                    <a:pt x="1001" y="143"/>
                  </a:cubicBezTo>
                  <a:cubicBezTo>
                    <a:pt x="1003" y="145"/>
                    <a:pt x="1004" y="146"/>
                    <a:pt x="1006" y="148"/>
                  </a:cubicBezTo>
                  <a:cubicBezTo>
                    <a:pt x="1007" y="149"/>
                    <a:pt x="1008" y="150"/>
                    <a:pt x="1009" y="152"/>
                  </a:cubicBezTo>
                  <a:cubicBezTo>
                    <a:pt x="1016" y="159"/>
                    <a:pt x="1022" y="168"/>
                    <a:pt x="1027" y="176"/>
                  </a:cubicBezTo>
                  <a:cubicBezTo>
                    <a:pt x="1028" y="179"/>
                    <a:pt x="1030" y="182"/>
                    <a:pt x="1032" y="185"/>
                  </a:cubicBezTo>
                  <a:cubicBezTo>
                    <a:pt x="1032" y="187"/>
                    <a:pt x="1033" y="188"/>
                    <a:pt x="1034" y="190"/>
                  </a:cubicBezTo>
                  <a:cubicBezTo>
                    <a:pt x="1036" y="195"/>
                    <a:pt x="1036" y="195"/>
                    <a:pt x="1036" y="195"/>
                  </a:cubicBezTo>
                  <a:cubicBezTo>
                    <a:pt x="1039" y="201"/>
                    <a:pt x="1039" y="201"/>
                    <a:pt x="1039" y="201"/>
                  </a:cubicBezTo>
                  <a:cubicBezTo>
                    <a:pt x="1039" y="202"/>
                    <a:pt x="1039" y="203"/>
                    <a:pt x="1040" y="203"/>
                  </a:cubicBezTo>
                  <a:cubicBezTo>
                    <a:pt x="1041" y="206"/>
                    <a:pt x="1041" y="206"/>
                    <a:pt x="1041" y="206"/>
                  </a:cubicBezTo>
                  <a:cubicBezTo>
                    <a:pt x="1041" y="208"/>
                    <a:pt x="1042" y="210"/>
                    <a:pt x="1042" y="212"/>
                  </a:cubicBezTo>
                  <a:cubicBezTo>
                    <a:pt x="1043" y="217"/>
                    <a:pt x="1044" y="223"/>
                    <a:pt x="1045" y="228"/>
                  </a:cubicBezTo>
                  <a:cubicBezTo>
                    <a:pt x="1045" y="243"/>
                    <a:pt x="1042" y="258"/>
                    <a:pt x="1035" y="272"/>
                  </a:cubicBezTo>
                  <a:cubicBezTo>
                    <a:pt x="1032" y="278"/>
                    <a:pt x="1028" y="284"/>
                    <a:pt x="1024" y="290"/>
                  </a:cubicBezTo>
                  <a:cubicBezTo>
                    <a:pt x="1015" y="301"/>
                    <a:pt x="1004" y="311"/>
                    <a:pt x="993" y="320"/>
                  </a:cubicBezTo>
                  <a:cubicBezTo>
                    <a:pt x="986" y="325"/>
                    <a:pt x="978" y="331"/>
                    <a:pt x="970" y="336"/>
                  </a:cubicBezTo>
                  <a:cubicBezTo>
                    <a:pt x="968" y="338"/>
                    <a:pt x="966" y="339"/>
                    <a:pt x="965" y="340"/>
                  </a:cubicBezTo>
                  <a:cubicBezTo>
                    <a:pt x="956" y="346"/>
                    <a:pt x="947" y="351"/>
                    <a:pt x="937" y="356"/>
                  </a:cubicBezTo>
                  <a:cubicBezTo>
                    <a:pt x="929" y="361"/>
                    <a:pt x="920" y="365"/>
                    <a:pt x="911" y="369"/>
                  </a:cubicBezTo>
                  <a:cubicBezTo>
                    <a:pt x="903" y="373"/>
                    <a:pt x="895" y="376"/>
                    <a:pt x="887" y="379"/>
                  </a:cubicBezTo>
                  <a:cubicBezTo>
                    <a:pt x="886" y="380"/>
                    <a:pt x="885" y="380"/>
                    <a:pt x="884" y="380"/>
                  </a:cubicBezTo>
                  <a:cubicBezTo>
                    <a:pt x="876" y="383"/>
                    <a:pt x="867" y="387"/>
                    <a:pt x="859" y="389"/>
                  </a:cubicBezTo>
                  <a:cubicBezTo>
                    <a:pt x="850" y="392"/>
                    <a:pt x="842" y="395"/>
                    <a:pt x="833" y="397"/>
                  </a:cubicBezTo>
                  <a:cubicBezTo>
                    <a:pt x="825" y="400"/>
                    <a:pt x="816" y="402"/>
                    <a:pt x="808" y="405"/>
                  </a:cubicBezTo>
                  <a:cubicBezTo>
                    <a:pt x="800" y="407"/>
                    <a:pt x="791" y="409"/>
                    <a:pt x="783" y="411"/>
                  </a:cubicBezTo>
                  <a:cubicBezTo>
                    <a:pt x="775" y="413"/>
                    <a:pt x="766" y="415"/>
                    <a:pt x="758" y="417"/>
                  </a:cubicBezTo>
                  <a:cubicBezTo>
                    <a:pt x="750" y="419"/>
                    <a:pt x="741" y="421"/>
                    <a:pt x="733" y="423"/>
                  </a:cubicBezTo>
                  <a:cubicBezTo>
                    <a:pt x="725" y="424"/>
                    <a:pt x="716" y="426"/>
                    <a:pt x="708" y="428"/>
                  </a:cubicBezTo>
                  <a:cubicBezTo>
                    <a:pt x="706" y="429"/>
                    <a:pt x="704" y="429"/>
                    <a:pt x="703" y="429"/>
                  </a:cubicBezTo>
                  <a:cubicBezTo>
                    <a:pt x="696" y="431"/>
                    <a:pt x="690" y="432"/>
                    <a:pt x="683" y="434"/>
                  </a:cubicBezTo>
                  <a:cubicBezTo>
                    <a:pt x="675" y="436"/>
                    <a:pt x="667" y="438"/>
                    <a:pt x="658" y="440"/>
                  </a:cubicBezTo>
                  <a:cubicBezTo>
                    <a:pt x="650" y="442"/>
                    <a:pt x="642" y="444"/>
                    <a:pt x="633" y="446"/>
                  </a:cubicBezTo>
                  <a:cubicBezTo>
                    <a:pt x="625" y="448"/>
                    <a:pt x="617" y="450"/>
                    <a:pt x="608" y="452"/>
                  </a:cubicBezTo>
                  <a:cubicBezTo>
                    <a:pt x="600" y="454"/>
                    <a:pt x="591" y="456"/>
                    <a:pt x="583" y="459"/>
                  </a:cubicBezTo>
                  <a:cubicBezTo>
                    <a:pt x="575" y="461"/>
                    <a:pt x="566" y="463"/>
                    <a:pt x="558" y="466"/>
                  </a:cubicBezTo>
                  <a:cubicBezTo>
                    <a:pt x="549" y="468"/>
                    <a:pt x="541" y="470"/>
                    <a:pt x="533" y="473"/>
                  </a:cubicBezTo>
                  <a:cubicBezTo>
                    <a:pt x="527" y="474"/>
                    <a:pt x="521" y="476"/>
                    <a:pt x="516" y="478"/>
                  </a:cubicBezTo>
                  <a:cubicBezTo>
                    <a:pt x="513" y="479"/>
                    <a:pt x="510" y="479"/>
                    <a:pt x="507" y="480"/>
                  </a:cubicBezTo>
                  <a:cubicBezTo>
                    <a:pt x="499" y="483"/>
                    <a:pt x="490" y="486"/>
                    <a:pt x="482" y="488"/>
                  </a:cubicBezTo>
                  <a:cubicBezTo>
                    <a:pt x="473" y="491"/>
                    <a:pt x="465" y="494"/>
                    <a:pt x="456" y="497"/>
                  </a:cubicBezTo>
                  <a:cubicBezTo>
                    <a:pt x="448" y="500"/>
                    <a:pt x="439" y="503"/>
                    <a:pt x="430" y="506"/>
                  </a:cubicBezTo>
                  <a:cubicBezTo>
                    <a:pt x="422" y="509"/>
                    <a:pt x="413" y="513"/>
                    <a:pt x="405" y="516"/>
                  </a:cubicBezTo>
                  <a:cubicBezTo>
                    <a:pt x="396" y="520"/>
                    <a:pt x="387" y="523"/>
                    <a:pt x="378" y="527"/>
                  </a:cubicBezTo>
                  <a:cubicBezTo>
                    <a:pt x="370" y="531"/>
                    <a:pt x="361" y="534"/>
                    <a:pt x="352" y="538"/>
                  </a:cubicBezTo>
                  <a:cubicBezTo>
                    <a:pt x="346" y="541"/>
                    <a:pt x="340" y="544"/>
                    <a:pt x="334" y="547"/>
                  </a:cubicBezTo>
                  <a:cubicBezTo>
                    <a:pt x="331" y="548"/>
                    <a:pt x="328" y="550"/>
                    <a:pt x="326" y="551"/>
                  </a:cubicBezTo>
                  <a:cubicBezTo>
                    <a:pt x="317" y="556"/>
                    <a:pt x="308" y="560"/>
                    <a:pt x="299" y="565"/>
                  </a:cubicBezTo>
                  <a:cubicBezTo>
                    <a:pt x="296" y="567"/>
                    <a:pt x="293" y="568"/>
                    <a:pt x="290" y="570"/>
                  </a:cubicBezTo>
                  <a:cubicBezTo>
                    <a:pt x="271" y="581"/>
                    <a:pt x="271" y="581"/>
                    <a:pt x="271" y="581"/>
                  </a:cubicBezTo>
                  <a:cubicBezTo>
                    <a:pt x="269" y="582"/>
                    <a:pt x="269" y="582"/>
                    <a:pt x="269" y="582"/>
                  </a:cubicBezTo>
                  <a:cubicBezTo>
                    <a:pt x="249" y="595"/>
                    <a:pt x="249" y="595"/>
                    <a:pt x="249" y="595"/>
                  </a:cubicBezTo>
                  <a:cubicBezTo>
                    <a:pt x="247" y="596"/>
                    <a:pt x="245" y="597"/>
                    <a:pt x="244" y="598"/>
                  </a:cubicBezTo>
                  <a:cubicBezTo>
                    <a:pt x="234" y="605"/>
                    <a:pt x="225" y="611"/>
                    <a:pt x="215" y="618"/>
                  </a:cubicBezTo>
                  <a:cubicBezTo>
                    <a:pt x="213" y="620"/>
                    <a:pt x="211" y="621"/>
                    <a:pt x="209" y="623"/>
                  </a:cubicBezTo>
                  <a:cubicBezTo>
                    <a:pt x="202" y="628"/>
                    <a:pt x="196" y="634"/>
                    <a:pt x="189" y="639"/>
                  </a:cubicBezTo>
                  <a:cubicBezTo>
                    <a:pt x="188" y="639"/>
                    <a:pt x="187" y="640"/>
                    <a:pt x="186" y="641"/>
                  </a:cubicBezTo>
                  <a:cubicBezTo>
                    <a:pt x="181" y="646"/>
                    <a:pt x="176" y="650"/>
                    <a:pt x="171" y="655"/>
                  </a:cubicBezTo>
                  <a:cubicBezTo>
                    <a:pt x="166" y="660"/>
                    <a:pt x="161" y="664"/>
                    <a:pt x="156" y="669"/>
                  </a:cubicBezTo>
                  <a:cubicBezTo>
                    <a:pt x="150" y="676"/>
                    <a:pt x="143" y="683"/>
                    <a:pt x="137" y="690"/>
                  </a:cubicBezTo>
                  <a:cubicBezTo>
                    <a:pt x="129" y="700"/>
                    <a:pt x="129" y="700"/>
                    <a:pt x="129" y="700"/>
                  </a:cubicBezTo>
                  <a:cubicBezTo>
                    <a:pt x="125" y="705"/>
                    <a:pt x="125" y="705"/>
                    <a:pt x="125" y="705"/>
                  </a:cubicBezTo>
                  <a:cubicBezTo>
                    <a:pt x="124" y="706"/>
                    <a:pt x="124" y="706"/>
                    <a:pt x="124" y="706"/>
                  </a:cubicBezTo>
                  <a:cubicBezTo>
                    <a:pt x="121" y="710"/>
                    <a:pt x="121" y="710"/>
                    <a:pt x="121" y="710"/>
                  </a:cubicBezTo>
                  <a:cubicBezTo>
                    <a:pt x="114" y="720"/>
                    <a:pt x="114" y="720"/>
                    <a:pt x="114" y="720"/>
                  </a:cubicBezTo>
                  <a:cubicBezTo>
                    <a:pt x="107" y="730"/>
                    <a:pt x="107" y="730"/>
                    <a:pt x="107" y="730"/>
                  </a:cubicBezTo>
                  <a:cubicBezTo>
                    <a:pt x="106" y="732"/>
                    <a:pt x="105" y="734"/>
                    <a:pt x="104" y="735"/>
                  </a:cubicBezTo>
                  <a:cubicBezTo>
                    <a:pt x="101" y="741"/>
                    <a:pt x="101" y="741"/>
                    <a:pt x="101" y="741"/>
                  </a:cubicBezTo>
                  <a:cubicBezTo>
                    <a:pt x="99" y="744"/>
                    <a:pt x="97" y="748"/>
                    <a:pt x="95" y="751"/>
                  </a:cubicBezTo>
                  <a:cubicBezTo>
                    <a:pt x="91" y="758"/>
                    <a:pt x="88" y="764"/>
                    <a:pt x="85" y="771"/>
                  </a:cubicBezTo>
                  <a:cubicBezTo>
                    <a:pt x="85" y="772"/>
                    <a:pt x="84" y="773"/>
                    <a:pt x="84" y="774"/>
                  </a:cubicBezTo>
                  <a:cubicBezTo>
                    <a:pt x="82" y="778"/>
                    <a:pt x="80" y="781"/>
                    <a:pt x="79" y="785"/>
                  </a:cubicBezTo>
                  <a:cubicBezTo>
                    <a:pt x="75" y="797"/>
                    <a:pt x="75" y="797"/>
                    <a:pt x="75" y="797"/>
                  </a:cubicBezTo>
                  <a:cubicBezTo>
                    <a:pt x="73" y="801"/>
                    <a:pt x="72" y="805"/>
                    <a:pt x="71" y="809"/>
                  </a:cubicBezTo>
                  <a:cubicBezTo>
                    <a:pt x="70" y="813"/>
                    <a:pt x="69" y="816"/>
                    <a:pt x="68" y="821"/>
                  </a:cubicBezTo>
                  <a:cubicBezTo>
                    <a:pt x="65" y="835"/>
                    <a:pt x="63" y="850"/>
                    <a:pt x="63" y="864"/>
                  </a:cubicBezTo>
                  <a:cubicBezTo>
                    <a:pt x="63" y="883"/>
                    <a:pt x="65" y="902"/>
                    <a:pt x="70" y="920"/>
                  </a:cubicBezTo>
                  <a:cubicBezTo>
                    <a:pt x="70" y="922"/>
                    <a:pt x="71" y="925"/>
                    <a:pt x="72" y="927"/>
                  </a:cubicBezTo>
                  <a:cubicBezTo>
                    <a:pt x="72" y="929"/>
                    <a:pt x="73" y="930"/>
                    <a:pt x="73" y="932"/>
                  </a:cubicBezTo>
                  <a:cubicBezTo>
                    <a:pt x="77" y="944"/>
                    <a:pt x="77" y="944"/>
                    <a:pt x="77" y="944"/>
                  </a:cubicBezTo>
                  <a:cubicBezTo>
                    <a:pt x="79" y="950"/>
                    <a:pt x="79" y="950"/>
                    <a:pt x="79" y="950"/>
                  </a:cubicBezTo>
                  <a:cubicBezTo>
                    <a:pt x="80" y="951"/>
                    <a:pt x="81" y="953"/>
                    <a:pt x="82" y="955"/>
                  </a:cubicBezTo>
                  <a:cubicBezTo>
                    <a:pt x="86" y="965"/>
                    <a:pt x="86" y="965"/>
                    <a:pt x="86" y="965"/>
                  </a:cubicBezTo>
                  <a:cubicBezTo>
                    <a:pt x="87" y="967"/>
                    <a:pt x="87" y="967"/>
                    <a:pt x="87" y="967"/>
                  </a:cubicBezTo>
                  <a:cubicBezTo>
                    <a:pt x="90" y="972"/>
                    <a:pt x="90" y="972"/>
                    <a:pt x="90" y="972"/>
                  </a:cubicBezTo>
                  <a:cubicBezTo>
                    <a:pt x="91" y="974"/>
                    <a:pt x="92" y="976"/>
                    <a:pt x="93" y="978"/>
                  </a:cubicBezTo>
                  <a:cubicBezTo>
                    <a:pt x="99" y="988"/>
                    <a:pt x="99" y="988"/>
                    <a:pt x="99" y="988"/>
                  </a:cubicBezTo>
                  <a:cubicBezTo>
                    <a:pt x="100" y="990"/>
                    <a:pt x="102" y="993"/>
                    <a:pt x="103" y="995"/>
                  </a:cubicBezTo>
                  <a:cubicBezTo>
                    <a:pt x="104" y="996"/>
                    <a:pt x="105" y="997"/>
                    <a:pt x="106" y="999"/>
                  </a:cubicBezTo>
                  <a:cubicBezTo>
                    <a:pt x="113" y="1009"/>
                    <a:pt x="113" y="1009"/>
                    <a:pt x="113" y="1009"/>
                  </a:cubicBezTo>
                  <a:cubicBezTo>
                    <a:pt x="116" y="1012"/>
                    <a:pt x="118" y="1016"/>
                    <a:pt x="121" y="1019"/>
                  </a:cubicBezTo>
                  <a:cubicBezTo>
                    <a:pt x="127" y="1026"/>
                    <a:pt x="133" y="1033"/>
                    <a:pt x="140" y="1039"/>
                  </a:cubicBezTo>
                  <a:cubicBezTo>
                    <a:pt x="142" y="1042"/>
                    <a:pt x="144" y="1044"/>
                    <a:pt x="146" y="1046"/>
                  </a:cubicBezTo>
                  <a:cubicBezTo>
                    <a:pt x="152" y="1052"/>
                    <a:pt x="158" y="1058"/>
                    <a:pt x="164" y="1063"/>
                  </a:cubicBezTo>
                  <a:cubicBezTo>
                    <a:pt x="171" y="1069"/>
                    <a:pt x="177" y="1074"/>
                    <a:pt x="184" y="1079"/>
                  </a:cubicBezTo>
                  <a:cubicBezTo>
                    <a:pt x="185" y="1080"/>
                    <a:pt x="186" y="1081"/>
                    <a:pt x="188" y="1082"/>
                  </a:cubicBezTo>
                  <a:cubicBezTo>
                    <a:pt x="193" y="1086"/>
                    <a:pt x="199" y="1090"/>
                    <a:pt x="204" y="1094"/>
                  </a:cubicBezTo>
                  <a:cubicBezTo>
                    <a:pt x="211" y="1098"/>
                    <a:pt x="218" y="1103"/>
                    <a:pt x="225" y="1107"/>
                  </a:cubicBezTo>
                  <a:cubicBezTo>
                    <a:pt x="231" y="1111"/>
                    <a:pt x="238" y="1115"/>
                    <a:pt x="245" y="1119"/>
                  </a:cubicBezTo>
                  <a:cubicBezTo>
                    <a:pt x="252" y="1123"/>
                    <a:pt x="259" y="1127"/>
                    <a:pt x="266" y="1131"/>
                  </a:cubicBezTo>
                  <a:cubicBezTo>
                    <a:pt x="268" y="1131"/>
                    <a:pt x="270" y="1132"/>
                    <a:pt x="271" y="1133"/>
                  </a:cubicBezTo>
                  <a:cubicBezTo>
                    <a:pt x="277" y="1136"/>
                    <a:pt x="282" y="1138"/>
                    <a:pt x="287" y="1141"/>
                  </a:cubicBezTo>
                  <a:cubicBezTo>
                    <a:pt x="294" y="1144"/>
                    <a:pt x="301" y="1148"/>
                    <a:pt x="308" y="1151"/>
                  </a:cubicBezTo>
                  <a:cubicBezTo>
                    <a:pt x="316" y="1154"/>
                    <a:pt x="323" y="1157"/>
                    <a:pt x="330" y="1160"/>
                  </a:cubicBezTo>
                  <a:cubicBezTo>
                    <a:pt x="337" y="1163"/>
                    <a:pt x="344" y="1166"/>
                    <a:pt x="351" y="1168"/>
                  </a:cubicBezTo>
                  <a:cubicBezTo>
                    <a:pt x="355" y="1170"/>
                    <a:pt x="358" y="1171"/>
                    <a:pt x="361" y="1172"/>
                  </a:cubicBezTo>
                  <a:cubicBezTo>
                    <a:pt x="365" y="1174"/>
                    <a:pt x="369" y="1175"/>
                    <a:pt x="373" y="1176"/>
                  </a:cubicBezTo>
                  <a:cubicBezTo>
                    <a:pt x="380" y="1179"/>
                    <a:pt x="387" y="1182"/>
                    <a:pt x="395" y="1184"/>
                  </a:cubicBezTo>
                  <a:cubicBezTo>
                    <a:pt x="402" y="1186"/>
                    <a:pt x="409" y="1189"/>
                    <a:pt x="417" y="1191"/>
                  </a:cubicBezTo>
                  <a:cubicBezTo>
                    <a:pt x="424" y="1193"/>
                    <a:pt x="431" y="1196"/>
                    <a:pt x="438" y="1198"/>
                  </a:cubicBezTo>
                  <a:cubicBezTo>
                    <a:pt x="443" y="1199"/>
                    <a:pt x="448" y="1201"/>
                    <a:pt x="453" y="1202"/>
                  </a:cubicBezTo>
                  <a:cubicBezTo>
                    <a:pt x="456" y="1203"/>
                    <a:pt x="458" y="1204"/>
                    <a:pt x="460" y="1204"/>
                  </a:cubicBezTo>
                  <a:cubicBezTo>
                    <a:pt x="468" y="1206"/>
                    <a:pt x="475" y="1208"/>
                    <a:pt x="483" y="1210"/>
                  </a:cubicBezTo>
                  <a:cubicBezTo>
                    <a:pt x="490" y="1212"/>
                    <a:pt x="497" y="1214"/>
                    <a:pt x="505" y="1216"/>
                  </a:cubicBezTo>
                  <a:cubicBezTo>
                    <a:pt x="512" y="1218"/>
                    <a:pt x="520" y="1220"/>
                    <a:pt x="527" y="1222"/>
                  </a:cubicBezTo>
                  <a:cubicBezTo>
                    <a:pt x="534" y="1223"/>
                    <a:pt x="542" y="1225"/>
                    <a:pt x="549" y="1227"/>
                  </a:cubicBezTo>
                  <a:cubicBezTo>
                    <a:pt x="557" y="1228"/>
                    <a:pt x="564" y="1230"/>
                    <a:pt x="572" y="1232"/>
                  </a:cubicBezTo>
                  <a:cubicBezTo>
                    <a:pt x="579" y="1233"/>
                    <a:pt x="587" y="1235"/>
                    <a:pt x="594" y="1236"/>
                  </a:cubicBezTo>
                  <a:cubicBezTo>
                    <a:pt x="602" y="1238"/>
                    <a:pt x="609" y="1239"/>
                    <a:pt x="617" y="1241"/>
                  </a:cubicBezTo>
                  <a:cubicBezTo>
                    <a:pt x="624" y="1242"/>
                    <a:pt x="632" y="1244"/>
                    <a:pt x="639" y="1245"/>
                  </a:cubicBezTo>
                  <a:cubicBezTo>
                    <a:pt x="640" y="1245"/>
                    <a:pt x="641" y="1246"/>
                    <a:pt x="642" y="1246"/>
                  </a:cubicBezTo>
                  <a:cubicBezTo>
                    <a:pt x="648" y="1247"/>
                    <a:pt x="655" y="1248"/>
                    <a:pt x="662" y="1249"/>
                  </a:cubicBezTo>
                  <a:cubicBezTo>
                    <a:pt x="669" y="1250"/>
                    <a:pt x="677" y="1252"/>
                    <a:pt x="684" y="1253"/>
                  </a:cubicBezTo>
                  <a:cubicBezTo>
                    <a:pt x="692" y="1254"/>
                    <a:pt x="699" y="1256"/>
                    <a:pt x="707" y="1257"/>
                  </a:cubicBezTo>
                  <a:cubicBezTo>
                    <a:pt x="714" y="1258"/>
                    <a:pt x="722" y="1259"/>
                    <a:pt x="730" y="1260"/>
                  </a:cubicBezTo>
                  <a:cubicBezTo>
                    <a:pt x="737" y="1262"/>
                    <a:pt x="745" y="1263"/>
                    <a:pt x="752" y="1264"/>
                  </a:cubicBezTo>
                  <a:cubicBezTo>
                    <a:pt x="760" y="1265"/>
                    <a:pt x="767" y="1266"/>
                    <a:pt x="775" y="1267"/>
                  </a:cubicBezTo>
                  <a:cubicBezTo>
                    <a:pt x="783" y="1268"/>
                    <a:pt x="790" y="1269"/>
                    <a:pt x="798" y="1270"/>
                  </a:cubicBezTo>
                  <a:cubicBezTo>
                    <a:pt x="805" y="1271"/>
                    <a:pt x="813" y="1272"/>
                    <a:pt x="821" y="1273"/>
                  </a:cubicBezTo>
                  <a:cubicBezTo>
                    <a:pt x="824" y="1274"/>
                    <a:pt x="828" y="1274"/>
                    <a:pt x="831" y="1275"/>
                  </a:cubicBezTo>
                  <a:cubicBezTo>
                    <a:pt x="835" y="1275"/>
                    <a:pt x="839" y="1276"/>
                    <a:pt x="843" y="1276"/>
                  </a:cubicBezTo>
                  <a:cubicBezTo>
                    <a:pt x="851" y="1277"/>
                    <a:pt x="859" y="1278"/>
                    <a:pt x="866" y="1279"/>
                  </a:cubicBezTo>
                  <a:cubicBezTo>
                    <a:pt x="874" y="1280"/>
                    <a:pt x="882" y="1281"/>
                    <a:pt x="889" y="1281"/>
                  </a:cubicBezTo>
                  <a:cubicBezTo>
                    <a:pt x="897" y="1282"/>
                    <a:pt x="905" y="1283"/>
                    <a:pt x="912" y="1284"/>
                  </a:cubicBezTo>
                  <a:cubicBezTo>
                    <a:pt x="920" y="1285"/>
                    <a:pt x="928" y="1285"/>
                    <a:pt x="935" y="1286"/>
                  </a:cubicBezTo>
                  <a:cubicBezTo>
                    <a:pt x="943" y="1287"/>
                    <a:pt x="951" y="1287"/>
                    <a:pt x="958" y="1288"/>
                  </a:cubicBezTo>
                  <a:cubicBezTo>
                    <a:pt x="966" y="1289"/>
                    <a:pt x="974" y="1290"/>
                    <a:pt x="981" y="1290"/>
                  </a:cubicBezTo>
                  <a:cubicBezTo>
                    <a:pt x="989" y="1291"/>
                    <a:pt x="997" y="1291"/>
                    <a:pt x="1004" y="1292"/>
                  </a:cubicBezTo>
                  <a:cubicBezTo>
                    <a:pt x="1010" y="1292"/>
                    <a:pt x="1015" y="1293"/>
                    <a:pt x="1020" y="1293"/>
                  </a:cubicBezTo>
                  <a:cubicBezTo>
                    <a:pt x="1023" y="1293"/>
                    <a:pt x="1025" y="1294"/>
                    <a:pt x="1027" y="1294"/>
                  </a:cubicBezTo>
                  <a:cubicBezTo>
                    <a:pt x="1035" y="1294"/>
                    <a:pt x="1043" y="1295"/>
                    <a:pt x="1051" y="1295"/>
                  </a:cubicBezTo>
                  <a:cubicBezTo>
                    <a:pt x="1058" y="1296"/>
                    <a:pt x="1066" y="1296"/>
                    <a:pt x="1074" y="1297"/>
                  </a:cubicBezTo>
                  <a:cubicBezTo>
                    <a:pt x="1082" y="1297"/>
                    <a:pt x="1089" y="1298"/>
                    <a:pt x="1097" y="1298"/>
                  </a:cubicBezTo>
                  <a:cubicBezTo>
                    <a:pt x="1105" y="1299"/>
                    <a:pt x="1112" y="1299"/>
                    <a:pt x="1120" y="1300"/>
                  </a:cubicBezTo>
                  <a:cubicBezTo>
                    <a:pt x="1128" y="1300"/>
                    <a:pt x="1136" y="1301"/>
                    <a:pt x="1143" y="1301"/>
                  </a:cubicBezTo>
                  <a:cubicBezTo>
                    <a:pt x="1151" y="1301"/>
                    <a:pt x="1159" y="1302"/>
                    <a:pt x="1167" y="1302"/>
                  </a:cubicBezTo>
                  <a:cubicBezTo>
                    <a:pt x="1174" y="1303"/>
                    <a:pt x="1182" y="1303"/>
                    <a:pt x="1190" y="1303"/>
                  </a:cubicBezTo>
                  <a:cubicBezTo>
                    <a:pt x="1198" y="1304"/>
                    <a:pt x="1205" y="1304"/>
                    <a:pt x="1213" y="1305"/>
                  </a:cubicBezTo>
                  <a:cubicBezTo>
                    <a:pt x="1221" y="1305"/>
                    <a:pt x="1229" y="1305"/>
                    <a:pt x="1236" y="1306"/>
                  </a:cubicBezTo>
                  <a:cubicBezTo>
                    <a:pt x="1244" y="1306"/>
                    <a:pt x="1252" y="1307"/>
                    <a:pt x="1260" y="1307"/>
                  </a:cubicBezTo>
                  <a:cubicBezTo>
                    <a:pt x="1267" y="1307"/>
                    <a:pt x="1275" y="1308"/>
                    <a:pt x="1283" y="1308"/>
                  </a:cubicBezTo>
                  <a:cubicBezTo>
                    <a:pt x="1291" y="1309"/>
                    <a:pt x="1298" y="1309"/>
                    <a:pt x="1306" y="1310"/>
                  </a:cubicBezTo>
                  <a:cubicBezTo>
                    <a:pt x="1314" y="1310"/>
                    <a:pt x="1322" y="1310"/>
                    <a:pt x="1329" y="1311"/>
                  </a:cubicBezTo>
                  <a:cubicBezTo>
                    <a:pt x="1337" y="1311"/>
                    <a:pt x="1345" y="1312"/>
                    <a:pt x="1353" y="1312"/>
                  </a:cubicBezTo>
                  <a:cubicBezTo>
                    <a:pt x="1360" y="1313"/>
                    <a:pt x="1368" y="1313"/>
                    <a:pt x="1376" y="1313"/>
                  </a:cubicBezTo>
                  <a:cubicBezTo>
                    <a:pt x="1381" y="1314"/>
                    <a:pt x="1386" y="1314"/>
                    <a:pt x="1391" y="1314"/>
                  </a:cubicBezTo>
                  <a:cubicBezTo>
                    <a:pt x="1394" y="1315"/>
                    <a:pt x="1396" y="1315"/>
                    <a:pt x="1399" y="1315"/>
                  </a:cubicBezTo>
                  <a:cubicBezTo>
                    <a:pt x="1407" y="1315"/>
                    <a:pt x="1414" y="1316"/>
                    <a:pt x="1422" y="1316"/>
                  </a:cubicBezTo>
                  <a:cubicBezTo>
                    <a:pt x="1430" y="1317"/>
                    <a:pt x="1437" y="1318"/>
                    <a:pt x="1445" y="1318"/>
                  </a:cubicBezTo>
                  <a:cubicBezTo>
                    <a:pt x="1453" y="1319"/>
                    <a:pt x="1461" y="1319"/>
                    <a:pt x="1468" y="1320"/>
                  </a:cubicBezTo>
                  <a:cubicBezTo>
                    <a:pt x="1476" y="1320"/>
                    <a:pt x="1484" y="1321"/>
                    <a:pt x="1491" y="1322"/>
                  </a:cubicBezTo>
                  <a:cubicBezTo>
                    <a:pt x="1499" y="1322"/>
                    <a:pt x="1507" y="1323"/>
                    <a:pt x="1514" y="1324"/>
                  </a:cubicBezTo>
                  <a:cubicBezTo>
                    <a:pt x="1522" y="1324"/>
                    <a:pt x="1530" y="1325"/>
                    <a:pt x="1538" y="1326"/>
                  </a:cubicBezTo>
                  <a:cubicBezTo>
                    <a:pt x="1545" y="1326"/>
                    <a:pt x="1553" y="1327"/>
                    <a:pt x="1561" y="1328"/>
                  </a:cubicBezTo>
                  <a:cubicBezTo>
                    <a:pt x="1564" y="1328"/>
                    <a:pt x="1568" y="1329"/>
                    <a:pt x="1572" y="1329"/>
                  </a:cubicBezTo>
                  <a:cubicBezTo>
                    <a:pt x="1576" y="1329"/>
                    <a:pt x="1580" y="1330"/>
                    <a:pt x="1583" y="1330"/>
                  </a:cubicBezTo>
                  <a:cubicBezTo>
                    <a:pt x="1591" y="1331"/>
                    <a:pt x="1599" y="1332"/>
                    <a:pt x="1606" y="1333"/>
                  </a:cubicBezTo>
                  <a:cubicBezTo>
                    <a:pt x="1614" y="1334"/>
                    <a:pt x="1622" y="1335"/>
                    <a:pt x="1629" y="1336"/>
                  </a:cubicBezTo>
                  <a:cubicBezTo>
                    <a:pt x="1637" y="1337"/>
                    <a:pt x="1644" y="1338"/>
                    <a:pt x="1652" y="1339"/>
                  </a:cubicBezTo>
                  <a:cubicBezTo>
                    <a:pt x="1655" y="1339"/>
                    <a:pt x="1658" y="1339"/>
                    <a:pt x="1660" y="1340"/>
                  </a:cubicBezTo>
                  <a:cubicBezTo>
                    <a:pt x="1665" y="1341"/>
                    <a:pt x="1670" y="1341"/>
                    <a:pt x="1675" y="1342"/>
                  </a:cubicBezTo>
                  <a:cubicBezTo>
                    <a:pt x="1682" y="1343"/>
                    <a:pt x="1690" y="1344"/>
                    <a:pt x="1697" y="1346"/>
                  </a:cubicBezTo>
                  <a:cubicBezTo>
                    <a:pt x="1705" y="1347"/>
                    <a:pt x="1713" y="1348"/>
                    <a:pt x="1720" y="1350"/>
                  </a:cubicBezTo>
                  <a:cubicBezTo>
                    <a:pt x="1728" y="1351"/>
                    <a:pt x="1735" y="1353"/>
                    <a:pt x="1742" y="1354"/>
                  </a:cubicBezTo>
                  <a:cubicBezTo>
                    <a:pt x="1744" y="1355"/>
                    <a:pt x="1746" y="1355"/>
                    <a:pt x="1747" y="1355"/>
                  </a:cubicBezTo>
                  <a:cubicBezTo>
                    <a:pt x="1753" y="1356"/>
                    <a:pt x="1759" y="1358"/>
                    <a:pt x="1765" y="1359"/>
                  </a:cubicBezTo>
                  <a:cubicBezTo>
                    <a:pt x="1772" y="1361"/>
                    <a:pt x="1780" y="1363"/>
                    <a:pt x="1787" y="1364"/>
                  </a:cubicBezTo>
                  <a:cubicBezTo>
                    <a:pt x="1795" y="1366"/>
                    <a:pt x="1802" y="1368"/>
                    <a:pt x="1809" y="1370"/>
                  </a:cubicBezTo>
                  <a:cubicBezTo>
                    <a:pt x="1817" y="1372"/>
                    <a:pt x="1824" y="1374"/>
                    <a:pt x="1831" y="1377"/>
                  </a:cubicBezTo>
                  <a:cubicBezTo>
                    <a:pt x="1839" y="1379"/>
                    <a:pt x="1846" y="1381"/>
                    <a:pt x="1853" y="1384"/>
                  </a:cubicBezTo>
                  <a:cubicBezTo>
                    <a:pt x="1860" y="1386"/>
                    <a:pt x="1868" y="1389"/>
                    <a:pt x="1875" y="1391"/>
                  </a:cubicBezTo>
                  <a:cubicBezTo>
                    <a:pt x="1882" y="1394"/>
                    <a:pt x="1889" y="1397"/>
                    <a:pt x="1896" y="1400"/>
                  </a:cubicBezTo>
                  <a:cubicBezTo>
                    <a:pt x="1902" y="1402"/>
                    <a:pt x="1907" y="1404"/>
                    <a:pt x="1912" y="1406"/>
                  </a:cubicBezTo>
                  <a:cubicBezTo>
                    <a:pt x="1914" y="1407"/>
                    <a:pt x="1916" y="1408"/>
                    <a:pt x="1918" y="1409"/>
                  </a:cubicBezTo>
                  <a:cubicBezTo>
                    <a:pt x="1922" y="1411"/>
                    <a:pt x="1927" y="1413"/>
                    <a:pt x="1931" y="1415"/>
                  </a:cubicBezTo>
                  <a:cubicBezTo>
                    <a:pt x="1939" y="1419"/>
                    <a:pt x="1939" y="1419"/>
                    <a:pt x="1939" y="1419"/>
                  </a:cubicBezTo>
                  <a:cubicBezTo>
                    <a:pt x="1940" y="1420"/>
                    <a:pt x="1940" y="1420"/>
                    <a:pt x="1940" y="1420"/>
                  </a:cubicBezTo>
                  <a:cubicBezTo>
                    <a:pt x="1950" y="1425"/>
                    <a:pt x="1950" y="1425"/>
                    <a:pt x="1950" y="1425"/>
                  </a:cubicBezTo>
                  <a:cubicBezTo>
                    <a:pt x="1954" y="1428"/>
                    <a:pt x="1954" y="1428"/>
                    <a:pt x="1954" y="1428"/>
                  </a:cubicBezTo>
                  <a:cubicBezTo>
                    <a:pt x="1957" y="1429"/>
                    <a:pt x="1957" y="1429"/>
                    <a:pt x="1957" y="1429"/>
                  </a:cubicBezTo>
                  <a:cubicBezTo>
                    <a:pt x="1959" y="1430"/>
                    <a:pt x="1959" y="1430"/>
                    <a:pt x="1959" y="1430"/>
                  </a:cubicBezTo>
                  <a:cubicBezTo>
                    <a:pt x="1960" y="1431"/>
                    <a:pt x="1960" y="1431"/>
                    <a:pt x="1960" y="1431"/>
                  </a:cubicBezTo>
                  <a:cubicBezTo>
                    <a:pt x="1968" y="1436"/>
                    <a:pt x="1968" y="1436"/>
                    <a:pt x="1968" y="1436"/>
                  </a:cubicBezTo>
                  <a:cubicBezTo>
                    <a:pt x="1972" y="1438"/>
                    <a:pt x="1976" y="1440"/>
                    <a:pt x="1980" y="1443"/>
                  </a:cubicBezTo>
                  <a:cubicBezTo>
                    <a:pt x="1982" y="1444"/>
                    <a:pt x="1984" y="1445"/>
                    <a:pt x="1986" y="1446"/>
                  </a:cubicBezTo>
                  <a:cubicBezTo>
                    <a:pt x="1991" y="1449"/>
                    <a:pt x="1991" y="1449"/>
                    <a:pt x="1991" y="1449"/>
                  </a:cubicBezTo>
                  <a:cubicBezTo>
                    <a:pt x="1995" y="1452"/>
                    <a:pt x="1995" y="1452"/>
                    <a:pt x="1995" y="1452"/>
                  </a:cubicBezTo>
                  <a:cubicBezTo>
                    <a:pt x="2001" y="1456"/>
                    <a:pt x="2001" y="1456"/>
                    <a:pt x="2001" y="1456"/>
                  </a:cubicBezTo>
                  <a:cubicBezTo>
                    <a:pt x="2004" y="1458"/>
                    <a:pt x="2004" y="1458"/>
                    <a:pt x="2004" y="1458"/>
                  </a:cubicBezTo>
                  <a:cubicBezTo>
                    <a:pt x="2010" y="1462"/>
                    <a:pt x="2015" y="1465"/>
                    <a:pt x="2021" y="1469"/>
                  </a:cubicBezTo>
                  <a:cubicBezTo>
                    <a:pt x="2021" y="1469"/>
                    <a:pt x="2021" y="1469"/>
                    <a:pt x="2021" y="1469"/>
                  </a:cubicBezTo>
                  <a:cubicBezTo>
                    <a:pt x="2027" y="1473"/>
                    <a:pt x="2033" y="1477"/>
                    <a:pt x="2038" y="1482"/>
                  </a:cubicBezTo>
                  <a:cubicBezTo>
                    <a:pt x="2039" y="1482"/>
                    <a:pt x="2040" y="1483"/>
                    <a:pt x="2041" y="1484"/>
                  </a:cubicBezTo>
                  <a:cubicBezTo>
                    <a:pt x="2046" y="1487"/>
                    <a:pt x="2050" y="1490"/>
                    <a:pt x="2055" y="1494"/>
                  </a:cubicBezTo>
                  <a:cubicBezTo>
                    <a:pt x="2057" y="1496"/>
                    <a:pt x="2059" y="1498"/>
                    <a:pt x="2061" y="1499"/>
                  </a:cubicBezTo>
                  <a:cubicBezTo>
                    <a:pt x="2064" y="1502"/>
                    <a:pt x="2067" y="1505"/>
                    <a:pt x="2071" y="1507"/>
                  </a:cubicBezTo>
                  <a:cubicBezTo>
                    <a:pt x="2073" y="1509"/>
                    <a:pt x="2076" y="1512"/>
                    <a:pt x="2078" y="1514"/>
                  </a:cubicBezTo>
                  <a:cubicBezTo>
                    <a:pt x="2081" y="1516"/>
                    <a:pt x="2081" y="1516"/>
                    <a:pt x="2081" y="1516"/>
                  </a:cubicBezTo>
                  <a:cubicBezTo>
                    <a:pt x="2086" y="1521"/>
                    <a:pt x="2086" y="1521"/>
                    <a:pt x="2086" y="1521"/>
                  </a:cubicBezTo>
                  <a:cubicBezTo>
                    <a:pt x="2090" y="1525"/>
                    <a:pt x="2095" y="1529"/>
                    <a:pt x="2099" y="1533"/>
                  </a:cubicBezTo>
                  <a:cubicBezTo>
                    <a:pt x="2103" y="1537"/>
                    <a:pt x="2107" y="1542"/>
                    <a:pt x="2111" y="1546"/>
                  </a:cubicBezTo>
                  <a:cubicBezTo>
                    <a:pt x="2116" y="1551"/>
                    <a:pt x="2116" y="1551"/>
                    <a:pt x="2116" y="1551"/>
                  </a:cubicBezTo>
                  <a:cubicBezTo>
                    <a:pt x="2118" y="1553"/>
                    <a:pt x="2118" y="1553"/>
                    <a:pt x="2118" y="1553"/>
                  </a:cubicBezTo>
                  <a:cubicBezTo>
                    <a:pt x="2120" y="1556"/>
                    <a:pt x="2122" y="1558"/>
                    <a:pt x="2124" y="1561"/>
                  </a:cubicBezTo>
                  <a:cubicBezTo>
                    <a:pt x="2128" y="1565"/>
                    <a:pt x="2131" y="1569"/>
                    <a:pt x="2135" y="1573"/>
                  </a:cubicBezTo>
                  <a:cubicBezTo>
                    <a:pt x="2135" y="1574"/>
                    <a:pt x="2136" y="1575"/>
                    <a:pt x="2137" y="1577"/>
                  </a:cubicBezTo>
                  <a:cubicBezTo>
                    <a:pt x="2141" y="1582"/>
                    <a:pt x="2145" y="1587"/>
                    <a:pt x="2149" y="1593"/>
                  </a:cubicBezTo>
                  <a:cubicBezTo>
                    <a:pt x="2152" y="1598"/>
                    <a:pt x="2152" y="1598"/>
                    <a:pt x="2152" y="1598"/>
                  </a:cubicBezTo>
                  <a:cubicBezTo>
                    <a:pt x="2155" y="1601"/>
                    <a:pt x="2155" y="1601"/>
                    <a:pt x="2155" y="1601"/>
                  </a:cubicBezTo>
                  <a:cubicBezTo>
                    <a:pt x="2156" y="1604"/>
                    <a:pt x="2158" y="1607"/>
                    <a:pt x="2160" y="1610"/>
                  </a:cubicBezTo>
                  <a:cubicBezTo>
                    <a:pt x="2163" y="1615"/>
                    <a:pt x="2166" y="1620"/>
                    <a:pt x="2169" y="1626"/>
                  </a:cubicBezTo>
                  <a:cubicBezTo>
                    <a:pt x="2170" y="1626"/>
                    <a:pt x="2170" y="1626"/>
                    <a:pt x="2170" y="1627"/>
                  </a:cubicBezTo>
                  <a:cubicBezTo>
                    <a:pt x="2173" y="1633"/>
                    <a:pt x="2176" y="1639"/>
                    <a:pt x="2179" y="1644"/>
                  </a:cubicBezTo>
                  <a:cubicBezTo>
                    <a:pt x="2181" y="1649"/>
                    <a:pt x="2183" y="1654"/>
                    <a:pt x="2185" y="1658"/>
                  </a:cubicBezTo>
                  <a:cubicBezTo>
                    <a:pt x="2186" y="1660"/>
                    <a:pt x="2186" y="1661"/>
                    <a:pt x="2187" y="1662"/>
                  </a:cubicBezTo>
                  <a:cubicBezTo>
                    <a:pt x="2189" y="1669"/>
                    <a:pt x="2192" y="1675"/>
                    <a:pt x="2194" y="1681"/>
                  </a:cubicBezTo>
                  <a:cubicBezTo>
                    <a:pt x="2196" y="1686"/>
                    <a:pt x="2198" y="1692"/>
                    <a:pt x="2199" y="1698"/>
                  </a:cubicBezTo>
                  <a:cubicBezTo>
                    <a:pt x="2200" y="1698"/>
                    <a:pt x="2200" y="1699"/>
                    <a:pt x="2200" y="1699"/>
                  </a:cubicBezTo>
                  <a:cubicBezTo>
                    <a:pt x="2202" y="1706"/>
                    <a:pt x="2203" y="1712"/>
                    <a:pt x="2205" y="1718"/>
                  </a:cubicBezTo>
                  <a:cubicBezTo>
                    <a:pt x="2205" y="1722"/>
                    <a:pt x="2206" y="1725"/>
                    <a:pt x="2207" y="1728"/>
                  </a:cubicBezTo>
                  <a:cubicBezTo>
                    <a:pt x="2208" y="1737"/>
                    <a:pt x="2208" y="1737"/>
                    <a:pt x="2208" y="1737"/>
                  </a:cubicBezTo>
                  <a:cubicBezTo>
                    <a:pt x="2210" y="1747"/>
                    <a:pt x="2210" y="1747"/>
                    <a:pt x="2210" y="1747"/>
                  </a:cubicBezTo>
                  <a:cubicBezTo>
                    <a:pt x="2211" y="1750"/>
                    <a:pt x="2211" y="1750"/>
                    <a:pt x="2211" y="1750"/>
                  </a:cubicBezTo>
                  <a:cubicBezTo>
                    <a:pt x="2211" y="1752"/>
                    <a:pt x="2211" y="1752"/>
                    <a:pt x="2211" y="1752"/>
                  </a:cubicBezTo>
                  <a:cubicBezTo>
                    <a:pt x="2211" y="1757"/>
                    <a:pt x="2211" y="1757"/>
                    <a:pt x="2211" y="1757"/>
                  </a:cubicBezTo>
                  <a:cubicBezTo>
                    <a:pt x="2212" y="1763"/>
                    <a:pt x="2212" y="1769"/>
                    <a:pt x="2213" y="1776"/>
                  </a:cubicBezTo>
                  <a:cubicBezTo>
                    <a:pt x="2214" y="1782"/>
                    <a:pt x="2213" y="1789"/>
                    <a:pt x="2214" y="1795"/>
                  </a:cubicBezTo>
                  <a:cubicBezTo>
                    <a:pt x="2214" y="1805"/>
                    <a:pt x="2214" y="1805"/>
                    <a:pt x="2214" y="1805"/>
                  </a:cubicBezTo>
                  <a:cubicBezTo>
                    <a:pt x="2214" y="1814"/>
                    <a:pt x="2214" y="1814"/>
                    <a:pt x="2214" y="1814"/>
                  </a:cubicBezTo>
                  <a:cubicBezTo>
                    <a:pt x="2213" y="1820"/>
                    <a:pt x="2213" y="1827"/>
                    <a:pt x="2213" y="1833"/>
                  </a:cubicBezTo>
                  <a:cubicBezTo>
                    <a:pt x="2212" y="1837"/>
                    <a:pt x="2212" y="1842"/>
                    <a:pt x="2211" y="1846"/>
                  </a:cubicBezTo>
                  <a:cubicBezTo>
                    <a:pt x="2211" y="1854"/>
                    <a:pt x="2210" y="1863"/>
                    <a:pt x="2208" y="1871"/>
                  </a:cubicBezTo>
                  <a:cubicBezTo>
                    <a:pt x="2207" y="1877"/>
                    <a:pt x="2207" y="1883"/>
                    <a:pt x="2205" y="1889"/>
                  </a:cubicBezTo>
                  <a:cubicBezTo>
                    <a:pt x="2204" y="1896"/>
                    <a:pt x="2203" y="1902"/>
                    <a:pt x="2201" y="1908"/>
                  </a:cubicBezTo>
                  <a:cubicBezTo>
                    <a:pt x="2200" y="1914"/>
                    <a:pt x="2198" y="1920"/>
                    <a:pt x="2197" y="1926"/>
                  </a:cubicBezTo>
                  <a:cubicBezTo>
                    <a:pt x="2195" y="1932"/>
                    <a:pt x="2194" y="1938"/>
                    <a:pt x="2192" y="1944"/>
                  </a:cubicBezTo>
                  <a:cubicBezTo>
                    <a:pt x="2190" y="1950"/>
                    <a:pt x="2188" y="1956"/>
                    <a:pt x="2186" y="1962"/>
                  </a:cubicBezTo>
                  <a:cubicBezTo>
                    <a:pt x="2184" y="1971"/>
                    <a:pt x="2184" y="1971"/>
                    <a:pt x="2184" y="1971"/>
                  </a:cubicBezTo>
                  <a:cubicBezTo>
                    <a:pt x="2181" y="1979"/>
                    <a:pt x="2181" y="1979"/>
                    <a:pt x="2181" y="1979"/>
                  </a:cubicBezTo>
                  <a:cubicBezTo>
                    <a:pt x="2180" y="1981"/>
                    <a:pt x="2180" y="1982"/>
                    <a:pt x="2179" y="1984"/>
                  </a:cubicBezTo>
                  <a:cubicBezTo>
                    <a:pt x="2177" y="1988"/>
                    <a:pt x="2176" y="1992"/>
                    <a:pt x="2174" y="1997"/>
                  </a:cubicBezTo>
                  <a:cubicBezTo>
                    <a:pt x="2174" y="1998"/>
                    <a:pt x="2174" y="1998"/>
                    <a:pt x="2173" y="1999"/>
                  </a:cubicBezTo>
                  <a:cubicBezTo>
                    <a:pt x="2197" y="1999"/>
                    <a:pt x="2197" y="1999"/>
                    <a:pt x="2197" y="1999"/>
                  </a:cubicBezTo>
                  <a:cubicBezTo>
                    <a:pt x="2198" y="1996"/>
                    <a:pt x="2199" y="1992"/>
                    <a:pt x="2200" y="1989"/>
                  </a:cubicBezTo>
                  <a:lnTo>
                    <a:pt x="2204" y="1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E7FC93A-E014-4C26-AA50-1D647EC64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3740150"/>
              <a:ext cx="146050" cy="474663"/>
            </a:xfrm>
            <a:custGeom>
              <a:avLst/>
              <a:gdLst>
                <a:gd name="T0" fmla="*/ 50 w 57"/>
                <a:gd name="T1" fmla="*/ 170 h 187"/>
                <a:gd name="T2" fmla="*/ 43 w 57"/>
                <a:gd name="T3" fmla="*/ 160 h 187"/>
                <a:gd name="T4" fmla="*/ 37 w 57"/>
                <a:gd name="T5" fmla="*/ 149 h 187"/>
                <a:gd name="T6" fmla="*/ 36 w 57"/>
                <a:gd name="T7" fmla="*/ 147 h 187"/>
                <a:gd name="T8" fmla="*/ 36 w 57"/>
                <a:gd name="T9" fmla="*/ 146 h 187"/>
                <a:gd name="T10" fmla="*/ 31 w 57"/>
                <a:gd name="T11" fmla="*/ 136 h 187"/>
                <a:gd name="T12" fmla="*/ 27 w 57"/>
                <a:gd name="T13" fmla="*/ 125 h 187"/>
                <a:gd name="T14" fmla="*/ 26 w 57"/>
                <a:gd name="T15" fmla="*/ 121 h 187"/>
                <a:gd name="T16" fmla="*/ 23 w 57"/>
                <a:gd name="T17" fmla="*/ 113 h 187"/>
                <a:gd name="T18" fmla="*/ 22 w 57"/>
                <a:gd name="T19" fmla="*/ 108 h 187"/>
                <a:gd name="T20" fmla="*/ 21 w 57"/>
                <a:gd name="T21" fmla="*/ 102 h 187"/>
                <a:gd name="T22" fmla="*/ 21 w 57"/>
                <a:gd name="T23" fmla="*/ 101 h 187"/>
                <a:gd name="T24" fmla="*/ 18 w 57"/>
                <a:gd name="T25" fmla="*/ 78 h 187"/>
                <a:gd name="T26" fmla="*/ 18 w 57"/>
                <a:gd name="T27" fmla="*/ 51 h 187"/>
                <a:gd name="T28" fmla="*/ 33 w 57"/>
                <a:gd name="T29" fmla="*/ 0 h 187"/>
                <a:gd name="T30" fmla="*/ 27 w 57"/>
                <a:gd name="T31" fmla="*/ 0 h 187"/>
                <a:gd name="T32" fmla="*/ 25 w 57"/>
                <a:gd name="T33" fmla="*/ 0 h 187"/>
                <a:gd name="T34" fmla="*/ 18 w 57"/>
                <a:gd name="T35" fmla="*/ 0 h 187"/>
                <a:gd name="T36" fmla="*/ 14 w 57"/>
                <a:gd name="T37" fmla="*/ 0 h 187"/>
                <a:gd name="T38" fmla="*/ 2 w 57"/>
                <a:gd name="T39" fmla="*/ 49 h 187"/>
                <a:gd name="T40" fmla="*/ 1 w 57"/>
                <a:gd name="T41" fmla="*/ 73 h 187"/>
                <a:gd name="T42" fmla="*/ 3 w 57"/>
                <a:gd name="T43" fmla="*/ 95 h 187"/>
                <a:gd name="T44" fmla="*/ 3 w 57"/>
                <a:gd name="T45" fmla="*/ 100 h 187"/>
                <a:gd name="T46" fmla="*/ 4 w 57"/>
                <a:gd name="T47" fmla="*/ 104 h 187"/>
                <a:gd name="T48" fmla="*/ 7 w 57"/>
                <a:gd name="T49" fmla="*/ 117 h 187"/>
                <a:gd name="T50" fmla="*/ 8 w 57"/>
                <a:gd name="T51" fmla="*/ 119 h 187"/>
                <a:gd name="T52" fmla="*/ 11 w 57"/>
                <a:gd name="T53" fmla="*/ 130 h 187"/>
                <a:gd name="T54" fmla="*/ 13 w 57"/>
                <a:gd name="T55" fmla="*/ 136 h 187"/>
                <a:gd name="T56" fmla="*/ 15 w 57"/>
                <a:gd name="T57" fmla="*/ 140 h 187"/>
                <a:gd name="T58" fmla="*/ 19 w 57"/>
                <a:gd name="T59" fmla="*/ 150 h 187"/>
                <a:gd name="T60" fmla="*/ 21 w 57"/>
                <a:gd name="T61" fmla="*/ 154 h 187"/>
                <a:gd name="T62" fmla="*/ 25 w 57"/>
                <a:gd name="T63" fmla="*/ 162 h 187"/>
                <a:gd name="T64" fmla="*/ 30 w 57"/>
                <a:gd name="T65" fmla="*/ 171 h 187"/>
                <a:gd name="T66" fmla="*/ 31 w 57"/>
                <a:gd name="T67" fmla="*/ 172 h 187"/>
                <a:gd name="T68" fmla="*/ 38 w 57"/>
                <a:gd name="T69" fmla="*/ 182 h 187"/>
                <a:gd name="T70" fmla="*/ 42 w 57"/>
                <a:gd name="T71" fmla="*/ 187 h 187"/>
                <a:gd name="T72" fmla="*/ 47 w 57"/>
                <a:gd name="T73" fmla="*/ 184 h 187"/>
                <a:gd name="T74" fmla="*/ 50 w 57"/>
                <a:gd name="T75" fmla="*/ 182 h 187"/>
                <a:gd name="T76" fmla="*/ 57 w 57"/>
                <a:gd name="T77" fmla="*/ 179 h 187"/>
                <a:gd name="T78" fmla="*/ 52 w 57"/>
                <a:gd name="T79" fmla="*/ 173 h 187"/>
                <a:gd name="T80" fmla="*/ 50 w 57"/>
                <a:gd name="T81" fmla="*/ 1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187">
                  <a:moveTo>
                    <a:pt x="50" y="170"/>
                  </a:moveTo>
                  <a:cubicBezTo>
                    <a:pt x="48" y="167"/>
                    <a:pt x="45" y="163"/>
                    <a:pt x="43" y="160"/>
                  </a:cubicBezTo>
                  <a:cubicBezTo>
                    <a:pt x="41" y="156"/>
                    <a:pt x="39" y="153"/>
                    <a:pt x="37" y="149"/>
                  </a:cubicBezTo>
                  <a:cubicBezTo>
                    <a:pt x="37" y="148"/>
                    <a:pt x="36" y="148"/>
                    <a:pt x="36" y="147"/>
                  </a:cubicBezTo>
                  <a:cubicBezTo>
                    <a:pt x="36" y="147"/>
                    <a:pt x="36" y="147"/>
                    <a:pt x="36" y="146"/>
                  </a:cubicBezTo>
                  <a:cubicBezTo>
                    <a:pt x="34" y="143"/>
                    <a:pt x="32" y="140"/>
                    <a:pt x="31" y="136"/>
                  </a:cubicBezTo>
                  <a:cubicBezTo>
                    <a:pt x="29" y="132"/>
                    <a:pt x="28" y="129"/>
                    <a:pt x="27" y="125"/>
                  </a:cubicBezTo>
                  <a:cubicBezTo>
                    <a:pt x="26" y="123"/>
                    <a:pt x="26" y="122"/>
                    <a:pt x="26" y="121"/>
                  </a:cubicBezTo>
                  <a:cubicBezTo>
                    <a:pt x="25" y="118"/>
                    <a:pt x="24" y="116"/>
                    <a:pt x="23" y="113"/>
                  </a:cubicBezTo>
                  <a:cubicBezTo>
                    <a:pt x="23" y="111"/>
                    <a:pt x="23" y="110"/>
                    <a:pt x="22" y="108"/>
                  </a:cubicBezTo>
                  <a:cubicBezTo>
                    <a:pt x="22" y="106"/>
                    <a:pt x="21" y="104"/>
                    <a:pt x="21" y="102"/>
                  </a:cubicBezTo>
                  <a:cubicBezTo>
                    <a:pt x="21" y="102"/>
                    <a:pt x="21" y="101"/>
                    <a:pt x="21" y="101"/>
                  </a:cubicBezTo>
                  <a:cubicBezTo>
                    <a:pt x="19" y="93"/>
                    <a:pt x="18" y="85"/>
                    <a:pt x="18" y="78"/>
                  </a:cubicBezTo>
                  <a:cubicBezTo>
                    <a:pt x="17" y="69"/>
                    <a:pt x="17" y="60"/>
                    <a:pt x="18" y="51"/>
                  </a:cubicBezTo>
                  <a:cubicBezTo>
                    <a:pt x="20" y="34"/>
                    <a:pt x="25" y="17"/>
                    <a:pt x="3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16"/>
                    <a:pt x="3" y="32"/>
                    <a:pt x="2" y="49"/>
                  </a:cubicBezTo>
                  <a:cubicBezTo>
                    <a:pt x="1" y="57"/>
                    <a:pt x="0" y="65"/>
                    <a:pt x="1" y="73"/>
                  </a:cubicBezTo>
                  <a:cubicBezTo>
                    <a:pt x="1" y="80"/>
                    <a:pt x="2" y="88"/>
                    <a:pt x="3" y="95"/>
                  </a:cubicBezTo>
                  <a:cubicBezTo>
                    <a:pt x="3" y="97"/>
                    <a:pt x="3" y="98"/>
                    <a:pt x="3" y="100"/>
                  </a:cubicBezTo>
                  <a:cubicBezTo>
                    <a:pt x="4" y="101"/>
                    <a:pt x="4" y="103"/>
                    <a:pt x="4" y="104"/>
                  </a:cubicBezTo>
                  <a:cubicBezTo>
                    <a:pt x="5" y="108"/>
                    <a:pt x="6" y="113"/>
                    <a:pt x="7" y="117"/>
                  </a:cubicBezTo>
                  <a:cubicBezTo>
                    <a:pt x="7" y="118"/>
                    <a:pt x="8" y="118"/>
                    <a:pt x="8" y="119"/>
                  </a:cubicBezTo>
                  <a:cubicBezTo>
                    <a:pt x="9" y="123"/>
                    <a:pt x="10" y="127"/>
                    <a:pt x="11" y="130"/>
                  </a:cubicBezTo>
                  <a:cubicBezTo>
                    <a:pt x="12" y="132"/>
                    <a:pt x="12" y="134"/>
                    <a:pt x="13" y="136"/>
                  </a:cubicBezTo>
                  <a:cubicBezTo>
                    <a:pt x="14" y="137"/>
                    <a:pt x="14" y="139"/>
                    <a:pt x="15" y="140"/>
                  </a:cubicBezTo>
                  <a:cubicBezTo>
                    <a:pt x="16" y="143"/>
                    <a:pt x="17" y="147"/>
                    <a:pt x="19" y="150"/>
                  </a:cubicBezTo>
                  <a:cubicBezTo>
                    <a:pt x="19" y="151"/>
                    <a:pt x="20" y="152"/>
                    <a:pt x="21" y="154"/>
                  </a:cubicBezTo>
                  <a:cubicBezTo>
                    <a:pt x="22" y="156"/>
                    <a:pt x="23" y="159"/>
                    <a:pt x="25" y="162"/>
                  </a:cubicBezTo>
                  <a:cubicBezTo>
                    <a:pt x="27" y="165"/>
                    <a:pt x="28" y="168"/>
                    <a:pt x="30" y="171"/>
                  </a:cubicBezTo>
                  <a:cubicBezTo>
                    <a:pt x="31" y="171"/>
                    <a:pt x="31" y="172"/>
                    <a:pt x="31" y="172"/>
                  </a:cubicBezTo>
                  <a:cubicBezTo>
                    <a:pt x="34" y="176"/>
                    <a:pt x="36" y="179"/>
                    <a:pt x="38" y="182"/>
                  </a:cubicBezTo>
                  <a:cubicBezTo>
                    <a:pt x="39" y="183"/>
                    <a:pt x="41" y="185"/>
                    <a:pt x="42" y="187"/>
                  </a:cubicBezTo>
                  <a:cubicBezTo>
                    <a:pt x="44" y="186"/>
                    <a:pt x="45" y="185"/>
                    <a:pt x="47" y="184"/>
                  </a:cubicBezTo>
                  <a:cubicBezTo>
                    <a:pt x="48" y="184"/>
                    <a:pt x="49" y="183"/>
                    <a:pt x="50" y="182"/>
                  </a:cubicBezTo>
                  <a:cubicBezTo>
                    <a:pt x="52" y="181"/>
                    <a:pt x="55" y="180"/>
                    <a:pt x="57" y="179"/>
                  </a:cubicBezTo>
                  <a:cubicBezTo>
                    <a:pt x="55" y="177"/>
                    <a:pt x="54" y="175"/>
                    <a:pt x="52" y="173"/>
                  </a:cubicBezTo>
                  <a:cubicBezTo>
                    <a:pt x="52" y="172"/>
                    <a:pt x="51" y="171"/>
                    <a:pt x="50" y="1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869FB1-FB3E-4BA2-9FA8-DBE550273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188" y="3303588"/>
              <a:ext cx="454025" cy="268288"/>
            </a:xfrm>
            <a:custGeom>
              <a:avLst/>
              <a:gdLst>
                <a:gd name="T0" fmla="*/ 74 w 179"/>
                <a:gd name="T1" fmla="*/ 66 h 106"/>
                <a:gd name="T2" fmla="*/ 83 w 179"/>
                <a:gd name="T3" fmla="*/ 60 h 106"/>
                <a:gd name="T4" fmla="*/ 85 w 179"/>
                <a:gd name="T5" fmla="*/ 59 h 106"/>
                <a:gd name="T6" fmla="*/ 95 w 179"/>
                <a:gd name="T7" fmla="*/ 53 h 106"/>
                <a:gd name="T8" fmla="*/ 106 w 179"/>
                <a:gd name="T9" fmla="*/ 47 h 106"/>
                <a:gd name="T10" fmla="*/ 110 w 179"/>
                <a:gd name="T11" fmla="*/ 45 h 106"/>
                <a:gd name="T12" fmla="*/ 116 w 179"/>
                <a:gd name="T13" fmla="*/ 41 h 106"/>
                <a:gd name="T14" fmla="*/ 127 w 179"/>
                <a:gd name="T15" fmla="*/ 35 h 106"/>
                <a:gd name="T16" fmla="*/ 135 w 179"/>
                <a:gd name="T17" fmla="*/ 31 h 106"/>
                <a:gd name="T18" fmla="*/ 137 w 179"/>
                <a:gd name="T19" fmla="*/ 30 h 106"/>
                <a:gd name="T20" fmla="*/ 147 w 179"/>
                <a:gd name="T21" fmla="*/ 25 h 106"/>
                <a:gd name="T22" fmla="*/ 153 w 179"/>
                <a:gd name="T23" fmla="*/ 22 h 106"/>
                <a:gd name="T24" fmla="*/ 157 w 179"/>
                <a:gd name="T25" fmla="*/ 20 h 106"/>
                <a:gd name="T26" fmla="*/ 161 w 179"/>
                <a:gd name="T27" fmla="*/ 18 h 106"/>
                <a:gd name="T28" fmla="*/ 168 w 179"/>
                <a:gd name="T29" fmla="*/ 15 h 106"/>
                <a:gd name="T30" fmla="*/ 178 w 179"/>
                <a:gd name="T31" fmla="*/ 11 h 106"/>
                <a:gd name="T32" fmla="*/ 179 w 179"/>
                <a:gd name="T33" fmla="*/ 10 h 106"/>
                <a:gd name="T34" fmla="*/ 178 w 179"/>
                <a:gd name="T35" fmla="*/ 9 h 106"/>
                <a:gd name="T36" fmla="*/ 173 w 179"/>
                <a:gd name="T37" fmla="*/ 5 h 106"/>
                <a:gd name="T38" fmla="*/ 170 w 179"/>
                <a:gd name="T39" fmla="*/ 4 h 106"/>
                <a:gd name="T40" fmla="*/ 165 w 179"/>
                <a:gd name="T41" fmla="*/ 1 h 106"/>
                <a:gd name="T42" fmla="*/ 162 w 179"/>
                <a:gd name="T43" fmla="*/ 0 h 106"/>
                <a:gd name="T44" fmla="*/ 161 w 179"/>
                <a:gd name="T45" fmla="*/ 0 h 106"/>
                <a:gd name="T46" fmla="*/ 152 w 179"/>
                <a:gd name="T47" fmla="*/ 3 h 106"/>
                <a:gd name="T48" fmla="*/ 146 w 179"/>
                <a:gd name="T49" fmla="*/ 6 h 106"/>
                <a:gd name="T50" fmla="*/ 142 w 179"/>
                <a:gd name="T51" fmla="*/ 8 h 106"/>
                <a:gd name="T52" fmla="*/ 141 w 179"/>
                <a:gd name="T53" fmla="*/ 9 h 106"/>
                <a:gd name="T54" fmla="*/ 132 w 179"/>
                <a:gd name="T55" fmla="*/ 13 h 106"/>
                <a:gd name="T56" fmla="*/ 122 w 179"/>
                <a:gd name="T57" fmla="*/ 18 h 106"/>
                <a:gd name="T58" fmla="*/ 115 w 179"/>
                <a:gd name="T59" fmla="*/ 22 h 106"/>
                <a:gd name="T60" fmla="*/ 111 w 179"/>
                <a:gd name="T61" fmla="*/ 24 h 106"/>
                <a:gd name="T62" fmla="*/ 101 w 179"/>
                <a:gd name="T63" fmla="*/ 30 h 106"/>
                <a:gd name="T64" fmla="*/ 90 w 179"/>
                <a:gd name="T65" fmla="*/ 36 h 106"/>
                <a:gd name="T66" fmla="*/ 89 w 179"/>
                <a:gd name="T67" fmla="*/ 37 h 106"/>
                <a:gd name="T68" fmla="*/ 80 w 179"/>
                <a:gd name="T69" fmla="*/ 42 h 106"/>
                <a:gd name="T70" fmla="*/ 69 w 179"/>
                <a:gd name="T71" fmla="*/ 49 h 106"/>
                <a:gd name="T72" fmla="*/ 62 w 179"/>
                <a:gd name="T73" fmla="*/ 54 h 106"/>
                <a:gd name="T74" fmla="*/ 59 w 179"/>
                <a:gd name="T75" fmla="*/ 56 h 106"/>
                <a:gd name="T76" fmla="*/ 48 w 179"/>
                <a:gd name="T77" fmla="*/ 64 h 106"/>
                <a:gd name="T78" fmla="*/ 37 w 179"/>
                <a:gd name="T79" fmla="*/ 72 h 106"/>
                <a:gd name="T80" fmla="*/ 36 w 179"/>
                <a:gd name="T81" fmla="*/ 72 h 106"/>
                <a:gd name="T82" fmla="*/ 35 w 179"/>
                <a:gd name="T83" fmla="*/ 74 h 106"/>
                <a:gd name="T84" fmla="*/ 25 w 179"/>
                <a:gd name="T85" fmla="*/ 82 h 106"/>
                <a:gd name="T86" fmla="*/ 14 w 179"/>
                <a:gd name="T87" fmla="*/ 92 h 106"/>
                <a:gd name="T88" fmla="*/ 6 w 179"/>
                <a:gd name="T89" fmla="*/ 99 h 106"/>
                <a:gd name="T90" fmla="*/ 2 w 179"/>
                <a:gd name="T91" fmla="*/ 103 h 106"/>
                <a:gd name="T92" fmla="*/ 0 w 179"/>
                <a:gd name="T93" fmla="*/ 105 h 106"/>
                <a:gd name="T94" fmla="*/ 2 w 179"/>
                <a:gd name="T95" fmla="*/ 105 h 106"/>
                <a:gd name="T96" fmla="*/ 5 w 179"/>
                <a:gd name="T97" fmla="*/ 106 h 106"/>
                <a:gd name="T98" fmla="*/ 8 w 179"/>
                <a:gd name="T99" fmla="*/ 106 h 106"/>
                <a:gd name="T100" fmla="*/ 11 w 179"/>
                <a:gd name="T101" fmla="*/ 105 h 106"/>
                <a:gd name="T102" fmla="*/ 20 w 179"/>
                <a:gd name="T103" fmla="*/ 103 h 106"/>
                <a:gd name="T104" fmla="*/ 22 w 179"/>
                <a:gd name="T105" fmla="*/ 103 h 106"/>
                <a:gd name="T106" fmla="*/ 28 w 179"/>
                <a:gd name="T107" fmla="*/ 102 h 106"/>
                <a:gd name="T108" fmla="*/ 28 w 179"/>
                <a:gd name="T109" fmla="*/ 102 h 106"/>
                <a:gd name="T110" fmla="*/ 30 w 179"/>
                <a:gd name="T111" fmla="*/ 100 h 106"/>
                <a:gd name="T112" fmla="*/ 41 w 179"/>
                <a:gd name="T113" fmla="*/ 90 h 106"/>
                <a:gd name="T114" fmla="*/ 47 w 179"/>
                <a:gd name="T115" fmla="*/ 86 h 106"/>
                <a:gd name="T116" fmla="*/ 53 w 179"/>
                <a:gd name="T117" fmla="*/ 82 h 106"/>
                <a:gd name="T118" fmla="*/ 56 w 179"/>
                <a:gd name="T119" fmla="*/ 79 h 106"/>
                <a:gd name="T120" fmla="*/ 63 w 179"/>
                <a:gd name="T121" fmla="*/ 74 h 106"/>
                <a:gd name="T122" fmla="*/ 74 w 179"/>
                <a:gd name="T123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" h="106">
                  <a:moveTo>
                    <a:pt x="74" y="66"/>
                  </a:moveTo>
                  <a:cubicBezTo>
                    <a:pt x="77" y="64"/>
                    <a:pt x="80" y="62"/>
                    <a:pt x="83" y="60"/>
                  </a:cubicBezTo>
                  <a:cubicBezTo>
                    <a:pt x="84" y="60"/>
                    <a:pt x="84" y="60"/>
                    <a:pt x="85" y="59"/>
                  </a:cubicBezTo>
                  <a:cubicBezTo>
                    <a:pt x="88" y="57"/>
                    <a:pt x="92" y="55"/>
                    <a:pt x="95" y="53"/>
                  </a:cubicBezTo>
                  <a:cubicBezTo>
                    <a:pt x="99" y="51"/>
                    <a:pt x="102" y="49"/>
                    <a:pt x="106" y="47"/>
                  </a:cubicBezTo>
                  <a:cubicBezTo>
                    <a:pt x="107" y="46"/>
                    <a:pt x="108" y="45"/>
                    <a:pt x="110" y="45"/>
                  </a:cubicBezTo>
                  <a:cubicBezTo>
                    <a:pt x="112" y="43"/>
                    <a:pt x="114" y="42"/>
                    <a:pt x="116" y="41"/>
                  </a:cubicBezTo>
                  <a:cubicBezTo>
                    <a:pt x="120" y="39"/>
                    <a:pt x="123" y="37"/>
                    <a:pt x="127" y="35"/>
                  </a:cubicBezTo>
                  <a:cubicBezTo>
                    <a:pt x="130" y="34"/>
                    <a:pt x="133" y="32"/>
                    <a:pt x="135" y="31"/>
                  </a:cubicBezTo>
                  <a:cubicBezTo>
                    <a:pt x="136" y="31"/>
                    <a:pt x="136" y="30"/>
                    <a:pt x="137" y="30"/>
                  </a:cubicBezTo>
                  <a:cubicBezTo>
                    <a:pt x="140" y="28"/>
                    <a:pt x="144" y="27"/>
                    <a:pt x="147" y="25"/>
                  </a:cubicBezTo>
                  <a:cubicBezTo>
                    <a:pt x="149" y="24"/>
                    <a:pt x="151" y="23"/>
                    <a:pt x="153" y="22"/>
                  </a:cubicBezTo>
                  <a:cubicBezTo>
                    <a:pt x="155" y="21"/>
                    <a:pt x="156" y="21"/>
                    <a:pt x="157" y="20"/>
                  </a:cubicBezTo>
                  <a:cubicBezTo>
                    <a:pt x="159" y="20"/>
                    <a:pt x="160" y="19"/>
                    <a:pt x="161" y="18"/>
                  </a:cubicBezTo>
                  <a:cubicBezTo>
                    <a:pt x="163" y="17"/>
                    <a:pt x="165" y="16"/>
                    <a:pt x="168" y="15"/>
                  </a:cubicBezTo>
                  <a:cubicBezTo>
                    <a:pt x="171" y="14"/>
                    <a:pt x="174" y="12"/>
                    <a:pt x="178" y="11"/>
                  </a:cubicBezTo>
                  <a:cubicBezTo>
                    <a:pt x="178" y="11"/>
                    <a:pt x="179" y="10"/>
                    <a:pt x="179" y="10"/>
                  </a:cubicBezTo>
                  <a:cubicBezTo>
                    <a:pt x="179" y="10"/>
                    <a:pt x="178" y="9"/>
                    <a:pt x="178" y="9"/>
                  </a:cubicBezTo>
                  <a:cubicBezTo>
                    <a:pt x="176" y="7"/>
                    <a:pt x="177" y="8"/>
                    <a:pt x="173" y="5"/>
                  </a:cubicBezTo>
                  <a:cubicBezTo>
                    <a:pt x="172" y="5"/>
                    <a:pt x="171" y="4"/>
                    <a:pt x="170" y="4"/>
                  </a:cubicBezTo>
                  <a:cubicBezTo>
                    <a:pt x="169" y="3"/>
                    <a:pt x="167" y="2"/>
                    <a:pt x="165" y="1"/>
                  </a:cubicBezTo>
                  <a:cubicBezTo>
                    <a:pt x="164" y="1"/>
                    <a:pt x="163" y="1"/>
                    <a:pt x="162" y="0"/>
                  </a:cubicBezTo>
                  <a:cubicBezTo>
                    <a:pt x="162" y="0"/>
                    <a:pt x="161" y="0"/>
                    <a:pt x="161" y="0"/>
                  </a:cubicBezTo>
                  <a:cubicBezTo>
                    <a:pt x="158" y="1"/>
                    <a:pt x="155" y="2"/>
                    <a:pt x="152" y="3"/>
                  </a:cubicBezTo>
                  <a:cubicBezTo>
                    <a:pt x="150" y="4"/>
                    <a:pt x="148" y="5"/>
                    <a:pt x="146" y="6"/>
                  </a:cubicBezTo>
                  <a:cubicBezTo>
                    <a:pt x="145" y="7"/>
                    <a:pt x="143" y="8"/>
                    <a:pt x="142" y="8"/>
                  </a:cubicBezTo>
                  <a:cubicBezTo>
                    <a:pt x="142" y="8"/>
                    <a:pt x="141" y="9"/>
                    <a:pt x="141" y="9"/>
                  </a:cubicBezTo>
                  <a:cubicBezTo>
                    <a:pt x="138" y="10"/>
                    <a:pt x="135" y="12"/>
                    <a:pt x="132" y="13"/>
                  </a:cubicBezTo>
                  <a:cubicBezTo>
                    <a:pt x="128" y="15"/>
                    <a:pt x="125" y="17"/>
                    <a:pt x="122" y="18"/>
                  </a:cubicBezTo>
                  <a:cubicBezTo>
                    <a:pt x="119" y="20"/>
                    <a:pt x="117" y="21"/>
                    <a:pt x="115" y="22"/>
                  </a:cubicBezTo>
                  <a:cubicBezTo>
                    <a:pt x="114" y="23"/>
                    <a:pt x="113" y="23"/>
                    <a:pt x="111" y="24"/>
                  </a:cubicBezTo>
                  <a:cubicBezTo>
                    <a:pt x="108" y="26"/>
                    <a:pt x="104" y="28"/>
                    <a:pt x="101" y="30"/>
                  </a:cubicBezTo>
                  <a:cubicBezTo>
                    <a:pt x="97" y="32"/>
                    <a:pt x="94" y="34"/>
                    <a:pt x="90" y="36"/>
                  </a:cubicBezTo>
                  <a:cubicBezTo>
                    <a:pt x="90" y="36"/>
                    <a:pt x="89" y="36"/>
                    <a:pt x="89" y="37"/>
                  </a:cubicBezTo>
                  <a:cubicBezTo>
                    <a:pt x="86" y="39"/>
                    <a:pt x="83" y="40"/>
                    <a:pt x="80" y="42"/>
                  </a:cubicBezTo>
                  <a:cubicBezTo>
                    <a:pt x="76" y="44"/>
                    <a:pt x="73" y="47"/>
                    <a:pt x="69" y="49"/>
                  </a:cubicBezTo>
                  <a:cubicBezTo>
                    <a:pt x="67" y="51"/>
                    <a:pt x="64" y="52"/>
                    <a:pt x="62" y="54"/>
                  </a:cubicBezTo>
                  <a:cubicBezTo>
                    <a:pt x="61" y="55"/>
                    <a:pt x="60" y="55"/>
                    <a:pt x="59" y="56"/>
                  </a:cubicBezTo>
                  <a:cubicBezTo>
                    <a:pt x="55" y="59"/>
                    <a:pt x="51" y="61"/>
                    <a:pt x="48" y="64"/>
                  </a:cubicBezTo>
                  <a:cubicBezTo>
                    <a:pt x="44" y="67"/>
                    <a:pt x="40" y="69"/>
                    <a:pt x="37" y="72"/>
                  </a:cubicBezTo>
                  <a:cubicBezTo>
                    <a:pt x="37" y="72"/>
                    <a:pt x="37" y="72"/>
                    <a:pt x="36" y="72"/>
                  </a:cubicBezTo>
                  <a:cubicBezTo>
                    <a:pt x="36" y="73"/>
                    <a:pt x="35" y="73"/>
                    <a:pt x="35" y="74"/>
                  </a:cubicBezTo>
                  <a:cubicBezTo>
                    <a:pt x="32" y="76"/>
                    <a:pt x="28" y="79"/>
                    <a:pt x="25" y="82"/>
                  </a:cubicBezTo>
                  <a:cubicBezTo>
                    <a:pt x="22" y="85"/>
                    <a:pt x="18" y="88"/>
                    <a:pt x="14" y="92"/>
                  </a:cubicBezTo>
                  <a:cubicBezTo>
                    <a:pt x="11" y="94"/>
                    <a:pt x="9" y="97"/>
                    <a:pt x="6" y="99"/>
                  </a:cubicBezTo>
                  <a:cubicBezTo>
                    <a:pt x="5" y="101"/>
                    <a:pt x="3" y="102"/>
                    <a:pt x="2" y="103"/>
                  </a:cubicBezTo>
                  <a:cubicBezTo>
                    <a:pt x="2" y="104"/>
                    <a:pt x="1" y="105"/>
                    <a:pt x="0" y="105"/>
                  </a:cubicBezTo>
                  <a:cubicBezTo>
                    <a:pt x="1" y="105"/>
                    <a:pt x="1" y="105"/>
                    <a:pt x="2" y="105"/>
                  </a:cubicBezTo>
                  <a:cubicBezTo>
                    <a:pt x="3" y="106"/>
                    <a:pt x="4" y="106"/>
                    <a:pt x="5" y="106"/>
                  </a:cubicBezTo>
                  <a:cubicBezTo>
                    <a:pt x="6" y="106"/>
                    <a:pt x="7" y="106"/>
                    <a:pt x="8" y="106"/>
                  </a:cubicBezTo>
                  <a:cubicBezTo>
                    <a:pt x="9" y="106"/>
                    <a:pt x="10" y="105"/>
                    <a:pt x="11" y="105"/>
                  </a:cubicBezTo>
                  <a:cubicBezTo>
                    <a:pt x="14" y="105"/>
                    <a:pt x="17" y="104"/>
                    <a:pt x="20" y="103"/>
                  </a:cubicBezTo>
                  <a:cubicBezTo>
                    <a:pt x="21" y="103"/>
                    <a:pt x="21" y="103"/>
                    <a:pt x="22" y="103"/>
                  </a:cubicBezTo>
                  <a:cubicBezTo>
                    <a:pt x="24" y="102"/>
                    <a:pt x="26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1"/>
                    <a:pt x="29" y="101"/>
                    <a:pt x="30" y="100"/>
                  </a:cubicBezTo>
                  <a:cubicBezTo>
                    <a:pt x="34" y="97"/>
                    <a:pt x="38" y="94"/>
                    <a:pt x="41" y="90"/>
                  </a:cubicBezTo>
                  <a:cubicBezTo>
                    <a:pt x="43" y="89"/>
                    <a:pt x="45" y="87"/>
                    <a:pt x="47" y="86"/>
                  </a:cubicBezTo>
                  <a:cubicBezTo>
                    <a:pt x="49" y="84"/>
                    <a:pt x="51" y="83"/>
                    <a:pt x="53" y="82"/>
                  </a:cubicBezTo>
                  <a:cubicBezTo>
                    <a:pt x="54" y="81"/>
                    <a:pt x="55" y="80"/>
                    <a:pt x="56" y="79"/>
                  </a:cubicBezTo>
                  <a:cubicBezTo>
                    <a:pt x="59" y="77"/>
                    <a:pt x="61" y="75"/>
                    <a:pt x="63" y="74"/>
                  </a:cubicBezTo>
                  <a:cubicBezTo>
                    <a:pt x="67" y="71"/>
                    <a:pt x="71" y="69"/>
                    <a:pt x="74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70FDCA3-EF98-4B3E-B8B0-D763F227C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" y="1652588"/>
              <a:ext cx="257175" cy="38100"/>
            </a:xfrm>
            <a:custGeom>
              <a:avLst/>
              <a:gdLst>
                <a:gd name="T0" fmla="*/ 88 w 101"/>
                <a:gd name="T1" fmla="*/ 2 h 15"/>
                <a:gd name="T2" fmla="*/ 86 w 101"/>
                <a:gd name="T3" fmla="*/ 2 h 15"/>
                <a:gd name="T4" fmla="*/ 77 w 101"/>
                <a:gd name="T5" fmla="*/ 1 h 15"/>
                <a:gd name="T6" fmla="*/ 68 w 101"/>
                <a:gd name="T7" fmla="*/ 1 h 15"/>
                <a:gd name="T8" fmla="*/ 66 w 101"/>
                <a:gd name="T9" fmla="*/ 1 h 15"/>
                <a:gd name="T10" fmla="*/ 59 w 101"/>
                <a:gd name="T11" fmla="*/ 1 h 15"/>
                <a:gd name="T12" fmla="*/ 50 w 101"/>
                <a:gd name="T13" fmla="*/ 1 h 15"/>
                <a:gd name="T14" fmla="*/ 43 w 101"/>
                <a:gd name="T15" fmla="*/ 1 h 15"/>
                <a:gd name="T16" fmla="*/ 41 w 101"/>
                <a:gd name="T17" fmla="*/ 1 h 15"/>
                <a:gd name="T18" fmla="*/ 32 w 101"/>
                <a:gd name="T19" fmla="*/ 0 h 15"/>
                <a:gd name="T20" fmla="*/ 31 w 101"/>
                <a:gd name="T21" fmla="*/ 0 h 15"/>
                <a:gd name="T22" fmla="*/ 23 w 101"/>
                <a:gd name="T23" fmla="*/ 0 h 15"/>
                <a:gd name="T24" fmla="*/ 21 w 101"/>
                <a:gd name="T25" fmla="*/ 0 h 15"/>
                <a:gd name="T26" fmla="*/ 14 w 101"/>
                <a:gd name="T27" fmla="*/ 0 h 15"/>
                <a:gd name="T28" fmla="*/ 5 w 101"/>
                <a:gd name="T29" fmla="*/ 0 h 15"/>
                <a:gd name="T30" fmla="*/ 3 w 101"/>
                <a:gd name="T31" fmla="*/ 0 h 15"/>
                <a:gd name="T32" fmla="*/ 0 w 101"/>
                <a:gd name="T33" fmla="*/ 12 h 15"/>
                <a:gd name="T34" fmla="*/ 3 w 101"/>
                <a:gd name="T35" fmla="*/ 12 h 15"/>
                <a:gd name="T36" fmla="*/ 12 w 101"/>
                <a:gd name="T37" fmla="*/ 12 h 15"/>
                <a:gd name="T38" fmla="*/ 18 w 101"/>
                <a:gd name="T39" fmla="*/ 12 h 15"/>
                <a:gd name="T40" fmla="*/ 21 w 101"/>
                <a:gd name="T41" fmla="*/ 12 h 15"/>
                <a:gd name="T42" fmla="*/ 30 w 101"/>
                <a:gd name="T43" fmla="*/ 12 h 15"/>
                <a:gd name="T44" fmla="*/ 31 w 101"/>
                <a:gd name="T45" fmla="*/ 13 h 15"/>
                <a:gd name="T46" fmla="*/ 38 w 101"/>
                <a:gd name="T47" fmla="*/ 13 h 15"/>
                <a:gd name="T48" fmla="*/ 41 w 101"/>
                <a:gd name="T49" fmla="*/ 13 h 15"/>
                <a:gd name="T50" fmla="*/ 47 w 101"/>
                <a:gd name="T51" fmla="*/ 13 h 15"/>
                <a:gd name="T52" fmla="*/ 56 w 101"/>
                <a:gd name="T53" fmla="*/ 13 h 15"/>
                <a:gd name="T54" fmla="*/ 63 w 101"/>
                <a:gd name="T55" fmla="*/ 13 h 15"/>
                <a:gd name="T56" fmla="*/ 65 w 101"/>
                <a:gd name="T57" fmla="*/ 14 h 15"/>
                <a:gd name="T58" fmla="*/ 74 w 101"/>
                <a:gd name="T59" fmla="*/ 14 h 15"/>
                <a:gd name="T60" fmla="*/ 83 w 101"/>
                <a:gd name="T61" fmla="*/ 14 h 15"/>
                <a:gd name="T62" fmla="*/ 86 w 101"/>
                <a:gd name="T63" fmla="*/ 14 h 15"/>
                <a:gd name="T64" fmla="*/ 92 w 101"/>
                <a:gd name="T65" fmla="*/ 14 h 15"/>
                <a:gd name="T66" fmla="*/ 100 w 101"/>
                <a:gd name="T67" fmla="*/ 15 h 15"/>
                <a:gd name="T68" fmla="*/ 101 w 101"/>
                <a:gd name="T69" fmla="*/ 2 h 15"/>
                <a:gd name="T70" fmla="*/ 95 w 101"/>
                <a:gd name="T71" fmla="*/ 2 h 15"/>
                <a:gd name="T72" fmla="*/ 88 w 101"/>
                <a:gd name="T7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5">
                  <a:moveTo>
                    <a:pt x="88" y="2"/>
                  </a:moveTo>
                  <a:cubicBezTo>
                    <a:pt x="88" y="2"/>
                    <a:pt x="87" y="2"/>
                    <a:pt x="86" y="2"/>
                  </a:cubicBezTo>
                  <a:cubicBezTo>
                    <a:pt x="83" y="2"/>
                    <a:pt x="80" y="2"/>
                    <a:pt x="77" y="1"/>
                  </a:cubicBezTo>
                  <a:cubicBezTo>
                    <a:pt x="74" y="1"/>
                    <a:pt x="71" y="1"/>
                    <a:pt x="68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4" y="1"/>
                    <a:pt x="62" y="1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ubicBezTo>
                    <a:pt x="48" y="1"/>
                    <a:pt x="46" y="1"/>
                    <a:pt x="43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0"/>
                    <a:pt x="26" y="0"/>
                    <a:pt x="23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0"/>
                    <a:pt x="8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6" y="12"/>
                    <a:pt x="9" y="12"/>
                    <a:pt x="12" y="12"/>
                  </a:cubicBezTo>
                  <a:cubicBezTo>
                    <a:pt x="14" y="12"/>
                    <a:pt x="16" y="12"/>
                    <a:pt x="18" y="12"/>
                  </a:cubicBezTo>
                  <a:cubicBezTo>
                    <a:pt x="19" y="12"/>
                    <a:pt x="20" y="12"/>
                    <a:pt x="21" y="12"/>
                  </a:cubicBezTo>
                  <a:cubicBezTo>
                    <a:pt x="24" y="12"/>
                    <a:pt x="26" y="12"/>
                    <a:pt x="30" y="12"/>
                  </a:cubicBezTo>
                  <a:cubicBezTo>
                    <a:pt x="30" y="12"/>
                    <a:pt x="30" y="12"/>
                    <a:pt x="31" y="13"/>
                  </a:cubicBezTo>
                  <a:cubicBezTo>
                    <a:pt x="33" y="13"/>
                    <a:pt x="36" y="13"/>
                    <a:pt x="38" y="13"/>
                  </a:cubicBezTo>
                  <a:cubicBezTo>
                    <a:pt x="39" y="13"/>
                    <a:pt x="40" y="13"/>
                    <a:pt x="41" y="13"/>
                  </a:cubicBezTo>
                  <a:cubicBezTo>
                    <a:pt x="43" y="13"/>
                    <a:pt x="45" y="13"/>
                    <a:pt x="47" y="13"/>
                  </a:cubicBezTo>
                  <a:cubicBezTo>
                    <a:pt x="50" y="13"/>
                    <a:pt x="53" y="13"/>
                    <a:pt x="56" y="13"/>
                  </a:cubicBezTo>
                  <a:cubicBezTo>
                    <a:pt x="59" y="13"/>
                    <a:pt x="61" y="13"/>
                    <a:pt x="63" y="13"/>
                  </a:cubicBezTo>
                  <a:cubicBezTo>
                    <a:pt x="64" y="13"/>
                    <a:pt x="65" y="13"/>
                    <a:pt x="65" y="14"/>
                  </a:cubicBezTo>
                  <a:cubicBezTo>
                    <a:pt x="68" y="14"/>
                    <a:pt x="71" y="14"/>
                    <a:pt x="74" y="14"/>
                  </a:cubicBezTo>
                  <a:cubicBezTo>
                    <a:pt x="77" y="14"/>
                    <a:pt x="80" y="14"/>
                    <a:pt x="83" y="14"/>
                  </a:cubicBezTo>
                  <a:cubicBezTo>
                    <a:pt x="84" y="14"/>
                    <a:pt x="85" y="14"/>
                    <a:pt x="86" y="14"/>
                  </a:cubicBezTo>
                  <a:cubicBezTo>
                    <a:pt x="88" y="14"/>
                    <a:pt x="90" y="14"/>
                    <a:pt x="92" y="14"/>
                  </a:cubicBezTo>
                  <a:cubicBezTo>
                    <a:pt x="95" y="14"/>
                    <a:pt x="98" y="15"/>
                    <a:pt x="100" y="15"/>
                  </a:cubicBezTo>
                  <a:cubicBezTo>
                    <a:pt x="100" y="10"/>
                    <a:pt x="101" y="6"/>
                    <a:pt x="101" y="2"/>
                  </a:cubicBezTo>
                  <a:cubicBezTo>
                    <a:pt x="99" y="2"/>
                    <a:pt x="97" y="2"/>
                    <a:pt x="95" y="2"/>
                  </a:cubicBezTo>
                  <a:cubicBezTo>
                    <a:pt x="93" y="2"/>
                    <a:pt x="91" y="2"/>
                    <a:pt x="88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E6E0E65-0DD1-4C2F-8056-743516167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25" y="1663700"/>
              <a:ext cx="280988" cy="50800"/>
            </a:xfrm>
            <a:custGeom>
              <a:avLst/>
              <a:gdLst>
                <a:gd name="T0" fmla="*/ 101 w 111"/>
                <a:gd name="T1" fmla="*/ 6 h 20"/>
                <a:gd name="T2" fmla="*/ 99 w 111"/>
                <a:gd name="T3" fmla="*/ 6 h 20"/>
                <a:gd name="T4" fmla="*/ 92 w 111"/>
                <a:gd name="T5" fmla="*/ 6 h 20"/>
                <a:gd name="T6" fmla="*/ 83 w 111"/>
                <a:gd name="T7" fmla="*/ 5 h 20"/>
                <a:gd name="T8" fmla="*/ 77 w 111"/>
                <a:gd name="T9" fmla="*/ 5 h 20"/>
                <a:gd name="T10" fmla="*/ 74 w 111"/>
                <a:gd name="T11" fmla="*/ 5 h 20"/>
                <a:gd name="T12" fmla="*/ 65 w 111"/>
                <a:gd name="T13" fmla="*/ 4 h 20"/>
                <a:gd name="T14" fmla="*/ 56 w 111"/>
                <a:gd name="T15" fmla="*/ 4 h 20"/>
                <a:gd name="T16" fmla="*/ 54 w 111"/>
                <a:gd name="T17" fmla="*/ 3 h 20"/>
                <a:gd name="T18" fmla="*/ 47 w 111"/>
                <a:gd name="T19" fmla="*/ 3 h 20"/>
                <a:gd name="T20" fmla="*/ 39 w 111"/>
                <a:gd name="T21" fmla="*/ 2 h 20"/>
                <a:gd name="T22" fmla="*/ 32 w 111"/>
                <a:gd name="T23" fmla="*/ 2 h 20"/>
                <a:gd name="T24" fmla="*/ 30 w 111"/>
                <a:gd name="T25" fmla="*/ 2 h 20"/>
                <a:gd name="T26" fmla="*/ 21 w 111"/>
                <a:gd name="T27" fmla="*/ 1 h 20"/>
                <a:gd name="T28" fmla="*/ 12 w 111"/>
                <a:gd name="T29" fmla="*/ 1 h 20"/>
                <a:gd name="T30" fmla="*/ 10 w 111"/>
                <a:gd name="T31" fmla="*/ 0 h 20"/>
                <a:gd name="T32" fmla="*/ 3 w 111"/>
                <a:gd name="T33" fmla="*/ 0 h 20"/>
                <a:gd name="T34" fmla="*/ 3 w 111"/>
                <a:gd name="T35" fmla="*/ 0 h 20"/>
                <a:gd name="T36" fmla="*/ 1 w 111"/>
                <a:gd name="T37" fmla="*/ 0 h 20"/>
                <a:gd name="T38" fmla="*/ 0 w 111"/>
                <a:gd name="T39" fmla="*/ 13 h 20"/>
                <a:gd name="T40" fmla="*/ 0 w 111"/>
                <a:gd name="T41" fmla="*/ 13 h 20"/>
                <a:gd name="T42" fmla="*/ 2 w 111"/>
                <a:gd name="T43" fmla="*/ 13 h 20"/>
                <a:gd name="T44" fmla="*/ 7 w 111"/>
                <a:gd name="T45" fmla="*/ 13 h 20"/>
                <a:gd name="T46" fmla="*/ 9 w 111"/>
                <a:gd name="T47" fmla="*/ 13 h 20"/>
                <a:gd name="T48" fmla="*/ 18 w 111"/>
                <a:gd name="T49" fmla="*/ 14 h 20"/>
                <a:gd name="T50" fmla="*/ 27 w 111"/>
                <a:gd name="T51" fmla="*/ 14 h 20"/>
                <a:gd name="T52" fmla="*/ 29 w 111"/>
                <a:gd name="T53" fmla="*/ 15 h 20"/>
                <a:gd name="T54" fmla="*/ 36 w 111"/>
                <a:gd name="T55" fmla="*/ 15 h 20"/>
                <a:gd name="T56" fmla="*/ 44 w 111"/>
                <a:gd name="T57" fmla="*/ 16 h 20"/>
                <a:gd name="T58" fmla="*/ 51 w 111"/>
                <a:gd name="T59" fmla="*/ 16 h 20"/>
                <a:gd name="T60" fmla="*/ 53 w 111"/>
                <a:gd name="T61" fmla="*/ 16 h 20"/>
                <a:gd name="T62" fmla="*/ 62 w 111"/>
                <a:gd name="T63" fmla="*/ 17 h 20"/>
                <a:gd name="T64" fmla="*/ 71 w 111"/>
                <a:gd name="T65" fmla="*/ 17 h 20"/>
                <a:gd name="T66" fmla="*/ 74 w 111"/>
                <a:gd name="T67" fmla="*/ 18 h 20"/>
                <a:gd name="T68" fmla="*/ 80 w 111"/>
                <a:gd name="T69" fmla="*/ 18 h 20"/>
                <a:gd name="T70" fmla="*/ 89 w 111"/>
                <a:gd name="T71" fmla="*/ 19 h 20"/>
                <a:gd name="T72" fmla="*/ 96 w 111"/>
                <a:gd name="T73" fmla="*/ 19 h 20"/>
                <a:gd name="T74" fmla="*/ 98 w 111"/>
                <a:gd name="T75" fmla="*/ 19 h 20"/>
                <a:gd name="T76" fmla="*/ 107 w 111"/>
                <a:gd name="T77" fmla="*/ 20 h 20"/>
                <a:gd name="T78" fmla="*/ 111 w 111"/>
                <a:gd name="T79" fmla="*/ 20 h 20"/>
                <a:gd name="T80" fmla="*/ 111 w 111"/>
                <a:gd name="T81" fmla="*/ 7 h 20"/>
                <a:gd name="T82" fmla="*/ 110 w 111"/>
                <a:gd name="T83" fmla="*/ 7 h 20"/>
                <a:gd name="T84" fmla="*/ 101 w 111"/>
                <a:gd name="T8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20">
                  <a:moveTo>
                    <a:pt x="101" y="6"/>
                  </a:moveTo>
                  <a:cubicBezTo>
                    <a:pt x="100" y="6"/>
                    <a:pt x="100" y="6"/>
                    <a:pt x="99" y="6"/>
                  </a:cubicBezTo>
                  <a:cubicBezTo>
                    <a:pt x="97" y="6"/>
                    <a:pt x="94" y="6"/>
                    <a:pt x="92" y="6"/>
                  </a:cubicBezTo>
                  <a:cubicBezTo>
                    <a:pt x="89" y="6"/>
                    <a:pt x="86" y="5"/>
                    <a:pt x="83" y="5"/>
                  </a:cubicBezTo>
                  <a:cubicBezTo>
                    <a:pt x="81" y="5"/>
                    <a:pt x="79" y="5"/>
                    <a:pt x="77" y="5"/>
                  </a:cubicBezTo>
                  <a:cubicBezTo>
                    <a:pt x="76" y="5"/>
                    <a:pt x="75" y="5"/>
                    <a:pt x="74" y="5"/>
                  </a:cubicBezTo>
                  <a:cubicBezTo>
                    <a:pt x="71" y="5"/>
                    <a:pt x="68" y="4"/>
                    <a:pt x="65" y="4"/>
                  </a:cubicBezTo>
                  <a:cubicBezTo>
                    <a:pt x="62" y="4"/>
                    <a:pt x="59" y="4"/>
                    <a:pt x="56" y="4"/>
                  </a:cubicBezTo>
                  <a:cubicBezTo>
                    <a:pt x="56" y="4"/>
                    <a:pt x="55" y="4"/>
                    <a:pt x="54" y="3"/>
                  </a:cubicBezTo>
                  <a:cubicBezTo>
                    <a:pt x="52" y="3"/>
                    <a:pt x="50" y="3"/>
                    <a:pt x="47" y="3"/>
                  </a:cubicBezTo>
                  <a:cubicBezTo>
                    <a:pt x="44" y="3"/>
                    <a:pt x="42" y="3"/>
                    <a:pt x="39" y="2"/>
                  </a:cubicBezTo>
                  <a:cubicBezTo>
                    <a:pt x="36" y="2"/>
                    <a:pt x="34" y="2"/>
                    <a:pt x="32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27" y="2"/>
                    <a:pt x="24" y="1"/>
                    <a:pt x="21" y="1"/>
                  </a:cubicBezTo>
                  <a:cubicBezTo>
                    <a:pt x="18" y="1"/>
                    <a:pt x="15" y="1"/>
                    <a:pt x="12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4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4" y="13"/>
                    <a:pt x="5" y="13"/>
                    <a:pt x="7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2" y="13"/>
                    <a:pt x="15" y="14"/>
                    <a:pt x="18" y="14"/>
                  </a:cubicBezTo>
                  <a:cubicBezTo>
                    <a:pt x="21" y="14"/>
                    <a:pt x="24" y="14"/>
                    <a:pt x="27" y="14"/>
                  </a:cubicBezTo>
                  <a:cubicBezTo>
                    <a:pt x="27" y="15"/>
                    <a:pt x="28" y="15"/>
                    <a:pt x="29" y="15"/>
                  </a:cubicBezTo>
                  <a:cubicBezTo>
                    <a:pt x="31" y="15"/>
                    <a:pt x="33" y="15"/>
                    <a:pt x="36" y="15"/>
                  </a:cubicBezTo>
                  <a:cubicBezTo>
                    <a:pt x="39" y="15"/>
                    <a:pt x="42" y="16"/>
                    <a:pt x="44" y="16"/>
                  </a:cubicBezTo>
                  <a:cubicBezTo>
                    <a:pt x="47" y="16"/>
                    <a:pt x="49" y="16"/>
                    <a:pt x="51" y="16"/>
                  </a:cubicBezTo>
                  <a:cubicBezTo>
                    <a:pt x="52" y="16"/>
                    <a:pt x="53" y="16"/>
                    <a:pt x="53" y="16"/>
                  </a:cubicBezTo>
                  <a:cubicBezTo>
                    <a:pt x="56" y="17"/>
                    <a:pt x="59" y="17"/>
                    <a:pt x="62" y="17"/>
                  </a:cubicBezTo>
                  <a:cubicBezTo>
                    <a:pt x="65" y="17"/>
                    <a:pt x="68" y="17"/>
                    <a:pt x="71" y="17"/>
                  </a:cubicBezTo>
                  <a:cubicBezTo>
                    <a:pt x="72" y="18"/>
                    <a:pt x="73" y="18"/>
                    <a:pt x="74" y="18"/>
                  </a:cubicBezTo>
                  <a:cubicBezTo>
                    <a:pt x="76" y="18"/>
                    <a:pt x="78" y="18"/>
                    <a:pt x="80" y="18"/>
                  </a:cubicBezTo>
                  <a:cubicBezTo>
                    <a:pt x="83" y="18"/>
                    <a:pt x="86" y="18"/>
                    <a:pt x="89" y="19"/>
                  </a:cubicBezTo>
                  <a:cubicBezTo>
                    <a:pt x="91" y="19"/>
                    <a:pt x="94" y="19"/>
                    <a:pt x="96" y="19"/>
                  </a:cubicBezTo>
                  <a:cubicBezTo>
                    <a:pt x="97" y="19"/>
                    <a:pt x="97" y="19"/>
                    <a:pt x="98" y="19"/>
                  </a:cubicBezTo>
                  <a:cubicBezTo>
                    <a:pt x="101" y="19"/>
                    <a:pt x="104" y="20"/>
                    <a:pt x="107" y="20"/>
                  </a:cubicBezTo>
                  <a:cubicBezTo>
                    <a:pt x="108" y="20"/>
                    <a:pt x="109" y="20"/>
                    <a:pt x="111" y="20"/>
                  </a:cubicBezTo>
                  <a:cubicBezTo>
                    <a:pt x="111" y="16"/>
                    <a:pt x="111" y="11"/>
                    <a:pt x="111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7" y="7"/>
                    <a:pt x="104" y="6"/>
                    <a:pt x="101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38CAC4C-014F-4ABF-9C64-5A640809A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049588"/>
              <a:ext cx="449263" cy="177800"/>
            </a:xfrm>
            <a:custGeom>
              <a:avLst/>
              <a:gdLst>
                <a:gd name="T0" fmla="*/ 5 w 177"/>
                <a:gd name="T1" fmla="*/ 70 h 70"/>
                <a:gd name="T2" fmla="*/ 7 w 177"/>
                <a:gd name="T3" fmla="*/ 69 h 70"/>
                <a:gd name="T4" fmla="*/ 8 w 177"/>
                <a:gd name="T5" fmla="*/ 69 h 70"/>
                <a:gd name="T6" fmla="*/ 18 w 177"/>
                <a:gd name="T7" fmla="*/ 66 h 70"/>
                <a:gd name="T8" fmla="*/ 28 w 177"/>
                <a:gd name="T9" fmla="*/ 63 h 70"/>
                <a:gd name="T10" fmla="*/ 31 w 177"/>
                <a:gd name="T11" fmla="*/ 61 h 70"/>
                <a:gd name="T12" fmla="*/ 37 w 177"/>
                <a:gd name="T13" fmla="*/ 59 h 70"/>
                <a:gd name="T14" fmla="*/ 47 w 177"/>
                <a:gd name="T15" fmla="*/ 56 h 70"/>
                <a:gd name="T16" fmla="*/ 56 w 177"/>
                <a:gd name="T17" fmla="*/ 53 h 70"/>
                <a:gd name="T18" fmla="*/ 57 w 177"/>
                <a:gd name="T19" fmla="*/ 53 h 70"/>
                <a:gd name="T20" fmla="*/ 67 w 177"/>
                <a:gd name="T21" fmla="*/ 50 h 70"/>
                <a:gd name="T22" fmla="*/ 76 w 177"/>
                <a:gd name="T23" fmla="*/ 47 h 70"/>
                <a:gd name="T24" fmla="*/ 80 w 177"/>
                <a:gd name="T25" fmla="*/ 46 h 70"/>
                <a:gd name="T26" fmla="*/ 86 w 177"/>
                <a:gd name="T27" fmla="*/ 44 h 70"/>
                <a:gd name="T28" fmla="*/ 96 w 177"/>
                <a:gd name="T29" fmla="*/ 41 h 70"/>
                <a:gd name="T30" fmla="*/ 105 w 177"/>
                <a:gd name="T31" fmla="*/ 38 h 70"/>
                <a:gd name="T32" fmla="*/ 106 w 177"/>
                <a:gd name="T33" fmla="*/ 38 h 70"/>
                <a:gd name="T34" fmla="*/ 116 w 177"/>
                <a:gd name="T35" fmla="*/ 35 h 70"/>
                <a:gd name="T36" fmla="*/ 125 w 177"/>
                <a:gd name="T37" fmla="*/ 32 h 70"/>
                <a:gd name="T38" fmla="*/ 129 w 177"/>
                <a:gd name="T39" fmla="*/ 30 h 70"/>
                <a:gd name="T40" fmla="*/ 130 w 177"/>
                <a:gd name="T41" fmla="*/ 30 h 70"/>
                <a:gd name="T42" fmla="*/ 135 w 177"/>
                <a:gd name="T43" fmla="*/ 29 h 70"/>
                <a:gd name="T44" fmla="*/ 145 w 177"/>
                <a:gd name="T45" fmla="*/ 25 h 70"/>
                <a:gd name="T46" fmla="*/ 154 w 177"/>
                <a:gd name="T47" fmla="*/ 23 h 70"/>
                <a:gd name="T48" fmla="*/ 155 w 177"/>
                <a:gd name="T49" fmla="*/ 22 h 70"/>
                <a:gd name="T50" fmla="*/ 164 w 177"/>
                <a:gd name="T51" fmla="*/ 19 h 70"/>
                <a:gd name="T52" fmla="*/ 174 w 177"/>
                <a:gd name="T53" fmla="*/ 16 h 70"/>
                <a:gd name="T54" fmla="*/ 177 w 177"/>
                <a:gd name="T55" fmla="*/ 15 h 70"/>
                <a:gd name="T56" fmla="*/ 175 w 177"/>
                <a:gd name="T57" fmla="*/ 11 h 70"/>
                <a:gd name="T58" fmla="*/ 170 w 177"/>
                <a:gd name="T59" fmla="*/ 0 h 70"/>
                <a:gd name="T60" fmla="*/ 169 w 177"/>
                <a:gd name="T61" fmla="*/ 0 h 70"/>
                <a:gd name="T62" fmla="*/ 159 w 177"/>
                <a:gd name="T63" fmla="*/ 3 h 70"/>
                <a:gd name="T64" fmla="*/ 158 w 177"/>
                <a:gd name="T65" fmla="*/ 3 h 70"/>
                <a:gd name="T66" fmla="*/ 149 w 177"/>
                <a:gd name="T67" fmla="*/ 6 h 70"/>
                <a:gd name="T68" fmla="*/ 140 w 177"/>
                <a:gd name="T69" fmla="*/ 9 h 70"/>
                <a:gd name="T70" fmla="*/ 134 w 177"/>
                <a:gd name="T71" fmla="*/ 11 h 70"/>
                <a:gd name="T72" fmla="*/ 130 w 177"/>
                <a:gd name="T73" fmla="*/ 12 h 70"/>
                <a:gd name="T74" fmla="*/ 125 w 177"/>
                <a:gd name="T75" fmla="*/ 14 h 70"/>
                <a:gd name="T76" fmla="*/ 120 w 177"/>
                <a:gd name="T77" fmla="*/ 15 h 70"/>
                <a:gd name="T78" fmla="*/ 110 w 177"/>
                <a:gd name="T79" fmla="*/ 18 h 70"/>
                <a:gd name="T80" fmla="*/ 109 w 177"/>
                <a:gd name="T81" fmla="*/ 19 h 70"/>
                <a:gd name="T82" fmla="*/ 101 w 177"/>
                <a:gd name="T83" fmla="*/ 21 h 70"/>
                <a:gd name="T84" fmla="*/ 91 w 177"/>
                <a:gd name="T85" fmla="*/ 24 h 70"/>
                <a:gd name="T86" fmla="*/ 85 w 177"/>
                <a:gd name="T87" fmla="*/ 26 h 70"/>
                <a:gd name="T88" fmla="*/ 81 w 177"/>
                <a:gd name="T89" fmla="*/ 28 h 70"/>
                <a:gd name="T90" fmla="*/ 71 w 177"/>
                <a:gd name="T91" fmla="*/ 31 h 70"/>
                <a:gd name="T92" fmla="*/ 62 w 177"/>
                <a:gd name="T93" fmla="*/ 34 h 70"/>
                <a:gd name="T94" fmla="*/ 60 w 177"/>
                <a:gd name="T95" fmla="*/ 34 h 70"/>
                <a:gd name="T96" fmla="*/ 52 w 177"/>
                <a:gd name="T97" fmla="*/ 37 h 70"/>
                <a:gd name="T98" fmla="*/ 42 w 177"/>
                <a:gd name="T99" fmla="*/ 40 h 70"/>
                <a:gd name="T100" fmla="*/ 36 w 177"/>
                <a:gd name="T101" fmla="*/ 42 h 70"/>
                <a:gd name="T102" fmla="*/ 32 w 177"/>
                <a:gd name="T103" fmla="*/ 43 h 70"/>
                <a:gd name="T104" fmla="*/ 22 w 177"/>
                <a:gd name="T105" fmla="*/ 46 h 70"/>
                <a:gd name="T106" fmla="*/ 13 w 177"/>
                <a:gd name="T107" fmla="*/ 50 h 70"/>
                <a:gd name="T108" fmla="*/ 11 w 177"/>
                <a:gd name="T109" fmla="*/ 50 h 70"/>
                <a:gd name="T110" fmla="*/ 3 w 177"/>
                <a:gd name="T111" fmla="*/ 53 h 70"/>
                <a:gd name="T112" fmla="*/ 0 w 177"/>
                <a:gd name="T113" fmla="*/ 54 h 70"/>
                <a:gd name="T114" fmla="*/ 2 w 177"/>
                <a:gd name="T115" fmla="*/ 58 h 70"/>
                <a:gd name="T116" fmla="*/ 5 w 177"/>
                <a:gd name="T1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" h="70">
                  <a:moveTo>
                    <a:pt x="5" y="70"/>
                  </a:moveTo>
                  <a:cubicBezTo>
                    <a:pt x="6" y="70"/>
                    <a:pt x="6" y="70"/>
                    <a:pt x="7" y="69"/>
                  </a:cubicBezTo>
                  <a:cubicBezTo>
                    <a:pt x="7" y="69"/>
                    <a:pt x="8" y="69"/>
                    <a:pt x="8" y="69"/>
                  </a:cubicBezTo>
                  <a:cubicBezTo>
                    <a:pt x="11" y="68"/>
                    <a:pt x="15" y="67"/>
                    <a:pt x="18" y="66"/>
                  </a:cubicBezTo>
                  <a:cubicBezTo>
                    <a:pt x="21" y="65"/>
                    <a:pt x="24" y="64"/>
                    <a:pt x="28" y="63"/>
                  </a:cubicBezTo>
                  <a:cubicBezTo>
                    <a:pt x="29" y="62"/>
                    <a:pt x="30" y="62"/>
                    <a:pt x="31" y="61"/>
                  </a:cubicBezTo>
                  <a:cubicBezTo>
                    <a:pt x="33" y="61"/>
                    <a:pt x="35" y="60"/>
                    <a:pt x="37" y="59"/>
                  </a:cubicBezTo>
                  <a:cubicBezTo>
                    <a:pt x="41" y="58"/>
                    <a:pt x="44" y="57"/>
                    <a:pt x="47" y="56"/>
                  </a:cubicBezTo>
                  <a:cubicBezTo>
                    <a:pt x="50" y="55"/>
                    <a:pt x="53" y="54"/>
                    <a:pt x="56" y="53"/>
                  </a:cubicBezTo>
                  <a:cubicBezTo>
                    <a:pt x="56" y="53"/>
                    <a:pt x="57" y="53"/>
                    <a:pt x="57" y="53"/>
                  </a:cubicBezTo>
                  <a:cubicBezTo>
                    <a:pt x="60" y="52"/>
                    <a:pt x="63" y="51"/>
                    <a:pt x="67" y="50"/>
                  </a:cubicBezTo>
                  <a:cubicBezTo>
                    <a:pt x="70" y="49"/>
                    <a:pt x="73" y="48"/>
                    <a:pt x="76" y="47"/>
                  </a:cubicBezTo>
                  <a:cubicBezTo>
                    <a:pt x="78" y="46"/>
                    <a:pt x="79" y="46"/>
                    <a:pt x="80" y="46"/>
                  </a:cubicBezTo>
                  <a:cubicBezTo>
                    <a:pt x="82" y="45"/>
                    <a:pt x="84" y="44"/>
                    <a:pt x="86" y="44"/>
                  </a:cubicBezTo>
                  <a:cubicBezTo>
                    <a:pt x="89" y="43"/>
                    <a:pt x="93" y="42"/>
                    <a:pt x="96" y="41"/>
                  </a:cubicBezTo>
                  <a:cubicBezTo>
                    <a:pt x="99" y="40"/>
                    <a:pt x="102" y="39"/>
                    <a:pt x="105" y="38"/>
                  </a:cubicBezTo>
                  <a:cubicBezTo>
                    <a:pt x="105" y="38"/>
                    <a:pt x="105" y="38"/>
                    <a:pt x="106" y="38"/>
                  </a:cubicBezTo>
                  <a:cubicBezTo>
                    <a:pt x="109" y="37"/>
                    <a:pt x="112" y="36"/>
                    <a:pt x="116" y="35"/>
                  </a:cubicBezTo>
                  <a:cubicBezTo>
                    <a:pt x="119" y="34"/>
                    <a:pt x="122" y="33"/>
                    <a:pt x="125" y="32"/>
                  </a:cubicBezTo>
                  <a:cubicBezTo>
                    <a:pt x="127" y="31"/>
                    <a:pt x="128" y="31"/>
                    <a:pt x="129" y="30"/>
                  </a:cubicBezTo>
                  <a:cubicBezTo>
                    <a:pt x="129" y="30"/>
                    <a:pt x="130" y="30"/>
                    <a:pt x="130" y="30"/>
                  </a:cubicBezTo>
                  <a:cubicBezTo>
                    <a:pt x="131" y="30"/>
                    <a:pt x="133" y="29"/>
                    <a:pt x="135" y="29"/>
                  </a:cubicBezTo>
                  <a:cubicBezTo>
                    <a:pt x="138" y="28"/>
                    <a:pt x="142" y="26"/>
                    <a:pt x="145" y="25"/>
                  </a:cubicBezTo>
                  <a:cubicBezTo>
                    <a:pt x="148" y="25"/>
                    <a:pt x="151" y="24"/>
                    <a:pt x="154" y="23"/>
                  </a:cubicBezTo>
                  <a:cubicBezTo>
                    <a:pt x="154" y="23"/>
                    <a:pt x="154" y="22"/>
                    <a:pt x="155" y="22"/>
                  </a:cubicBezTo>
                  <a:cubicBezTo>
                    <a:pt x="158" y="21"/>
                    <a:pt x="161" y="20"/>
                    <a:pt x="164" y="19"/>
                  </a:cubicBezTo>
                  <a:cubicBezTo>
                    <a:pt x="168" y="18"/>
                    <a:pt x="171" y="17"/>
                    <a:pt x="174" y="16"/>
                  </a:cubicBezTo>
                  <a:cubicBezTo>
                    <a:pt x="175" y="16"/>
                    <a:pt x="176" y="15"/>
                    <a:pt x="177" y="15"/>
                  </a:cubicBezTo>
                  <a:cubicBezTo>
                    <a:pt x="177" y="14"/>
                    <a:pt x="176" y="12"/>
                    <a:pt x="175" y="11"/>
                  </a:cubicBezTo>
                  <a:cubicBezTo>
                    <a:pt x="174" y="7"/>
                    <a:pt x="172" y="3"/>
                    <a:pt x="170" y="0"/>
                  </a:cubicBezTo>
                  <a:cubicBezTo>
                    <a:pt x="170" y="0"/>
                    <a:pt x="169" y="0"/>
                    <a:pt x="169" y="0"/>
                  </a:cubicBezTo>
                  <a:cubicBezTo>
                    <a:pt x="166" y="1"/>
                    <a:pt x="162" y="2"/>
                    <a:pt x="159" y="3"/>
                  </a:cubicBezTo>
                  <a:cubicBezTo>
                    <a:pt x="159" y="3"/>
                    <a:pt x="158" y="3"/>
                    <a:pt x="158" y="3"/>
                  </a:cubicBezTo>
                  <a:cubicBezTo>
                    <a:pt x="155" y="4"/>
                    <a:pt x="152" y="5"/>
                    <a:pt x="149" y="6"/>
                  </a:cubicBezTo>
                  <a:cubicBezTo>
                    <a:pt x="146" y="7"/>
                    <a:pt x="143" y="8"/>
                    <a:pt x="140" y="9"/>
                  </a:cubicBezTo>
                  <a:cubicBezTo>
                    <a:pt x="138" y="10"/>
                    <a:pt x="136" y="11"/>
                    <a:pt x="134" y="11"/>
                  </a:cubicBezTo>
                  <a:cubicBezTo>
                    <a:pt x="132" y="12"/>
                    <a:pt x="131" y="12"/>
                    <a:pt x="130" y="12"/>
                  </a:cubicBezTo>
                  <a:cubicBezTo>
                    <a:pt x="128" y="13"/>
                    <a:pt x="126" y="13"/>
                    <a:pt x="125" y="14"/>
                  </a:cubicBezTo>
                  <a:cubicBezTo>
                    <a:pt x="123" y="14"/>
                    <a:pt x="122" y="15"/>
                    <a:pt x="120" y="15"/>
                  </a:cubicBezTo>
                  <a:cubicBezTo>
                    <a:pt x="117" y="16"/>
                    <a:pt x="114" y="17"/>
                    <a:pt x="110" y="18"/>
                  </a:cubicBezTo>
                  <a:cubicBezTo>
                    <a:pt x="110" y="19"/>
                    <a:pt x="110" y="19"/>
                    <a:pt x="109" y="19"/>
                  </a:cubicBezTo>
                  <a:cubicBezTo>
                    <a:pt x="106" y="20"/>
                    <a:pt x="103" y="21"/>
                    <a:pt x="101" y="21"/>
                  </a:cubicBezTo>
                  <a:cubicBezTo>
                    <a:pt x="97" y="22"/>
                    <a:pt x="94" y="23"/>
                    <a:pt x="91" y="24"/>
                  </a:cubicBezTo>
                  <a:cubicBezTo>
                    <a:pt x="89" y="25"/>
                    <a:pt x="87" y="26"/>
                    <a:pt x="85" y="26"/>
                  </a:cubicBezTo>
                  <a:cubicBezTo>
                    <a:pt x="84" y="27"/>
                    <a:pt x="82" y="27"/>
                    <a:pt x="81" y="28"/>
                  </a:cubicBezTo>
                  <a:cubicBezTo>
                    <a:pt x="78" y="29"/>
                    <a:pt x="75" y="30"/>
                    <a:pt x="71" y="31"/>
                  </a:cubicBezTo>
                  <a:cubicBezTo>
                    <a:pt x="68" y="32"/>
                    <a:pt x="65" y="33"/>
                    <a:pt x="62" y="34"/>
                  </a:cubicBezTo>
                  <a:cubicBezTo>
                    <a:pt x="61" y="34"/>
                    <a:pt x="61" y="34"/>
                    <a:pt x="60" y="34"/>
                  </a:cubicBezTo>
                  <a:cubicBezTo>
                    <a:pt x="58" y="35"/>
                    <a:pt x="55" y="36"/>
                    <a:pt x="52" y="37"/>
                  </a:cubicBezTo>
                  <a:cubicBezTo>
                    <a:pt x="48" y="38"/>
                    <a:pt x="45" y="39"/>
                    <a:pt x="42" y="40"/>
                  </a:cubicBezTo>
                  <a:cubicBezTo>
                    <a:pt x="40" y="41"/>
                    <a:pt x="38" y="41"/>
                    <a:pt x="36" y="42"/>
                  </a:cubicBezTo>
                  <a:cubicBezTo>
                    <a:pt x="35" y="42"/>
                    <a:pt x="33" y="43"/>
                    <a:pt x="32" y="43"/>
                  </a:cubicBezTo>
                  <a:cubicBezTo>
                    <a:pt x="29" y="44"/>
                    <a:pt x="26" y="45"/>
                    <a:pt x="22" y="46"/>
                  </a:cubicBezTo>
                  <a:cubicBezTo>
                    <a:pt x="19" y="47"/>
                    <a:pt x="16" y="48"/>
                    <a:pt x="13" y="50"/>
                  </a:cubicBezTo>
                  <a:cubicBezTo>
                    <a:pt x="12" y="50"/>
                    <a:pt x="12" y="50"/>
                    <a:pt x="11" y="50"/>
                  </a:cubicBezTo>
                  <a:cubicBezTo>
                    <a:pt x="9" y="51"/>
                    <a:pt x="6" y="52"/>
                    <a:pt x="3" y="53"/>
                  </a:cubicBezTo>
                  <a:cubicBezTo>
                    <a:pt x="2" y="53"/>
                    <a:pt x="1" y="53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62"/>
                    <a:pt x="4" y="66"/>
                    <a:pt x="5" y="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100CA09F-BFE4-4EF4-B81D-84A6B975F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938" y="4346575"/>
              <a:ext cx="503238" cy="238125"/>
            </a:xfrm>
            <a:custGeom>
              <a:avLst/>
              <a:gdLst>
                <a:gd name="T0" fmla="*/ 189 w 198"/>
                <a:gd name="T1" fmla="*/ 75 h 94"/>
                <a:gd name="T2" fmla="*/ 175 w 198"/>
                <a:gd name="T3" fmla="*/ 70 h 94"/>
                <a:gd name="T4" fmla="*/ 167 w 198"/>
                <a:gd name="T5" fmla="*/ 67 h 94"/>
                <a:gd name="T6" fmla="*/ 159 w 198"/>
                <a:gd name="T7" fmla="*/ 64 h 94"/>
                <a:gd name="T8" fmla="*/ 149 w 198"/>
                <a:gd name="T9" fmla="*/ 61 h 94"/>
                <a:gd name="T10" fmla="*/ 134 w 198"/>
                <a:gd name="T11" fmla="*/ 55 h 94"/>
                <a:gd name="T12" fmla="*/ 125 w 198"/>
                <a:gd name="T13" fmla="*/ 52 h 94"/>
                <a:gd name="T14" fmla="*/ 109 w 198"/>
                <a:gd name="T15" fmla="*/ 45 h 94"/>
                <a:gd name="T16" fmla="*/ 101 w 198"/>
                <a:gd name="T17" fmla="*/ 42 h 94"/>
                <a:gd name="T18" fmla="*/ 87 w 198"/>
                <a:gd name="T19" fmla="*/ 37 h 94"/>
                <a:gd name="T20" fmla="*/ 76 w 198"/>
                <a:gd name="T21" fmla="*/ 32 h 94"/>
                <a:gd name="T22" fmla="*/ 68 w 198"/>
                <a:gd name="T23" fmla="*/ 29 h 94"/>
                <a:gd name="T24" fmla="*/ 59 w 198"/>
                <a:gd name="T25" fmla="*/ 25 h 94"/>
                <a:gd name="T26" fmla="*/ 46 w 198"/>
                <a:gd name="T27" fmla="*/ 19 h 94"/>
                <a:gd name="T28" fmla="*/ 35 w 198"/>
                <a:gd name="T29" fmla="*/ 13 h 94"/>
                <a:gd name="T30" fmla="*/ 26 w 198"/>
                <a:gd name="T31" fmla="*/ 9 h 94"/>
                <a:gd name="T32" fmla="*/ 11 w 198"/>
                <a:gd name="T33" fmla="*/ 1 h 94"/>
                <a:gd name="T34" fmla="*/ 3 w 198"/>
                <a:gd name="T35" fmla="*/ 10 h 94"/>
                <a:gd name="T36" fmla="*/ 2 w 198"/>
                <a:gd name="T37" fmla="*/ 14 h 94"/>
                <a:gd name="T38" fmla="*/ 15 w 198"/>
                <a:gd name="T39" fmla="*/ 21 h 94"/>
                <a:gd name="T40" fmla="*/ 23 w 198"/>
                <a:gd name="T41" fmla="*/ 26 h 94"/>
                <a:gd name="T42" fmla="*/ 39 w 198"/>
                <a:gd name="T43" fmla="*/ 34 h 94"/>
                <a:gd name="T44" fmla="*/ 47 w 198"/>
                <a:gd name="T45" fmla="*/ 37 h 94"/>
                <a:gd name="T46" fmla="*/ 62 w 198"/>
                <a:gd name="T47" fmla="*/ 44 h 94"/>
                <a:gd name="T48" fmla="*/ 64 w 198"/>
                <a:gd name="T49" fmla="*/ 45 h 94"/>
                <a:gd name="T50" fmla="*/ 80 w 198"/>
                <a:gd name="T51" fmla="*/ 51 h 94"/>
                <a:gd name="T52" fmla="*/ 89 w 198"/>
                <a:gd name="T53" fmla="*/ 55 h 94"/>
                <a:gd name="T54" fmla="*/ 104 w 198"/>
                <a:gd name="T55" fmla="*/ 61 h 94"/>
                <a:gd name="T56" fmla="*/ 113 w 198"/>
                <a:gd name="T57" fmla="*/ 64 h 94"/>
                <a:gd name="T58" fmla="*/ 125 w 198"/>
                <a:gd name="T59" fmla="*/ 69 h 94"/>
                <a:gd name="T60" fmla="*/ 138 w 198"/>
                <a:gd name="T61" fmla="*/ 74 h 94"/>
                <a:gd name="T62" fmla="*/ 147 w 198"/>
                <a:gd name="T63" fmla="*/ 77 h 94"/>
                <a:gd name="T64" fmla="*/ 158 w 198"/>
                <a:gd name="T65" fmla="*/ 81 h 94"/>
                <a:gd name="T66" fmla="*/ 167 w 198"/>
                <a:gd name="T67" fmla="*/ 84 h 94"/>
                <a:gd name="T68" fmla="*/ 180 w 198"/>
                <a:gd name="T69" fmla="*/ 89 h 94"/>
                <a:gd name="T70" fmla="*/ 187 w 198"/>
                <a:gd name="T71" fmla="*/ 92 h 94"/>
                <a:gd name="T72" fmla="*/ 192 w 198"/>
                <a:gd name="T73" fmla="*/ 94 h 94"/>
                <a:gd name="T74" fmla="*/ 192 w 198"/>
                <a:gd name="T75" fmla="*/ 7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8" h="94">
                  <a:moveTo>
                    <a:pt x="191" y="76"/>
                  </a:moveTo>
                  <a:cubicBezTo>
                    <a:pt x="190" y="76"/>
                    <a:pt x="190" y="76"/>
                    <a:pt x="189" y="75"/>
                  </a:cubicBezTo>
                  <a:cubicBezTo>
                    <a:pt x="188" y="75"/>
                    <a:pt x="186" y="74"/>
                    <a:pt x="184" y="73"/>
                  </a:cubicBezTo>
                  <a:cubicBezTo>
                    <a:pt x="181" y="72"/>
                    <a:pt x="178" y="71"/>
                    <a:pt x="175" y="70"/>
                  </a:cubicBezTo>
                  <a:cubicBezTo>
                    <a:pt x="174" y="70"/>
                    <a:pt x="172" y="69"/>
                    <a:pt x="170" y="68"/>
                  </a:cubicBezTo>
                  <a:cubicBezTo>
                    <a:pt x="169" y="68"/>
                    <a:pt x="168" y="67"/>
                    <a:pt x="167" y="67"/>
                  </a:cubicBezTo>
                  <a:cubicBezTo>
                    <a:pt x="166" y="67"/>
                    <a:pt x="165" y="66"/>
                    <a:pt x="164" y="66"/>
                  </a:cubicBezTo>
                  <a:cubicBezTo>
                    <a:pt x="162" y="65"/>
                    <a:pt x="160" y="65"/>
                    <a:pt x="159" y="64"/>
                  </a:cubicBezTo>
                  <a:cubicBezTo>
                    <a:pt x="156" y="63"/>
                    <a:pt x="153" y="62"/>
                    <a:pt x="150" y="61"/>
                  </a:cubicBezTo>
                  <a:cubicBezTo>
                    <a:pt x="150" y="61"/>
                    <a:pt x="150" y="61"/>
                    <a:pt x="149" y="61"/>
                  </a:cubicBezTo>
                  <a:cubicBezTo>
                    <a:pt x="147" y="60"/>
                    <a:pt x="145" y="59"/>
                    <a:pt x="142" y="58"/>
                  </a:cubicBezTo>
                  <a:cubicBezTo>
                    <a:pt x="139" y="57"/>
                    <a:pt x="137" y="56"/>
                    <a:pt x="134" y="55"/>
                  </a:cubicBezTo>
                  <a:cubicBezTo>
                    <a:pt x="132" y="54"/>
                    <a:pt x="130" y="53"/>
                    <a:pt x="129" y="53"/>
                  </a:cubicBezTo>
                  <a:cubicBezTo>
                    <a:pt x="128" y="52"/>
                    <a:pt x="127" y="52"/>
                    <a:pt x="125" y="52"/>
                  </a:cubicBezTo>
                  <a:cubicBezTo>
                    <a:pt x="123" y="51"/>
                    <a:pt x="120" y="50"/>
                    <a:pt x="117" y="49"/>
                  </a:cubicBezTo>
                  <a:cubicBezTo>
                    <a:pt x="114" y="47"/>
                    <a:pt x="112" y="46"/>
                    <a:pt x="109" y="45"/>
                  </a:cubicBezTo>
                  <a:cubicBezTo>
                    <a:pt x="109" y="45"/>
                    <a:pt x="108" y="45"/>
                    <a:pt x="108" y="45"/>
                  </a:cubicBezTo>
                  <a:cubicBezTo>
                    <a:pt x="105" y="44"/>
                    <a:pt x="103" y="43"/>
                    <a:pt x="101" y="42"/>
                  </a:cubicBezTo>
                  <a:cubicBezTo>
                    <a:pt x="98" y="41"/>
                    <a:pt x="95" y="40"/>
                    <a:pt x="92" y="39"/>
                  </a:cubicBezTo>
                  <a:cubicBezTo>
                    <a:pt x="91" y="38"/>
                    <a:pt x="89" y="37"/>
                    <a:pt x="87" y="37"/>
                  </a:cubicBezTo>
                  <a:cubicBezTo>
                    <a:pt x="86" y="36"/>
                    <a:pt x="85" y="36"/>
                    <a:pt x="84" y="35"/>
                  </a:cubicBezTo>
                  <a:cubicBezTo>
                    <a:pt x="81" y="34"/>
                    <a:pt x="79" y="33"/>
                    <a:pt x="76" y="32"/>
                  </a:cubicBezTo>
                  <a:cubicBezTo>
                    <a:pt x="73" y="31"/>
                    <a:pt x="71" y="30"/>
                    <a:pt x="69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4" y="27"/>
                    <a:pt x="62" y="26"/>
                    <a:pt x="59" y="25"/>
                  </a:cubicBezTo>
                  <a:cubicBezTo>
                    <a:pt x="57" y="24"/>
                    <a:pt x="54" y="22"/>
                    <a:pt x="51" y="21"/>
                  </a:cubicBezTo>
                  <a:cubicBezTo>
                    <a:pt x="50" y="20"/>
                    <a:pt x="48" y="20"/>
                    <a:pt x="46" y="19"/>
                  </a:cubicBezTo>
                  <a:cubicBezTo>
                    <a:pt x="45" y="18"/>
                    <a:pt x="44" y="18"/>
                    <a:pt x="43" y="17"/>
                  </a:cubicBezTo>
                  <a:cubicBezTo>
                    <a:pt x="41" y="16"/>
                    <a:pt x="38" y="15"/>
                    <a:pt x="35" y="13"/>
                  </a:cubicBezTo>
                  <a:cubicBezTo>
                    <a:pt x="32" y="12"/>
                    <a:pt x="30" y="11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4" y="8"/>
                    <a:pt x="21" y="6"/>
                    <a:pt x="19" y="5"/>
                  </a:cubicBezTo>
                  <a:cubicBezTo>
                    <a:pt x="16" y="4"/>
                    <a:pt x="14" y="2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8" y="3"/>
                    <a:pt x="5" y="6"/>
                    <a:pt x="3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4" y="15"/>
                    <a:pt x="5" y="16"/>
                    <a:pt x="7" y="17"/>
                  </a:cubicBezTo>
                  <a:cubicBezTo>
                    <a:pt x="10" y="19"/>
                    <a:pt x="12" y="20"/>
                    <a:pt x="15" y="21"/>
                  </a:cubicBezTo>
                  <a:cubicBezTo>
                    <a:pt x="17" y="23"/>
                    <a:pt x="20" y="24"/>
                    <a:pt x="22" y="25"/>
                  </a:cubicBezTo>
                  <a:cubicBezTo>
                    <a:pt x="22" y="25"/>
                    <a:pt x="23" y="25"/>
                    <a:pt x="23" y="26"/>
                  </a:cubicBezTo>
                  <a:cubicBezTo>
                    <a:pt x="26" y="27"/>
                    <a:pt x="29" y="28"/>
                    <a:pt x="31" y="30"/>
                  </a:cubicBezTo>
                  <a:cubicBezTo>
                    <a:pt x="34" y="31"/>
                    <a:pt x="37" y="32"/>
                    <a:pt x="39" y="34"/>
                  </a:cubicBezTo>
                  <a:cubicBezTo>
                    <a:pt x="40" y="34"/>
                    <a:pt x="41" y="35"/>
                    <a:pt x="42" y="35"/>
                  </a:cubicBezTo>
                  <a:cubicBezTo>
                    <a:pt x="44" y="36"/>
                    <a:pt x="46" y="37"/>
                    <a:pt x="47" y="37"/>
                  </a:cubicBezTo>
                  <a:cubicBezTo>
                    <a:pt x="50" y="39"/>
                    <a:pt x="53" y="40"/>
                    <a:pt x="56" y="41"/>
                  </a:cubicBezTo>
                  <a:cubicBezTo>
                    <a:pt x="58" y="42"/>
                    <a:pt x="60" y="43"/>
                    <a:pt x="62" y="44"/>
                  </a:cubicBezTo>
                  <a:cubicBezTo>
                    <a:pt x="62" y="44"/>
                    <a:pt x="63" y="44"/>
                    <a:pt x="63" y="44"/>
                  </a:cubicBezTo>
                  <a:cubicBezTo>
                    <a:pt x="63" y="44"/>
                    <a:pt x="63" y="44"/>
                    <a:pt x="64" y="45"/>
                  </a:cubicBezTo>
                  <a:cubicBezTo>
                    <a:pt x="67" y="46"/>
                    <a:pt x="69" y="47"/>
                    <a:pt x="72" y="48"/>
                  </a:cubicBezTo>
                  <a:cubicBezTo>
                    <a:pt x="75" y="49"/>
                    <a:pt x="78" y="50"/>
                    <a:pt x="80" y="51"/>
                  </a:cubicBezTo>
                  <a:cubicBezTo>
                    <a:pt x="81" y="52"/>
                    <a:pt x="82" y="52"/>
                    <a:pt x="83" y="53"/>
                  </a:cubicBezTo>
                  <a:cubicBezTo>
                    <a:pt x="85" y="53"/>
                    <a:pt x="87" y="54"/>
                    <a:pt x="89" y="55"/>
                  </a:cubicBezTo>
                  <a:cubicBezTo>
                    <a:pt x="91" y="56"/>
                    <a:pt x="94" y="57"/>
                    <a:pt x="97" y="58"/>
                  </a:cubicBezTo>
                  <a:cubicBezTo>
                    <a:pt x="99" y="59"/>
                    <a:pt x="102" y="60"/>
                    <a:pt x="104" y="61"/>
                  </a:cubicBezTo>
                  <a:cubicBezTo>
                    <a:pt x="104" y="61"/>
                    <a:pt x="105" y="61"/>
                    <a:pt x="105" y="61"/>
                  </a:cubicBezTo>
                  <a:cubicBezTo>
                    <a:pt x="108" y="62"/>
                    <a:pt x="111" y="63"/>
                    <a:pt x="113" y="64"/>
                  </a:cubicBezTo>
                  <a:cubicBezTo>
                    <a:pt x="116" y="65"/>
                    <a:pt x="119" y="66"/>
                    <a:pt x="122" y="67"/>
                  </a:cubicBezTo>
                  <a:cubicBezTo>
                    <a:pt x="123" y="68"/>
                    <a:pt x="124" y="68"/>
                    <a:pt x="125" y="69"/>
                  </a:cubicBezTo>
                  <a:cubicBezTo>
                    <a:pt x="127" y="69"/>
                    <a:pt x="128" y="70"/>
                    <a:pt x="130" y="71"/>
                  </a:cubicBezTo>
                  <a:cubicBezTo>
                    <a:pt x="133" y="72"/>
                    <a:pt x="136" y="73"/>
                    <a:pt x="138" y="74"/>
                  </a:cubicBezTo>
                  <a:cubicBezTo>
                    <a:pt x="141" y="75"/>
                    <a:pt x="143" y="75"/>
                    <a:pt x="146" y="76"/>
                  </a:cubicBezTo>
                  <a:cubicBezTo>
                    <a:pt x="146" y="76"/>
                    <a:pt x="146" y="77"/>
                    <a:pt x="147" y="77"/>
                  </a:cubicBezTo>
                  <a:cubicBezTo>
                    <a:pt x="150" y="78"/>
                    <a:pt x="152" y="79"/>
                    <a:pt x="155" y="80"/>
                  </a:cubicBezTo>
                  <a:cubicBezTo>
                    <a:pt x="156" y="80"/>
                    <a:pt x="157" y="80"/>
                    <a:pt x="158" y="81"/>
                  </a:cubicBezTo>
                  <a:cubicBezTo>
                    <a:pt x="160" y="82"/>
                    <a:pt x="162" y="82"/>
                    <a:pt x="163" y="83"/>
                  </a:cubicBezTo>
                  <a:cubicBezTo>
                    <a:pt x="164" y="83"/>
                    <a:pt x="165" y="84"/>
                    <a:pt x="167" y="84"/>
                  </a:cubicBezTo>
                  <a:cubicBezTo>
                    <a:pt x="168" y="85"/>
                    <a:pt x="170" y="85"/>
                    <a:pt x="172" y="86"/>
                  </a:cubicBezTo>
                  <a:cubicBezTo>
                    <a:pt x="175" y="87"/>
                    <a:pt x="177" y="88"/>
                    <a:pt x="180" y="89"/>
                  </a:cubicBezTo>
                  <a:cubicBezTo>
                    <a:pt x="181" y="89"/>
                    <a:pt x="182" y="90"/>
                    <a:pt x="183" y="90"/>
                  </a:cubicBezTo>
                  <a:cubicBezTo>
                    <a:pt x="185" y="91"/>
                    <a:pt x="186" y="91"/>
                    <a:pt x="187" y="92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91" y="93"/>
                    <a:pt x="192" y="94"/>
                    <a:pt x="192" y="94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6" y="78"/>
                    <a:pt x="192" y="76"/>
                  </a:cubicBezTo>
                  <a:cubicBezTo>
                    <a:pt x="192" y="76"/>
                    <a:pt x="191" y="76"/>
                    <a:pt x="191" y="7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84A82D5-CF87-4ADC-97E9-0E000A25D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138" y="1722438"/>
              <a:ext cx="373063" cy="80963"/>
            </a:xfrm>
            <a:custGeom>
              <a:avLst/>
              <a:gdLst>
                <a:gd name="T0" fmla="*/ 135 w 147"/>
                <a:gd name="T1" fmla="*/ 16 h 32"/>
                <a:gd name="T2" fmla="*/ 134 w 147"/>
                <a:gd name="T3" fmla="*/ 15 h 32"/>
                <a:gd name="T4" fmla="*/ 126 w 147"/>
                <a:gd name="T5" fmla="*/ 14 h 32"/>
                <a:gd name="T6" fmla="*/ 117 w 147"/>
                <a:gd name="T7" fmla="*/ 13 h 32"/>
                <a:gd name="T8" fmla="*/ 112 w 147"/>
                <a:gd name="T9" fmla="*/ 12 h 32"/>
                <a:gd name="T10" fmla="*/ 109 w 147"/>
                <a:gd name="T11" fmla="*/ 12 h 32"/>
                <a:gd name="T12" fmla="*/ 100 w 147"/>
                <a:gd name="T13" fmla="*/ 11 h 32"/>
                <a:gd name="T14" fmla="*/ 91 w 147"/>
                <a:gd name="T15" fmla="*/ 10 h 32"/>
                <a:gd name="T16" fmla="*/ 90 w 147"/>
                <a:gd name="T17" fmla="*/ 9 h 32"/>
                <a:gd name="T18" fmla="*/ 82 w 147"/>
                <a:gd name="T19" fmla="*/ 9 h 32"/>
                <a:gd name="T20" fmla="*/ 74 w 147"/>
                <a:gd name="T21" fmla="*/ 8 h 32"/>
                <a:gd name="T22" fmla="*/ 68 w 147"/>
                <a:gd name="T23" fmla="*/ 7 h 32"/>
                <a:gd name="T24" fmla="*/ 65 w 147"/>
                <a:gd name="T25" fmla="*/ 6 h 32"/>
                <a:gd name="T26" fmla="*/ 56 w 147"/>
                <a:gd name="T27" fmla="*/ 6 h 32"/>
                <a:gd name="T28" fmla="*/ 47 w 147"/>
                <a:gd name="T29" fmla="*/ 5 h 32"/>
                <a:gd name="T30" fmla="*/ 46 w 147"/>
                <a:gd name="T31" fmla="*/ 4 h 32"/>
                <a:gd name="T32" fmla="*/ 38 w 147"/>
                <a:gd name="T33" fmla="*/ 4 h 32"/>
                <a:gd name="T34" fmla="*/ 37 w 147"/>
                <a:gd name="T35" fmla="*/ 3 h 32"/>
                <a:gd name="T36" fmla="*/ 30 w 147"/>
                <a:gd name="T37" fmla="*/ 3 h 32"/>
                <a:gd name="T38" fmla="*/ 24 w 147"/>
                <a:gd name="T39" fmla="*/ 2 h 32"/>
                <a:gd name="T40" fmla="*/ 21 w 147"/>
                <a:gd name="T41" fmla="*/ 2 h 32"/>
                <a:gd name="T42" fmla="*/ 12 w 147"/>
                <a:gd name="T43" fmla="*/ 1 h 32"/>
                <a:gd name="T44" fmla="*/ 3 w 147"/>
                <a:gd name="T45" fmla="*/ 0 h 32"/>
                <a:gd name="T46" fmla="*/ 2 w 147"/>
                <a:gd name="T47" fmla="*/ 0 h 32"/>
                <a:gd name="T48" fmla="*/ 0 w 147"/>
                <a:gd name="T49" fmla="*/ 0 h 32"/>
                <a:gd name="T50" fmla="*/ 0 w 147"/>
                <a:gd name="T51" fmla="*/ 8 h 32"/>
                <a:gd name="T52" fmla="*/ 0 w 147"/>
                <a:gd name="T53" fmla="*/ 14 h 32"/>
                <a:gd name="T54" fmla="*/ 0 w 147"/>
                <a:gd name="T55" fmla="*/ 14 h 32"/>
                <a:gd name="T56" fmla="*/ 9 w 147"/>
                <a:gd name="T57" fmla="*/ 15 h 32"/>
                <a:gd name="T58" fmla="*/ 17 w 147"/>
                <a:gd name="T59" fmla="*/ 16 h 32"/>
                <a:gd name="T60" fmla="*/ 20 w 147"/>
                <a:gd name="T61" fmla="*/ 16 h 32"/>
                <a:gd name="T62" fmla="*/ 26 w 147"/>
                <a:gd name="T63" fmla="*/ 17 h 32"/>
                <a:gd name="T64" fmla="*/ 35 w 147"/>
                <a:gd name="T65" fmla="*/ 18 h 32"/>
                <a:gd name="T66" fmla="*/ 35 w 147"/>
                <a:gd name="T67" fmla="*/ 18 h 32"/>
                <a:gd name="T68" fmla="*/ 43 w 147"/>
                <a:gd name="T69" fmla="*/ 18 h 32"/>
                <a:gd name="T70" fmla="*/ 44 w 147"/>
                <a:gd name="T71" fmla="*/ 18 h 32"/>
                <a:gd name="T72" fmla="*/ 53 w 147"/>
                <a:gd name="T73" fmla="*/ 19 h 32"/>
                <a:gd name="T74" fmla="*/ 61 w 147"/>
                <a:gd name="T75" fmla="*/ 20 h 32"/>
                <a:gd name="T76" fmla="*/ 65 w 147"/>
                <a:gd name="T77" fmla="*/ 21 h 32"/>
                <a:gd name="T78" fmla="*/ 70 w 147"/>
                <a:gd name="T79" fmla="*/ 21 h 32"/>
                <a:gd name="T80" fmla="*/ 79 w 147"/>
                <a:gd name="T81" fmla="*/ 23 h 32"/>
                <a:gd name="T82" fmla="*/ 87 w 147"/>
                <a:gd name="T83" fmla="*/ 24 h 32"/>
                <a:gd name="T84" fmla="*/ 88 w 147"/>
                <a:gd name="T85" fmla="*/ 24 h 32"/>
                <a:gd name="T86" fmla="*/ 97 w 147"/>
                <a:gd name="T87" fmla="*/ 25 h 32"/>
                <a:gd name="T88" fmla="*/ 105 w 147"/>
                <a:gd name="T89" fmla="*/ 26 h 32"/>
                <a:gd name="T90" fmla="*/ 109 w 147"/>
                <a:gd name="T91" fmla="*/ 26 h 32"/>
                <a:gd name="T92" fmla="*/ 114 w 147"/>
                <a:gd name="T93" fmla="*/ 27 h 32"/>
                <a:gd name="T94" fmla="*/ 123 w 147"/>
                <a:gd name="T95" fmla="*/ 28 h 32"/>
                <a:gd name="T96" fmla="*/ 130 w 147"/>
                <a:gd name="T97" fmla="*/ 30 h 32"/>
                <a:gd name="T98" fmla="*/ 132 w 147"/>
                <a:gd name="T99" fmla="*/ 30 h 32"/>
                <a:gd name="T100" fmla="*/ 140 w 147"/>
                <a:gd name="T101" fmla="*/ 31 h 32"/>
                <a:gd name="T102" fmla="*/ 144 w 147"/>
                <a:gd name="T103" fmla="*/ 32 h 32"/>
                <a:gd name="T104" fmla="*/ 147 w 147"/>
                <a:gd name="T105" fmla="*/ 17 h 32"/>
                <a:gd name="T106" fmla="*/ 144 w 147"/>
                <a:gd name="T107" fmla="*/ 17 h 32"/>
                <a:gd name="T108" fmla="*/ 135 w 147"/>
                <a:gd name="T10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" h="32">
                  <a:moveTo>
                    <a:pt x="135" y="16"/>
                  </a:moveTo>
                  <a:cubicBezTo>
                    <a:pt x="135" y="16"/>
                    <a:pt x="134" y="15"/>
                    <a:pt x="134" y="15"/>
                  </a:cubicBezTo>
                  <a:cubicBezTo>
                    <a:pt x="131" y="15"/>
                    <a:pt x="129" y="15"/>
                    <a:pt x="126" y="14"/>
                  </a:cubicBezTo>
                  <a:cubicBezTo>
                    <a:pt x="123" y="14"/>
                    <a:pt x="120" y="13"/>
                    <a:pt x="117" y="13"/>
                  </a:cubicBezTo>
                  <a:cubicBezTo>
                    <a:pt x="116" y="13"/>
                    <a:pt x="114" y="13"/>
                    <a:pt x="112" y="12"/>
                  </a:cubicBezTo>
                  <a:cubicBezTo>
                    <a:pt x="111" y="12"/>
                    <a:pt x="110" y="12"/>
                    <a:pt x="109" y="12"/>
                  </a:cubicBezTo>
                  <a:cubicBezTo>
                    <a:pt x="106" y="12"/>
                    <a:pt x="103" y="11"/>
                    <a:pt x="100" y="11"/>
                  </a:cubicBezTo>
                  <a:cubicBezTo>
                    <a:pt x="97" y="10"/>
                    <a:pt x="94" y="10"/>
                    <a:pt x="91" y="10"/>
                  </a:cubicBezTo>
                  <a:cubicBezTo>
                    <a:pt x="91" y="10"/>
                    <a:pt x="90" y="10"/>
                    <a:pt x="90" y="9"/>
                  </a:cubicBezTo>
                  <a:cubicBezTo>
                    <a:pt x="87" y="9"/>
                    <a:pt x="85" y="9"/>
                    <a:pt x="82" y="9"/>
                  </a:cubicBezTo>
                  <a:cubicBezTo>
                    <a:pt x="79" y="8"/>
                    <a:pt x="77" y="8"/>
                    <a:pt x="74" y="8"/>
                  </a:cubicBezTo>
                  <a:cubicBezTo>
                    <a:pt x="72" y="7"/>
                    <a:pt x="70" y="7"/>
                    <a:pt x="68" y="7"/>
                  </a:cubicBezTo>
                  <a:cubicBezTo>
                    <a:pt x="67" y="7"/>
                    <a:pt x="66" y="7"/>
                    <a:pt x="65" y="6"/>
                  </a:cubicBezTo>
                  <a:cubicBezTo>
                    <a:pt x="62" y="6"/>
                    <a:pt x="59" y="6"/>
                    <a:pt x="56" y="6"/>
                  </a:cubicBezTo>
                  <a:cubicBezTo>
                    <a:pt x="53" y="5"/>
                    <a:pt x="50" y="5"/>
                    <a:pt x="47" y="5"/>
                  </a:cubicBezTo>
                  <a:cubicBezTo>
                    <a:pt x="47" y="5"/>
                    <a:pt x="46" y="4"/>
                    <a:pt x="46" y="4"/>
                  </a:cubicBezTo>
                  <a:cubicBezTo>
                    <a:pt x="43" y="4"/>
                    <a:pt x="41" y="4"/>
                    <a:pt x="38" y="4"/>
                  </a:cubicBezTo>
                  <a:cubicBezTo>
                    <a:pt x="38" y="4"/>
                    <a:pt x="37" y="3"/>
                    <a:pt x="37" y="3"/>
                  </a:cubicBezTo>
                  <a:cubicBezTo>
                    <a:pt x="34" y="3"/>
                    <a:pt x="32" y="3"/>
                    <a:pt x="30" y="3"/>
                  </a:cubicBezTo>
                  <a:cubicBezTo>
                    <a:pt x="28" y="3"/>
                    <a:pt x="26" y="2"/>
                    <a:pt x="24" y="2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18" y="2"/>
                    <a:pt x="15" y="1"/>
                    <a:pt x="12" y="1"/>
                  </a:cubicBezTo>
                  <a:cubicBezTo>
                    <a:pt x="9" y="1"/>
                    <a:pt x="6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0"/>
                    <a:pt x="0" y="1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6" y="15"/>
                    <a:pt x="9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18" y="16"/>
                    <a:pt x="19" y="16"/>
                    <a:pt x="20" y="16"/>
                  </a:cubicBezTo>
                  <a:cubicBezTo>
                    <a:pt x="22" y="16"/>
                    <a:pt x="24" y="16"/>
                    <a:pt x="26" y="17"/>
                  </a:cubicBezTo>
                  <a:cubicBezTo>
                    <a:pt x="29" y="17"/>
                    <a:pt x="32" y="17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8" y="18"/>
                    <a:pt x="40" y="18"/>
                    <a:pt x="43" y="18"/>
                  </a:cubicBezTo>
                  <a:cubicBezTo>
                    <a:pt x="43" y="18"/>
                    <a:pt x="43" y="18"/>
                    <a:pt x="44" y="18"/>
                  </a:cubicBezTo>
                  <a:cubicBezTo>
                    <a:pt x="47" y="19"/>
                    <a:pt x="50" y="19"/>
                    <a:pt x="53" y="19"/>
                  </a:cubicBezTo>
                  <a:cubicBezTo>
                    <a:pt x="56" y="20"/>
                    <a:pt x="59" y="20"/>
                    <a:pt x="61" y="20"/>
                  </a:cubicBezTo>
                  <a:cubicBezTo>
                    <a:pt x="63" y="21"/>
                    <a:pt x="64" y="21"/>
                    <a:pt x="65" y="21"/>
                  </a:cubicBezTo>
                  <a:cubicBezTo>
                    <a:pt x="66" y="21"/>
                    <a:pt x="68" y="21"/>
                    <a:pt x="70" y="21"/>
                  </a:cubicBezTo>
                  <a:cubicBezTo>
                    <a:pt x="73" y="22"/>
                    <a:pt x="76" y="22"/>
                    <a:pt x="79" y="23"/>
                  </a:cubicBezTo>
                  <a:cubicBezTo>
                    <a:pt x="82" y="23"/>
                    <a:pt x="84" y="23"/>
                    <a:pt x="87" y="24"/>
                  </a:cubicBezTo>
                  <a:cubicBezTo>
                    <a:pt x="87" y="24"/>
                    <a:pt x="87" y="24"/>
                    <a:pt x="88" y="24"/>
                  </a:cubicBezTo>
                  <a:cubicBezTo>
                    <a:pt x="91" y="24"/>
                    <a:pt x="94" y="24"/>
                    <a:pt x="97" y="25"/>
                  </a:cubicBezTo>
                  <a:cubicBezTo>
                    <a:pt x="100" y="25"/>
                    <a:pt x="102" y="26"/>
                    <a:pt x="105" y="26"/>
                  </a:cubicBezTo>
                  <a:cubicBezTo>
                    <a:pt x="106" y="26"/>
                    <a:pt x="107" y="26"/>
                    <a:pt x="109" y="26"/>
                  </a:cubicBezTo>
                  <a:cubicBezTo>
                    <a:pt x="110" y="27"/>
                    <a:pt x="112" y="27"/>
                    <a:pt x="114" y="27"/>
                  </a:cubicBezTo>
                  <a:cubicBezTo>
                    <a:pt x="117" y="28"/>
                    <a:pt x="120" y="28"/>
                    <a:pt x="123" y="28"/>
                  </a:cubicBezTo>
                  <a:cubicBezTo>
                    <a:pt x="125" y="29"/>
                    <a:pt x="128" y="29"/>
                    <a:pt x="130" y="30"/>
                  </a:cubicBezTo>
                  <a:cubicBezTo>
                    <a:pt x="131" y="30"/>
                    <a:pt x="131" y="30"/>
                    <a:pt x="132" y="30"/>
                  </a:cubicBezTo>
                  <a:cubicBezTo>
                    <a:pt x="134" y="30"/>
                    <a:pt x="137" y="31"/>
                    <a:pt x="140" y="31"/>
                  </a:cubicBezTo>
                  <a:cubicBezTo>
                    <a:pt x="142" y="31"/>
                    <a:pt x="143" y="31"/>
                    <a:pt x="144" y="32"/>
                  </a:cubicBezTo>
                  <a:cubicBezTo>
                    <a:pt x="145" y="27"/>
                    <a:pt x="146" y="22"/>
                    <a:pt x="147" y="17"/>
                  </a:cubicBezTo>
                  <a:cubicBezTo>
                    <a:pt x="146" y="17"/>
                    <a:pt x="145" y="17"/>
                    <a:pt x="144" y="17"/>
                  </a:cubicBezTo>
                  <a:cubicBezTo>
                    <a:pt x="141" y="16"/>
                    <a:pt x="138" y="16"/>
                    <a:pt x="13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3C4DC32-E281-42B7-9592-001F6EAF0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8" y="1685925"/>
              <a:ext cx="411163" cy="61913"/>
            </a:xfrm>
            <a:custGeom>
              <a:avLst/>
              <a:gdLst>
                <a:gd name="T0" fmla="*/ 149 w 162"/>
                <a:gd name="T1" fmla="*/ 9 h 24"/>
                <a:gd name="T2" fmla="*/ 143 w 162"/>
                <a:gd name="T3" fmla="*/ 9 h 24"/>
                <a:gd name="T4" fmla="*/ 140 w 162"/>
                <a:gd name="T5" fmla="*/ 9 h 24"/>
                <a:gd name="T6" fmla="*/ 131 w 162"/>
                <a:gd name="T7" fmla="*/ 8 h 24"/>
                <a:gd name="T8" fmla="*/ 122 w 162"/>
                <a:gd name="T9" fmla="*/ 8 h 24"/>
                <a:gd name="T10" fmla="*/ 121 w 162"/>
                <a:gd name="T11" fmla="*/ 7 h 24"/>
                <a:gd name="T12" fmla="*/ 113 w 162"/>
                <a:gd name="T13" fmla="*/ 7 h 24"/>
                <a:gd name="T14" fmla="*/ 104 w 162"/>
                <a:gd name="T15" fmla="*/ 6 h 24"/>
                <a:gd name="T16" fmla="*/ 98 w 162"/>
                <a:gd name="T17" fmla="*/ 6 h 24"/>
                <a:gd name="T18" fmla="*/ 96 w 162"/>
                <a:gd name="T19" fmla="*/ 6 h 24"/>
                <a:gd name="T20" fmla="*/ 87 w 162"/>
                <a:gd name="T21" fmla="*/ 5 h 24"/>
                <a:gd name="T22" fmla="*/ 78 w 162"/>
                <a:gd name="T23" fmla="*/ 5 h 24"/>
                <a:gd name="T24" fmla="*/ 76 w 162"/>
                <a:gd name="T25" fmla="*/ 5 h 24"/>
                <a:gd name="T26" fmla="*/ 69 w 162"/>
                <a:gd name="T27" fmla="*/ 4 h 24"/>
                <a:gd name="T28" fmla="*/ 60 w 162"/>
                <a:gd name="T29" fmla="*/ 4 h 24"/>
                <a:gd name="T30" fmla="*/ 54 w 162"/>
                <a:gd name="T31" fmla="*/ 3 h 24"/>
                <a:gd name="T32" fmla="*/ 51 w 162"/>
                <a:gd name="T33" fmla="*/ 3 h 24"/>
                <a:gd name="T34" fmla="*/ 42 w 162"/>
                <a:gd name="T35" fmla="*/ 3 h 24"/>
                <a:gd name="T36" fmla="*/ 33 w 162"/>
                <a:gd name="T37" fmla="*/ 2 h 24"/>
                <a:gd name="T38" fmla="*/ 31 w 162"/>
                <a:gd name="T39" fmla="*/ 2 h 24"/>
                <a:gd name="T40" fmla="*/ 24 w 162"/>
                <a:gd name="T41" fmla="*/ 2 h 24"/>
                <a:gd name="T42" fmla="*/ 15 w 162"/>
                <a:gd name="T43" fmla="*/ 1 h 24"/>
                <a:gd name="T44" fmla="*/ 9 w 162"/>
                <a:gd name="T45" fmla="*/ 1 h 24"/>
                <a:gd name="T46" fmla="*/ 6 w 162"/>
                <a:gd name="T47" fmla="*/ 1 h 24"/>
                <a:gd name="T48" fmla="*/ 0 w 162"/>
                <a:gd name="T49" fmla="*/ 0 h 24"/>
                <a:gd name="T50" fmla="*/ 0 w 162"/>
                <a:gd name="T51" fmla="*/ 14 h 24"/>
                <a:gd name="T52" fmla="*/ 3 w 162"/>
                <a:gd name="T53" fmla="*/ 14 h 24"/>
                <a:gd name="T54" fmla="*/ 6 w 162"/>
                <a:gd name="T55" fmla="*/ 14 h 24"/>
                <a:gd name="T56" fmla="*/ 12 w 162"/>
                <a:gd name="T57" fmla="*/ 14 h 24"/>
                <a:gd name="T58" fmla="*/ 21 w 162"/>
                <a:gd name="T59" fmla="*/ 15 h 24"/>
                <a:gd name="T60" fmla="*/ 28 w 162"/>
                <a:gd name="T61" fmla="*/ 15 h 24"/>
                <a:gd name="T62" fmla="*/ 30 w 162"/>
                <a:gd name="T63" fmla="*/ 15 h 24"/>
                <a:gd name="T64" fmla="*/ 39 w 162"/>
                <a:gd name="T65" fmla="*/ 16 h 24"/>
                <a:gd name="T66" fmla="*/ 48 w 162"/>
                <a:gd name="T67" fmla="*/ 17 h 24"/>
                <a:gd name="T68" fmla="*/ 51 w 162"/>
                <a:gd name="T69" fmla="*/ 17 h 24"/>
                <a:gd name="T70" fmla="*/ 57 w 162"/>
                <a:gd name="T71" fmla="*/ 17 h 24"/>
                <a:gd name="T72" fmla="*/ 66 w 162"/>
                <a:gd name="T73" fmla="*/ 18 h 24"/>
                <a:gd name="T74" fmla="*/ 73 w 162"/>
                <a:gd name="T75" fmla="*/ 18 h 24"/>
                <a:gd name="T76" fmla="*/ 75 w 162"/>
                <a:gd name="T77" fmla="*/ 18 h 24"/>
                <a:gd name="T78" fmla="*/ 83 w 162"/>
                <a:gd name="T79" fmla="*/ 19 h 24"/>
                <a:gd name="T80" fmla="*/ 92 w 162"/>
                <a:gd name="T81" fmla="*/ 19 h 24"/>
                <a:gd name="T82" fmla="*/ 95 w 162"/>
                <a:gd name="T83" fmla="*/ 19 h 24"/>
                <a:gd name="T84" fmla="*/ 101 w 162"/>
                <a:gd name="T85" fmla="*/ 20 h 24"/>
                <a:gd name="T86" fmla="*/ 110 w 162"/>
                <a:gd name="T87" fmla="*/ 20 h 24"/>
                <a:gd name="T88" fmla="*/ 117 w 162"/>
                <a:gd name="T89" fmla="*/ 21 h 24"/>
                <a:gd name="T90" fmla="*/ 119 w 162"/>
                <a:gd name="T91" fmla="*/ 21 h 24"/>
                <a:gd name="T92" fmla="*/ 128 w 162"/>
                <a:gd name="T93" fmla="*/ 22 h 24"/>
                <a:gd name="T94" fmla="*/ 137 w 162"/>
                <a:gd name="T95" fmla="*/ 22 h 24"/>
                <a:gd name="T96" fmla="*/ 140 w 162"/>
                <a:gd name="T97" fmla="*/ 23 h 24"/>
                <a:gd name="T98" fmla="*/ 146 w 162"/>
                <a:gd name="T99" fmla="*/ 23 h 24"/>
                <a:gd name="T100" fmla="*/ 155 w 162"/>
                <a:gd name="T101" fmla="*/ 24 h 24"/>
                <a:gd name="T102" fmla="*/ 162 w 162"/>
                <a:gd name="T103" fmla="*/ 24 h 24"/>
                <a:gd name="T104" fmla="*/ 162 w 162"/>
                <a:gd name="T105" fmla="*/ 10 h 24"/>
                <a:gd name="T106" fmla="*/ 158 w 162"/>
                <a:gd name="T107" fmla="*/ 10 h 24"/>
                <a:gd name="T108" fmla="*/ 149 w 162"/>
                <a:gd name="T10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24">
                  <a:moveTo>
                    <a:pt x="149" y="9"/>
                  </a:moveTo>
                  <a:cubicBezTo>
                    <a:pt x="147" y="9"/>
                    <a:pt x="145" y="9"/>
                    <a:pt x="143" y="9"/>
                  </a:cubicBezTo>
                  <a:cubicBezTo>
                    <a:pt x="142" y="9"/>
                    <a:pt x="141" y="9"/>
                    <a:pt x="140" y="9"/>
                  </a:cubicBezTo>
                  <a:cubicBezTo>
                    <a:pt x="137" y="9"/>
                    <a:pt x="134" y="8"/>
                    <a:pt x="131" y="8"/>
                  </a:cubicBezTo>
                  <a:cubicBezTo>
                    <a:pt x="128" y="8"/>
                    <a:pt x="125" y="8"/>
                    <a:pt x="122" y="8"/>
                  </a:cubicBezTo>
                  <a:cubicBezTo>
                    <a:pt x="122" y="8"/>
                    <a:pt x="121" y="7"/>
                    <a:pt x="121" y="7"/>
                  </a:cubicBezTo>
                  <a:cubicBezTo>
                    <a:pt x="118" y="7"/>
                    <a:pt x="116" y="7"/>
                    <a:pt x="113" y="7"/>
                  </a:cubicBezTo>
                  <a:cubicBezTo>
                    <a:pt x="110" y="7"/>
                    <a:pt x="107" y="7"/>
                    <a:pt x="104" y="6"/>
                  </a:cubicBezTo>
                  <a:cubicBezTo>
                    <a:pt x="102" y="6"/>
                    <a:pt x="100" y="6"/>
                    <a:pt x="98" y="6"/>
                  </a:cubicBezTo>
                  <a:cubicBezTo>
                    <a:pt x="97" y="6"/>
                    <a:pt x="96" y="6"/>
                    <a:pt x="96" y="6"/>
                  </a:cubicBezTo>
                  <a:cubicBezTo>
                    <a:pt x="93" y="6"/>
                    <a:pt x="90" y="5"/>
                    <a:pt x="87" y="5"/>
                  </a:cubicBezTo>
                  <a:cubicBezTo>
                    <a:pt x="84" y="5"/>
                    <a:pt x="81" y="5"/>
                    <a:pt x="78" y="5"/>
                  </a:cubicBezTo>
                  <a:cubicBezTo>
                    <a:pt x="77" y="5"/>
                    <a:pt x="77" y="5"/>
                    <a:pt x="76" y="5"/>
                  </a:cubicBezTo>
                  <a:cubicBezTo>
                    <a:pt x="74" y="5"/>
                    <a:pt x="71" y="4"/>
                    <a:pt x="69" y="4"/>
                  </a:cubicBezTo>
                  <a:cubicBezTo>
                    <a:pt x="66" y="4"/>
                    <a:pt x="63" y="4"/>
                    <a:pt x="60" y="4"/>
                  </a:cubicBezTo>
                  <a:cubicBezTo>
                    <a:pt x="58" y="4"/>
                    <a:pt x="56" y="4"/>
                    <a:pt x="54" y="3"/>
                  </a:cubicBezTo>
                  <a:cubicBezTo>
                    <a:pt x="53" y="3"/>
                    <a:pt x="52" y="3"/>
                    <a:pt x="51" y="3"/>
                  </a:cubicBezTo>
                  <a:cubicBezTo>
                    <a:pt x="48" y="3"/>
                    <a:pt x="45" y="3"/>
                    <a:pt x="42" y="3"/>
                  </a:cubicBezTo>
                  <a:cubicBezTo>
                    <a:pt x="39" y="3"/>
                    <a:pt x="36" y="2"/>
                    <a:pt x="33" y="2"/>
                  </a:cubicBezTo>
                  <a:cubicBezTo>
                    <a:pt x="33" y="2"/>
                    <a:pt x="32" y="2"/>
                    <a:pt x="31" y="2"/>
                  </a:cubicBezTo>
                  <a:cubicBezTo>
                    <a:pt x="29" y="2"/>
                    <a:pt x="27" y="2"/>
                    <a:pt x="24" y="2"/>
                  </a:cubicBezTo>
                  <a:cubicBezTo>
                    <a:pt x="21" y="2"/>
                    <a:pt x="18" y="1"/>
                    <a:pt x="15" y="1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5"/>
                    <a:pt x="0" y="9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8" y="14"/>
                    <a:pt x="10" y="14"/>
                    <a:pt x="12" y="14"/>
                  </a:cubicBezTo>
                  <a:cubicBezTo>
                    <a:pt x="15" y="15"/>
                    <a:pt x="18" y="15"/>
                    <a:pt x="21" y="15"/>
                  </a:cubicBezTo>
                  <a:cubicBezTo>
                    <a:pt x="23" y="15"/>
                    <a:pt x="26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3" y="16"/>
                    <a:pt x="36" y="16"/>
                    <a:pt x="39" y="16"/>
                  </a:cubicBezTo>
                  <a:cubicBezTo>
                    <a:pt x="42" y="16"/>
                    <a:pt x="45" y="16"/>
                    <a:pt x="48" y="17"/>
                  </a:cubicBezTo>
                  <a:cubicBezTo>
                    <a:pt x="49" y="17"/>
                    <a:pt x="50" y="17"/>
                    <a:pt x="51" y="17"/>
                  </a:cubicBezTo>
                  <a:cubicBezTo>
                    <a:pt x="53" y="17"/>
                    <a:pt x="55" y="17"/>
                    <a:pt x="57" y="17"/>
                  </a:cubicBezTo>
                  <a:cubicBezTo>
                    <a:pt x="60" y="17"/>
                    <a:pt x="63" y="17"/>
                    <a:pt x="66" y="18"/>
                  </a:cubicBezTo>
                  <a:cubicBezTo>
                    <a:pt x="68" y="18"/>
                    <a:pt x="70" y="18"/>
                    <a:pt x="73" y="18"/>
                  </a:cubicBezTo>
                  <a:cubicBezTo>
                    <a:pt x="73" y="18"/>
                    <a:pt x="74" y="18"/>
                    <a:pt x="75" y="18"/>
                  </a:cubicBezTo>
                  <a:cubicBezTo>
                    <a:pt x="78" y="18"/>
                    <a:pt x="80" y="19"/>
                    <a:pt x="83" y="19"/>
                  </a:cubicBezTo>
                  <a:cubicBezTo>
                    <a:pt x="86" y="19"/>
                    <a:pt x="89" y="19"/>
                    <a:pt x="92" y="19"/>
                  </a:cubicBezTo>
                  <a:cubicBezTo>
                    <a:pt x="93" y="19"/>
                    <a:pt x="94" y="19"/>
                    <a:pt x="95" y="19"/>
                  </a:cubicBezTo>
                  <a:cubicBezTo>
                    <a:pt x="97" y="20"/>
                    <a:pt x="99" y="20"/>
                    <a:pt x="101" y="20"/>
                  </a:cubicBezTo>
                  <a:cubicBezTo>
                    <a:pt x="104" y="20"/>
                    <a:pt x="107" y="20"/>
                    <a:pt x="110" y="20"/>
                  </a:cubicBezTo>
                  <a:cubicBezTo>
                    <a:pt x="113" y="21"/>
                    <a:pt x="115" y="21"/>
                    <a:pt x="117" y="21"/>
                  </a:cubicBezTo>
                  <a:cubicBezTo>
                    <a:pt x="118" y="21"/>
                    <a:pt x="118" y="21"/>
                    <a:pt x="119" y="21"/>
                  </a:cubicBezTo>
                  <a:cubicBezTo>
                    <a:pt x="122" y="21"/>
                    <a:pt x="125" y="21"/>
                    <a:pt x="128" y="22"/>
                  </a:cubicBezTo>
                  <a:cubicBezTo>
                    <a:pt x="131" y="22"/>
                    <a:pt x="134" y="22"/>
                    <a:pt x="137" y="22"/>
                  </a:cubicBezTo>
                  <a:cubicBezTo>
                    <a:pt x="138" y="22"/>
                    <a:pt x="139" y="22"/>
                    <a:pt x="140" y="23"/>
                  </a:cubicBezTo>
                  <a:cubicBezTo>
                    <a:pt x="142" y="23"/>
                    <a:pt x="144" y="23"/>
                    <a:pt x="146" y="23"/>
                  </a:cubicBezTo>
                  <a:cubicBezTo>
                    <a:pt x="149" y="23"/>
                    <a:pt x="152" y="23"/>
                    <a:pt x="155" y="24"/>
                  </a:cubicBezTo>
                  <a:cubicBezTo>
                    <a:pt x="157" y="24"/>
                    <a:pt x="159" y="24"/>
                    <a:pt x="162" y="24"/>
                  </a:cubicBezTo>
                  <a:cubicBezTo>
                    <a:pt x="162" y="20"/>
                    <a:pt x="162" y="15"/>
                    <a:pt x="162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10"/>
                    <a:pt x="152" y="10"/>
                    <a:pt x="149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AB832A0-3000-45EB-9FE7-F18454985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1785938"/>
              <a:ext cx="438150" cy="136525"/>
            </a:xfrm>
            <a:custGeom>
              <a:avLst/>
              <a:gdLst>
                <a:gd name="T0" fmla="*/ 160 w 173"/>
                <a:gd name="T1" fmla="*/ 35 h 54"/>
                <a:gd name="T2" fmla="*/ 160 w 173"/>
                <a:gd name="T3" fmla="*/ 35 h 54"/>
                <a:gd name="T4" fmla="*/ 152 w 173"/>
                <a:gd name="T5" fmla="*/ 33 h 54"/>
                <a:gd name="T6" fmla="*/ 143 w 173"/>
                <a:gd name="T7" fmla="*/ 31 h 54"/>
                <a:gd name="T8" fmla="*/ 138 w 173"/>
                <a:gd name="T9" fmla="*/ 29 h 54"/>
                <a:gd name="T10" fmla="*/ 135 w 173"/>
                <a:gd name="T11" fmla="*/ 28 h 54"/>
                <a:gd name="T12" fmla="*/ 135 w 173"/>
                <a:gd name="T13" fmla="*/ 28 h 54"/>
                <a:gd name="T14" fmla="*/ 126 w 173"/>
                <a:gd name="T15" fmla="*/ 26 h 54"/>
                <a:gd name="T16" fmla="*/ 118 w 173"/>
                <a:gd name="T17" fmla="*/ 24 h 54"/>
                <a:gd name="T18" fmla="*/ 117 w 173"/>
                <a:gd name="T19" fmla="*/ 24 h 54"/>
                <a:gd name="T20" fmla="*/ 109 w 173"/>
                <a:gd name="T21" fmla="*/ 22 h 54"/>
                <a:gd name="T22" fmla="*/ 101 w 173"/>
                <a:gd name="T23" fmla="*/ 20 h 54"/>
                <a:gd name="T24" fmla="*/ 96 w 173"/>
                <a:gd name="T25" fmla="*/ 18 h 54"/>
                <a:gd name="T26" fmla="*/ 92 w 173"/>
                <a:gd name="T27" fmla="*/ 18 h 54"/>
                <a:gd name="T28" fmla="*/ 84 w 173"/>
                <a:gd name="T29" fmla="*/ 16 h 54"/>
                <a:gd name="T30" fmla="*/ 75 w 173"/>
                <a:gd name="T31" fmla="*/ 14 h 54"/>
                <a:gd name="T32" fmla="*/ 74 w 173"/>
                <a:gd name="T33" fmla="*/ 14 h 54"/>
                <a:gd name="T34" fmla="*/ 66 w 173"/>
                <a:gd name="T35" fmla="*/ 12 h 54"/>
                <a:gd name="T36" fmla="*/ 58 w 173"/>
                <a:gd name="T37" fmla="*/ 10 h 54"/>
                <a:gd name="T38" fmla="*/ 53 w 173"/>
                <a:gd name="T39" fmla="*/ 9 h 54"/>
                <a:gd name="T40" fmla="*/ 49 w 173"/>
                <a:gd name="T41" fmla="*/ 8 h 54"/>
                <a:gd name="T42" fmla="*/ 41 w 173"/>
                <a:gd name="T43" fmla="*/ 7 h 54"/>
                <a:gd name="T44" fmla="*/ 32 w 173"/>
                <a:gd name="T45" fmla="*/ 5 h 54"/>
                <a:gd name="T46" fmla="*/ 31 w 173"/>
                <a:gd name="T47" fmla="*/ 5 h 54"/>
                <a:gd name="T48" fmla="*/ 23 w 173"/>
                <a:gd name="T49" fmla="*/ 3 h 54"/>
                <a:gd name="T50" fmla="*/ 15 w 173"/>
                <a:gd name="T51" fmla="*/ 2 h 54"/>
                <a:gd name="T52" fmla="*/ 9 w 173"/>
                <a:gd name="T53" fmla="*/ 1 h 54"/>
                <a:gd name="T54" fmla="*/ 6 w 173"/>
                <a:gd name="T55" fmla="*/ 0 h 54"/>
                <a:gd name="T56" fmla="*/ 2 w 173"/>
                <a:gd name="T57" fmla="*/ 0 h 54"/>
                <a:gd name="T58" fmla="*/ 0 w 173"/>
                <a:gd name="T59" fmla="*/ 14 h 54"/>
                <a:gd name="T60" fmla="*/ 3 w 173"/>
                <a:gd name="T61" fmla="*/ 15 h 54"/>
                <a:gd name="T62" fmla="*/ 6 w 173"/>
                <a:gd name="T63" fmla="*/ 15 h 54"/>
                <a:gd name="T64" fmla="*/ 11 w 173"/>
                <a:gd name="T65" fmla="*/ 16 h 54"/>
                <a:gd name="T66" fmla="*/ 20 w 173"/>
                <a:gd name="T67" fmla="*/ 18 h 54"/>
                <a:gd name="T68" fmla="*/ 27 w 173"/>
                <a:gd name="T69" fmla="*/ 19 h 54"/>
                <a:gd name="T70" fmla="*/ 28 w 173"/>
                <a:gd name="T71" fmla="*/ 19 h 54"/>
                <a:gd name="T72" fmla="*/ 37 w 173"/>
                <a:gd name="T73" fmla="*/ 21 h 54"/>
                <a:gd name="T74" fmla="*/ 46 w 173"/>
                <a:gd name="T75" fmla="*/ 23 h 54"/>
                <a:gd name="T76" fmla="*/ 49 w 173"/>
                <a:gd name="T77" fmla="*/ 24 h 54"/>
                <a:gd name="T78" fmla="*/ 54 w 173"/>
                <a:gd name="T79" fmla="*/ 25 h 54"/>
                <a:gd name="T80" fmla="*/ 63 w 173"/>
                <a:gd name="T81" fmla="*/ 26 h 54"/>
                <a:gd name="T82" fmla="*/ 71 w 173"/>
                <a:gd name="T83" fmla="*/ 28 h 54"/>
                <a:gd name="T84" fmla="*/ 72 w 173"/>
                <a:gd name="T85" fmla="*/ 28 h 54"/>
                <a:gd name="T86" fmla="*/ 80 w 173"/>
                <a:gd name="T87" fmla="*/ 30 h 54"/>
                <a:gd name="T88" fmla="*/ 89 w 173"/>
                <a:gd name="T89" fmla="*/ 32 h 54"/>
                <a:gd name="T90" fmla="*/ 92 w 173"/>
                <a:gd name="T91" fmla="*/ 33 h 54"/>
                <a:gd name="T92" fmla="*/ 97 w 173"/>
                <a:gd name="T93" fmla="*/ 34 h 54"/>
                <a:gd name="T94" fmla="*/ 106 w 173"/>
                <a:gd name="T95" fmla="*/ 36 h 54"/>
                <a:gd name="T96" fmla="*/ 114 w 173"/>
                <a:gd name="T97" fmla="*/ 38 h 54"/>
                <a:gd name="T98" fmla="*/ 114 w 173"/>
                <a:gd name="T99" fmla="*/ 39 h 54"/>
                <a:gd name="T100" fmla="*/ 123 w 173"/>
                <a:gd name="T101" fmla="*/ 41 h 54"/>
                <a:gd name="T102" fmla="*/ 131 w 173"/>
                <a:gd name="T103" fmla="*/ 43 h 54"/>
                <a:gd name="T104" fmla="*/ 131 w 173"/>
                <a:gd name="T105" fmla="*/ 43 h 54"/>
                <a:gd name="T106" fmla="*/ 135 w 173"/>
                <a:gd name="T107" fmla="*/ 44 h 54"/>
                <a:gd name="T108" fmla="*/ 140 w 173"/>
                <a:gd name="T109" fmla="*/ 45 h 54"/>
                <a:gd name="T110" fmla="*/ 148 w 173"/>
                <a:gd name="T111" fmla="*/ 48 h 54"/>
                <a:gd name="T112" fmla="*/ 156 w 173"/>
                <a:gd name="T113" fmla="*/ 50 h 54"/>
                <a:gd name="T114" fmla="*/ 157 w 173"/>
                <a:gd name="T115" fmla="*/ 50 h 54"/>
                <a:gd name="T116" fmla="*/ 165 w 173"/>
                <a:gd name="T117" fmla="*/ 53 h 54"/>
                <a:gd name="T118" fmla="*/ 170 w 173"/>
                <a:gd name="T119" fmla="*/ 54 h 54"/>
                <a:gd name="T120" fmla="*/ 173 w 173"/>
                <a:gd name="T121" fmla="*/ 39 h 54"/>
                <a:gd name="T122" fmla="*/ 169 w 173"/>
                <a:gd name="T123" fmla="*/ 38 h 54"/>
                <a:gd name="T124" fmla="*/ 160 w 173"/>
                <a:gd name="T125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" h="54">
                  <a:moveTo>
                    <a:pt x="160" y="35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57" y="34"/>
                    <a:pt x="154" y="34"/>
                    <a:pt x="152" y="33"/>
                  </a:cubicBezTo>
                  <a:cubicBezTo>
                    <a:pt x="149" y="32"/>
                    <a:pt x="146" y="31"/>
                    <a:pt x="143" y="31"/>
                  </a:cubicBezTo>
                  <a:cubicBezTo>
                    <a:pt x="142" y="30"/>
                    <a:pt x="140" y="30"/>
                    <a:pt x="138" y="29"/>
                  </a:cubicBezTo>
                  <a:cubicBezTo>
                    <a:pt x="137" y="29"/>
                    <a:pt x="136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2" y="27"/>
                    <a:pt x="129" y="27"/>
                    <a:pt x="126" y="26"/>
                  </a:cubicBezTo>
                  <a:cubicBezTo>
                    <a:pt x="124" y="25"/>
                    <a:pt x="121" y="24"/>
                    <a:pt x="118" y="24"/>
                  </a:cubicBezTo>
                  <a:cubicBezTo>
                    <a:pt x="118" y="24"/>
                    <a:pt x="117" y="24"/>
                    <a:pt x="117" y="24"/>
                  </a:cubicBezTo>
                  <a:cubicBezTo>
                    <a:pt x="114" y="23"/>
                    <a:pt x="112" y="22"/>
                    <a:pt x="109" y="22"/>
                  </a:cubicBezTo>
                  <a:cubicBezTo>
                    <a:pt x="106" y="21"/>
                    <a:pt x="104" y="20"/>
                    <a:pt x="101" y="20"/>
                  </a:cubicBezTo>
                  <a:cubicBezTo>
                    <a:pt x="99" y="19"/>
                    <a:pt x="97" y="19"/>
                    <a:pt x="96" y="18"/>
                  </a:cubicBezTo>
                  <a:cubicBezTo>
                    <a:pt x="94" y="18"/>
                    <a:pt x="93" y="18"/>
                    <a:pt x="92" y="18"/>
                  </a:cubicBezTo>
                  <a:cubicBezTo>
                    <a:pt x="89" y="17"/>
                    <a:pt x="86" y="16"/>
                    <a:pt x="84" y="16"/>
                  </a:cubicBezTo>
                  <a:cubicBezTo>
                    <a:pt x="81" y="15"/>
                    <a:pt x="78" y="14"/>
                    <a:pt x="75" y="14"/>
                  </a:cubicBezTo>
                  <a:cubicBezTo>
                    <a:pt x="75" y="14"/>
                    <a:pt x="74" y="14"/>
                    <a:pt x="74" y="14"/>
                  </a:cubicBezTo>
                  <a:cubicBezTo>
                    <a:pt x="72" y="13"/>
                    <a:pt x="69" y="12"/>
                    <a:pt x="66" y="12"/>
                  </a:cubicBezTo>
                  <a:cubicBezTo>
                    <a:pt x="64" y="11"/>
                    <a:pt x="61" y="11"/>
                    <a:pt x="58" y="10"/>
                  </a:cubicBezTo>
                  <a:cubicBezTo>
                    <a:pt x="56" y="10"/>
                    <a:pt x="54" y="9"/>
                    <a:pt x="53" y="9"/>
                  </a:cubicBezTo>
                  <a:cubicBezTo>
                    <a:pt x="51" y="9"/>
                    <a:pt x="50" y="9"/>
                    <a:pt x="49" y="8"/>
                  </a:cubicBezTo>
                  <a:cubicBezTo>
                    <a:pt x="46" y="8"/>
                    <a:pt x="43" y="7"/>
                    <a:pt x="41" y="7"/>
                  </a:cubicBezTo>
                  <a:cubicBezTo>
                    <a:pt x="38" y="6"/>
                    <a:pt x="35" y="6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8" y="4"/>
                    <a:pt x="26" y="4"/>
                    <a:pt x="23" y="3"/>
                  </a:cubicBezTo>
                  <a:cubicBezTo>
                    <a:pt x="20" y="3"/>
                    <a:pt x="17" y="2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4"/>
                    <a:pt x="1" y="9"/>
                    <a:pt x="0" y="14"/>
                  </a:cubicBezTo>
                  <a:cubicBezTo>
                    <a:pt x="1" y="14"/>
                    <a:pt x="2" y="14"/>
                    <a:pt x="3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8" y="16"/>
                    <a:pt x="9" y="16"/>
                    <a:pt x="11" y="16"/>
                  </a:cubicBezTo>
                  <a:cubicBezTo>
                    <a:pt x="14" y="17"/>
                    <a:pt x="17" y="17"/>
                    <a:pt x="20" y="18"/>
                  </a:cubicBezTo>
                  <a:cubicBezTo>
                    <a:pt x="22" y="18"/>
                    <a:pt x="25" y="19"/>
                    <a:pt x="27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1" y="20"/>
                    <a:pt x="34" y="21"/>
                    <a:pt x="37" y="21"/>
                  </a:cubicBezTo>
                  <a:cubicBezTo>
                    <a:pt x="40" y="22"/>
                    <a:pt x="43" y="22"/>
                    <a:pt x="46" y="23"/>
                  </a:cubicBezTo>
                  <a:cubicBezTo>
                    <a:pt x="47" y="23"/>
                    <a:pt x="48" y="23"/>
                    <a:pt x="49" y="24"/>
                  </a:cubicBezTo>
                  <a:cubicBezTo>
                    <a:pt x="51" y="24"/>
                    <a:pt x="53" y="24"/>
                    <a:pt x="54" y="25"/>
                  </a:cubicBezTo>
                  <a:cubicBezTo>
                    <a:pt x="57" y="25"/>
                    <a:pt x="60" y="26"/>
                    <a:pt x="63" y="26"/>
                  </a:cubicBezTo>
                  <a:cubicBezTo>
                    <a:pt x="66" y="27"/>
                    <a:pt x="68" y="28"/>
                    <a:pt x="71" y="28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29"/>
                    <a:pt x="77" y="30"/>
                    <a:pt x="80" y="30"/>
                  </a:cubicBezTo>
                  <a:cubicBezTo>
                    <a:pt x="83" y="31"/>
                    <a:pt x="86" y="32"/>
                    <a:pt x="89" y="32"/>
                  </a:cubicBezTo>
                  <a:cubicBezTo>
                    <a:pt x="90" y="33"/>
                    <a:pt x="91" y="33"/>
                    <a:pt x="92" y="33"/>
                  </a:cubicBezTo>
                  <a:cubicBezTo>
                    <a:pt x="94" y="33"/>
                    <a:pt x="96" y="34"/>
                    <a:pt x="97" y="34"/>
                  </a:cubicBezTo>
                  <a:cubicBezTo>
                    <a:pt x="100" y="35"/>
                    <a:pt x="103" y="36"/>
                    <a:pt x="106" y="36"/>
                  </a:cubicBezTo>
                  <a:cubicBezTo>
                    <a:pt x="108" y="37"/>
                    <a:pt x="111" y="38"/>
                    <a:pt x="114" y="38"/>
                  </a:cubicBezTo>
                  <a:cubicBezTo>
                    <a:pt x="114" y="38"/>
                    <a:pt x="114" y="38"/>
                    <a:pt x="114" y="39"/>
                  </a:cubicBezTo>
                  <a:cubicBezTo>
                    <a:pt x="117" y="39"/>
                    <a:pt x="120" y="40"/>
                    <a:pt x="123" y="41"/>
                  </a:cubicBezTo>
                  <a:cubicBezTo>
                    <a:pt x="126" y="41"/>
                    <a:pt x="128" y="42"/>
                    <a:pt x="131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3" y="43"/>
                    <a:pt x="134" y="44"/>
                    <a:pt x="135" y="44"/>
                  </a:cubicBezTo>
                  <a:cubicBezTo>
                    <a:pt x="137" y="44"/>
                    <a:pt x="138" y="45"/>
                    <a:pt x="140" y="45"/>
                  </a:cubicBezTo>
                  <a:cubicBezTo>
                    <a:pt x="143" y="46"/>
                    <a:pt x="145" y="47"/>
                    <a:pt x="148" y="48"/>
                  </a:cubicBezTo>
                  <a:cubicBezTo>
                    <a:pt x="151" y="49"/>
                    <a:pt x="153" y="49"/>
                    <a:pt x="156" y="50"/>
                  </a:cubicBezTo>
                  <a:cubicBezTo>
                    <a:pt x="156" y="50"/>
                    <a:pt x="157" y="50"/>
                    <a:pt x="157" y="50"/>
                  </a:cubicBezTo>
                  <a:cubicBezTo>
                    <a:pt x="160" y="51"/>
                    <a:pt x="162" y="52"/>
                    <a:pt x="165" y="53"/>
                  </a:cubicBezTo>
                  <a:cubicBezTo>
                    <a:pt x="167" y="53"/>
                    <a:pt x="168" y="54"/>
                    <a:pt x="170" y="54"/>
                  </a:cubicBezTo>
                  <a:cubicBezTo>
                    <a:pt x="171" y="49"/>
                    <a:pt x="172" y="44"/>
                    <a:pt x="173" y="39"/>
                  </a:cubicBezTo>
                  <a:cubicBezTo>
                    <a:pt x="172" y="39"/>
                    <a:pt x="170" y="38"/>
                    <a:pt x="169" y="38"/>
                  </a:cubicBezTo>
                  <a:cubicBezTo>
                    <a:pt x="166" y="37"/>
                    <a:pt x="163" y="36"/>
                    <a:pt x="16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9264E13-D937-4B81-BBA9-C626CD5D2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325" y="2813050"/>
              <a:ext cx="403225" cy="200025"/>
            </a:xfrm>
            <a:custGeom>
              <a:avLst/>
              <a:gdLst>
                <a:gd name="T0" fmla="*/ 2 w 159"/>
                <a:gd name="T1" fmla="*/ 66 h 79"/>
                <a:gd name="T2" fmla="*/ 8 w 159"/>
                <a:gd name="T3" fmla="*/ 78 h 79"/>
                <a:gd name="T4" fmla="*/ 8 w 159"/>
                <a:gd name="T5" fmla="*/ 79 h 79"/>
                <a:gd name="T6" fmla="*/ 12 w 159"/>
                <a:gd name="T7" fmla="*/ 77 h 79"/>
                <a:gd name="T8" fmla="*/ 17 w 159"/>
                <a:gd name="T9" fmla="*/ 75 h 79"/>
                <a:gd name="T10" fmla="*/ 22 w 159"/>
                <a:gd name="T11" fmla="*/ 74 h 79"/>
                <a:gd name="T12" fmla="*/ 27 w 159"/>
                <a:gd name="T13" fmla="*/ 71 h 79"/>
                <a:gd name="T14" fmla="*/ 37 w 159"/>
                <a:gd name="T15" fmla="*/ 67 h 79"/>
                <a:gd name="T16" fmla="*/ 47 w 159"/>
                <a:gd name="T17" fmla="*/ 64 h 79"/>
                <a:gd name="T18" fmla="*/ 47 w 159"/>
                <a:gd name="T19" fmla="*/ 63 h 79"/>
                <a:gd name="T20" fmla="*/ 57 w 159"/>
                <a:gd name="T21" fmla="*/ 59 h 79"/>
                <a:gd name="T22" fmla="*/ 67 w 159"/>
                <a:gd name="T23" fmla="*/ 55 h 79"/>
                <a:gd name="T24" fmla="*/ 72 w 159"/>
                <a:gd name="T25" fmla="*/ 53 h 79"/>
                <a:gd name="T26" fmla="*/ 78 w 159"/>
                <a:gd name="T27" fmla="*/ 50 h 79"/>
                <a:gd name="T28" fmla="*/ 88 w 159"/>
                <a:gd name="T29" fmla="*/ 46 h 79"/>
                <a:gd name="T30" fmla="*/ 97 w 159"/>
                <a:gd name="T31" fmla="*/ 41 h 79"/>
                <a:gd name="T32" fmla="*/ 98 w 159"/>
                <a:gd name="T33" fmla="*/ 41 h 79"/>
                <a:gd name="T34" fmla="*/ 108 w 159"/>
                <a:gd name="T35" fmla="*/ 36 h 79"/>
                <a:gd name="T36" fmla="*/ 118 w 159"/>
                <a:gd name="T37" fmla="*/ 31 h 79"/>
                <a:gd name="T38" fmla="*/ 123 w 159"/>
                <a:gd name="T39" fmla="*/ 29 h 79"/>
                <a:gd name="T40" fmla="*/ 129 w 159"/>
                <a:gd name="T41" fmla="*/ 26 h 79"/>
                <a:gd name="T42" fmla="*/ 139 w 159"/>
                <a:gd name="T43" fmla="*/ 20 h 79"/>
                <a:gd name="T44" fmla="*/ 147 w 159"/>
                <a:gd name="T45" fmla="*/ 16 h 79"/>
                <a:gd name="T46" fmla="*/ 149 w 159"/>
                <a:gd name="T47" fmla="*/ 15 h 79"/>
                <a:gd name="T48" fmla="*/ 149 w 159"/>
                <a:gd name="T49" fmla="*/ 14 h 79"/>
                <a:gd name="T50" fmla="*/ 159 w 159"/>
                <a:gd name="T51" fmla="*/ 9 h 79"/>
                <a:gd name="T52" fmla="*/ 152 w 159"/>
                <a:gd name="T53" fmla="*/ 5 h 79"/>
                <a:gd name="T54" fmla="*/ 151 w 159"/>
                <a:gd name="T55" fmla="*/ 5 h 79"/>
                <a:gd name="T56" fmla="*/ 144 w 159"/>
                <a:gd name="T57" fmla="*/ 1 h 79"/>
                <a:gd name="T58" fmla="*/ 142 w 159"/>
                <a:gd name="T59" fmla="*/ 0 h 79"/>
                <a:gd name="T60" fmla="*/ 139 w 159"/>
                <a:gd name="T61" fmla="*/ 1 h 79"/>
                <a:gd name="T62" fmla="*/ 134 w 159"/>
                <a:gd name="T63" fmla="*/ 4 h 79"/>
                <a:gd name="T64" fmla="*/ 128 w 159"/>
                <a:gd name="T65" fmla="*/ 7 h 79"/>
                <a:gd name="T66" fmla="*/ 123 w 159"/>
                <a:gd name="T67" fmla="*/ 10 h 79"/>
                <a:gd name="T68" fmla="*/ 113 w 159"/>
                <a:gd name="T69" fmla="*/ 15 h 79"/>
                <a:gd name="T70" fmla="*/ 103 w 159"/>
                <a:gd name="T71" fmla="*/ 20 h 79"/>
                <a:gd name="T72" fmla="*/ 102 w 159"/>
                <a:gd name="T73" fmla="*/ 20 h 79"/>
                <a:gd name="T74" fmla="*/ 93 w 159"/>
                <a:gd name="T75" fmla="*/ 25 h 79"/>
                <a:gd name="T76" fmla="*/ 82 w 159"/>
                <a:gd name="T77" fmla="*/ 30 h 79"/>
                <a:gd name="T78" fmla="*/ 77 w 159"/>
                <a:gd name="T79" fmla="*/ 32 h 79"/>
                <a:gd name="T80" fmla="*/ 72 w 159"/>
                <a:gd name="T81" fmla="*/ 34 h 79"/>
                <a:gd name="T82" fmla="*/ 62 w 159"/>
                <a:gd name="T83" fmla="*/ 39 h 79"/>
                <a:gd name="T84" fmla="*/ 52 w 159"/>
                <a:gd name="T85" fmla="*/ 43 h 79"/>
                <a:gd name="T86" fmla="*/ 51 w 159"/>
                <a:gd name="T87" fmla="*/ 43 h 79"/>
                <a:gd name="T88" fmla="*/ 42 w 159"/>
                <a:gd name="T89" fmla="*/ 47 h 79"/>
                <a:gd name="T90" fmla="*/ 32 w 159"/>
                <a:gd name="T91" fmla="*/ 51 h 79"/>
                <a:gd name="T92" fmla="*/ 26 w 159"/>
                <a:gd name="T93" fmla="*/ 54 h 79"/>
                <a:gd name="T94" fmla="*/ 22 w 159"/>
                <a:gd name="T95" fmla="*/ 55 h 79"/>
                <a:gd name="T96" fmla="*/ 12 w 159"/>
                <a:gd name="T97" fmla="*/ 59 h 79"/>
                <a:gd name="T98" fmla="*/ 6 w 159"/>
                <a:gd name="T99" fmla="*/ 62 h 79"/>
                <a:gd name="T100" fmla="*/ 2 w 159"/>
                <a:gd name="T101" fmla="*/ 63 h 79"/>
                <a:gd name="T102" fmla="*/ 2 w 159"/>
                <a:gd name="T103" fmla="*/ 63 h 79"/>
                <a:gd name="T104" fmla="*/ 0 w 159"/>
                <a:gd name="T105" fmla="*/ 64 h 79"/>
                <a:gd name="T106" fmla="*/ 1 w 159"/>
                <a:gd name="T107" fmla="*/ 65 h 79"/>
                <a:gd name="T108" fmla="*/ 2 w 159"/>
                <a:gd name="T109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" h="79">
                  <a:moveTo>
                    <a:pt x="2" y="66"/>
                  </a:moveTo>
                  <a:cubicBezTo>
                    <a:pt x="4" y="70"/>
                    <a:pt x="6" y="74"/>
                    <a:pt x="8" y="78"/>
                  </a:cubicBezTo>
                  <a:cubicBezTo>
                    <a:pt x="8" y="78"/>
                    <a:pt x="8" y="78"/>
                    <a:pt x="8" y="79"/>
                  </a:cubicBezTo>
                  <a:cubicBezTo>
                    <a:pt x="10" y="78"/>
                    <a:pt x="11" y="78"/>
                    <a:pt x="12" y="77"/>
                  </a:cubicBezTo>
                  <a:cubicBezTo>
                    <a:pt x="14" y="77"/>
                    <a:pt x="16" y="76"/>
                    <a:pt x="17" y="75"/>
                  </a:cubicBezTo>
                  <a:cubicBezTo>
                    <a:pt x="19" y="75"/>
                    <a:pt x="20" y="74"/>
                    <a:pt x="22" y="74"/>
                  </a:cubicBezTo>
                  <a:cubicBezTo>
                    <a:pt x="24" y="73"/>
                    <a:pt x="26" y="72"/>
                    <a:pt x="27" y="71"/>
                  </a:cubicBezTo>
                  <a:cubicBezTo>
                    <a:pt x="31" y="70"/>
                    <a:pt x="34" y="69"/>
                    <a:pt x="37" y="67"/>
                  </a:cubicBezTo>
                  <a:cubicBezTo>
                    <a:pt x="41" y="66"/>
                    <a:pt x="44" y="65"/>
                    <a:pt x="47" y="64"/>
                  </a:cubicBezTo>
                  <a:cubicBezTo>
                    <a:pt x="47" y="64"/>
                    <a:pt x="47" y="63"/>
                    <a:pt x="47" y="63"/>
                  </a:cubicBezTo>
                  <a:cubicBezTo>
                    <a:pt x="51" y="62"/>
                    <a:pt x="54" y="61"/>
                    <a:pt x="57" y="59"/>
                  </a:cubicBezTo>
                  <a:cubicBezTo>
                    <a:pt x="61" y="58"/>
                    <a:pt x="64" y="56"/>
                    <a:pt x="67" y="55"/>
                  </a:cubicBezTo>
                  <a:cubicBezTo>
                    <a:pt x="69" y="54"/>
                    <a:pt x="70" y="53"/>
                    <a:pt x="72" y="53"/>
                  </a:cubicBezTo>
                  <a:cubicBezTo>
                    <a:pt x="74" y="52"/>
                    <a:pt x="76" y="51"/>
                    <a:pt x="78" y="50"/>
                  </a:cubicBezTo>
                  <a:cubicBezTo>
                    <a:pt x="81" y="49"/>
                    <a:pt x="84" y="47"/>
                    <a:pt x="88" y="46"/>
                  </a:cubicBezTo>
                  <a:cubicBezTo>
                    <a:pt x="91" y="44"/>
                    <a:pt x="94" y="43"/>
                    <a:pt x="97" y="41"/>
                  </a:cubicBezTo>
                  <a:cubicBezTo>
                    <a:pt x="97" y="41"/>
                    <a:pt x="98" y="41"/>
                    <a:pt x="98" y="41"/>
                  </a:cubicBezTo>
                  <a:cubicBezTo>
                    <a:pt x="101" y="39"/>
                    <a:pt x="105" y="38"/>
                    <a:pt x="108" y="36"/>
                  </a:cubicBezTo>
                  <a:cubicBezTo>
                    <a:pt x="111" y="34"/>
                    <a:pt x="115" y="33"/>
                    <a:pt x="118" y="31"/>
                  </a:cubicBezTo>
                  <a:cubicBezTo>
                    <a:pt x="120" y="30"/>
                    <a:pt x="121" y="29"/>
                    <a:pt x="123" y="29"/>
                  </a:cubicBezTo>
                  <a:cubicBezTo>
                    <a:pt x="125" y="28"/>
                    <a:pt x="127" y="27"/>
                    <a:pt x="129" y="26"/>
                  </a:cubicBezTo>
                  <a:cubicBezTo>
                    <a:pt x="132" y="24"/>
                    <a:pt x="135" y="22"/>
                    <a:pt x="139" y="20"/>
                  </a:cubicBezTo>
                  <a:cubicBezTo>
                    <a:pt x="142" y="19"/>
                    <a:pt x="144" y="17"/>
                    <a:pt x="147" y="16"/>
                  </a:cubicBezTo>
                  <a:cubicBezTo>
                    <a:pt x="148" y="15"/>
                    <a:pt x="148" y="15"/>
                    <a:pt x="149" y="15"/>
                  </a:cubicBezTo>
                  <a:cubicBezTo>
                    <a:pt x="149" y="15"/>
                    <a:pt x="149" y="14"/>
                    <a:pt x="149" y="14"/>
                  </a:cubicBezTo>
                  <a:cubicBezTo>
                    <a:pt x="152" y="13"/>
                    <a:pt x="156" y="11"/>
                    <a:pt x="159" y="9"/>
                  </a:cubicBezTo>
                  <a:cubicBezTo>
                    <a:pt x="156" y="8"/>
                    <a:pt x="154" y="6"/>
                    <a:pt x="152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49" y="4"/>
                    <a:pt x="146" y="2"/>
                    <a:pt x="144" y="1"/>
                  </a:cubicBezTo>
                  <a:cubicBezTo>
                    <a:pt x="143" y="0"/>
                    <a:pt x="142" y="0"/>
                    <a:pt x="142" y="0"/>
                  </a:cubicBezTo>
                  <a:cubicBezTo>
                    <a:pt x="141" y="0"/>
                    <a:pt x="140" y="1"/>
                    <a:pt x="139" y="1"/>
                  </a:cubicBezTo>
                  <a:cubicBezTo>
                    <a:pt x="137" y="2"/>
                    <a:pt x="135" y="3"/>
                    <a:pt x="134" y="4"/>
                  </a:cubicBezTo>
                  <a:cubicBezTo>
                    <a:pt x="132" y="5"/>
                    <a:pt x="130" y="6"/>
                    <a:pt x="128" y="7"/>
                  </a:cubicBezTo>
                  <a:cubicBezTo>
                    <a:pt x="126" y="8"/>
                    <a:pt x="125" y="9"/>
                    <a:pt x="123" y="10"/>
                  </a:cubicBezTo>
                  <a:cubicBezTo>
                    <a:pt x="120" y="11"/>
                    <a:pt x="116" y="13"/>
                    <a:pt x="113" y="15"/>
                  </a:cubicBezTo>
                  <a:cubicBezTo>
                    <a:pt x="110" y="17"/>
                    <a:pt x="106" y="18"/>
                    <a:pt x="103" y="20"/>
                  </a:cubicBezTo>
                  <a:cubicBezTo>
                    <a:pt x="103" y="20"/>
                    <a:pt x="102" y="20"/>
                    <a:pt x="102" y="20"/>
                  </a:cubicBezTo>
                  <a:cubicBezTo>
                    <a:pt x="99" y="22"/>
                    <a:pt x="96" y="24"/>
                    <a:pt x="93" y="25"/>
                  </a:cubicBezTo>
                  <a:cubicBezTo>
                    <a:pt x="89" y="27"/>
                    <a:pt x="86" y="28"/>
                    <a:pt x="82" y="30"/>
                  </a:cubicBezTo>
                  <a:cubicBezTo>
                    <a:pt x="81" y="31"/>
                    <a:pt x="79" y="32"/>
                    <a:pt x="77" y="32"/>
                  </a:cubicBezTo>
                  <a:cubicBezTo>
                    <a:pt x="75" y="33"/>
                    <a:pt x="74" y="34"/>
                    <a:pt x="72" y="34"/>
                  </a:cubicBezTo>
                  <a:cubicBezTo>
                    <a:pt x="69" y="36"/>
                    <a:pt x="66" y="37"/>
                    <a:pt x="62" y="39"/>
                  </a:cubicBezTo>
                  <a:cubicBezTo>
                    <a:pt x="59" y="40"/>
                    <a:pt x="55" y="42"/>
                    <a:pt x="52" y="43"/>
                  </a:cubicBezTo>
                  <a:cubicBezTo>
                    <a:pt x="52" y="43"/>
                    <a:pt x="52" y="43"/>
                    <a:pt x="51" y="43"/>
                  </a:cubicBezTo>
                  <a:cubicBezTo>
                    <a:pt x="48" y="45"/>
                    <a:pt x="45" y="46"/>
                    <a:pt x="42" y="47"/>
                  </a:cubicBezTo>
                  <a:cubicBezTo>
                    <a:pt x="39" y="49"/>
                    <a:pt x="35" y="50"/>
                    <a:pt x="32" y="51"/>
                  </a:cubicBezTo>
                  <a:cubicBezTo>
                    <a:pt x="30" y="52"/>
                    <a:pt x="28" y="53"/>
                    <a:pt x="26" y="54"/>
                  </a:cubicBezTo>
                  <a:cubicBezTo>
                    <a:pt x="25" y="54"/>
                    <a:pt x="24" y="55"/>
                    <a:pt x="22" y="55"/>
                  </a:cubicBezTo>
                  <a:cubicBezTo>
                    <a:pt x="19" y="57"/>
                    <a:pt x="16" y="58"/>
                    <a:pt x="12" y="59"/>
                  </a:cubicBezTo>
                  <a:cubicBezTo>
                    <a:pt x="10" y="60"/>
                    <a:pt x="8" y="61"/>
                    <a:pt x="6" y="62"/>
                  </a:cubicBezTo>
                  <a:cubicBezTo>
                    <a:pt x="5" y="62"/>
                    <a:pt x="4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4"/>
                    <a:pt x="0" y="64"/>
                  </a:cubicBezTo>
                  <a:cubicBezTo>
                    <a:pt x="0" y="64"/>
                    <a:pt x="1" y="65"/>
                    <a:pt x="1" y="65"/>
                  </a:cubicBezTo>
                  <a:cubicBezTo>
                    <a:pt x="1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F9E0419-2EBD-492E-BDCD-D9F959A43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263" y="2419350"/>
              <a:ext cx="255588" cy="315913"/>
            </a:xfrm>
            <a:custGeom>
              <a:avLst/>
              <a:gdLst>
                <a:gd name="T0" fmla="*/ 65 w 101"/>
                <a:gd name="T1" fmla="*/ 51 h 124"/>
                <a:gd name="T2" fmla="*/ 64 w 101"/>
                <a:gd name="T3" fmla="*/ 52 h 124"/>
                <a:gd name="T4" fmla="*/ 53 w 101"/>
                <a:gd name="T5" fmla="*/ 69 h 124"/>
                <a:gd name="T6" fmla="*/ 51 w 101"/>
                <a:gd name="T7" fmla="*/ 71 h 124"/>
                <a:gd name="T8" fmla="*/ 39 w 101"/>
                <a:gd name="T9" fmla="*/ 84 h 124"/>
                <a:gd name="T10" fmla="*/ 32 w 101"/>
                <a:gd name="T11" fmla="*/ 90 h 124"/>
                <a:gd name="T12" fmla="*/ 27 w 101"/>
                <a:gd name="T13" fmla="*/ 95 h 124"/>
                <a:gd name="T14" fmla="*/ 16 w 101"/>
                <a:gd name="T15" fmla="*/ 105 h 124"/>
                <a:gd name="T16" fmla="*/ 5 w 101"/>
                <a:gd name="T17" fmla="*/ 113 h 124"/>
                <a:gd name="T18" fmla="*/ 4 w 101"/>
                <a:gd name="T19" fmla="*/ 113 h 124"/>
                <a:gd name="T20" fmla="*/ 0 w 101"/>
                <a:gd name="T21" fmla="*/ 117 h 124"/>
                <a:gd name="T22" fmla="*/ 3 w 101"/>
                <a:gd name="T23" fmla="*/ 118 h 124"/>
                <a:gd name="T24" fmla="*/ 4 w 101"/>
                <a:gd name="T25" fmla="*/ 118 h 124"/>
                <a:gd name="T26" fmla="*/ 12 w 101"/>
                <a:gd name="T27" fmla="*/ 121 h 124"/>
                <a:gd name="T28" fmla="*/ 17 w 101"/>
                <a:gd name="T29" fmla="*/ 123 h 124"/>
                <a:gd name="T30" fmla="*/ 18 w 101"/>
                <a:gd name="T31" fmla="*/ 124 h 124"/>
                <a:gd name="T32" fmla="*/ 21 w 101"/>
                <a:gd name="T33" fmla="*/ 122 h 124"/>
                <a:gd name="T34" fmla="*/ 26 w 101"/>
                <a:gd name="T35" fmla="*/ 118 h 124"/>
                <a:gd name="T36" fmla="*/ 32 w 101"/>
                <a:gd name="T37" fmla="*/ 113 h 124"/>
                <a:gd name="T38" fmla="*/ 43 w 101"/>
                <a:gd name="T39" fmla="*/ 103 h 124"/>
                <a:gd name="T40" fmla="*/ 55 w 101"/>
                <a:gd name="T41" fmla="*/ 91 h 124"/>
                <a:gd name="T42" fmla="*/ 55 w 101"/>
                <a:gd name="T43" fmla="*/ 91 h 124"/>
                <a:gd name="T44" fmla="*/ 66 w 101"/>
                <a:gd name="T45" fmla="*/ 79 h 124"/>
                <a:gd name="T46" fmla="*/ 68 w 101"/>
                <a:gd name="T47" fmla="*/ 76 h 124"/>
                <a:gd name="T48" fmla="*/ 82 w 101"/>
                <a:gd name="T49" fmla="*/ 53 h 124"/>
                <a:gd name="T50" fmla="*/ 86 w 101"/>
                <a:gd name="T51" fmla="*/ 45 h 124"/>
                <a:gd name="T52" fmla="*/ 91 w 101"/>
                <a:gd name="T53" fmla="*/ 35 h 124"/>
                <a:gd name="T54" fmla="*/ 99 w 101"/>
                <a:gd name="T55" fmla="*/ 8 h 124"/>
                <a:gd name="T56" fmla="*/ 101 w 101"/>
                <a:gd name="T57" fmla="*/ 0 h 124"/>
                <a:gd name="T58" fmla="*/ 99 w 101"/>
                <a:gd name="T59" fmla="*/ 0 h 124"/>
                <a:gd name="T60" fmla="*/ 99 w 101"/>
                <a:gd name="T61" fmla="*/ 0 h 124"/>
                <a:gd name="T62" fmla="*/ 95 w 101"/>
                <a:gd name="T63" fmla="*/ 0 h 124"/>
                <a:gd name="T64" fmla="*/ 86 w 101"/>
                <a:gd name="T65" fmla="*/ 0 h 124"/>
                <a:gd name="T66" fmla="*/ 84 w 101"/>
                <a:gd name="T67" fmla="*/ 0 h 124"/>
                <a:gd name="T68" fmla="*/ 84 w 101"/>
                <a:gd name="T69" fmla="*/ 4 h 124"/>
                <a:gd name="T70" fmla="*/ 72 w 101"/>
                <a:gd name="T71" fmla="*/ 38 h 124"/>
                <a:gd name="T72" fmla="*/ 65 w 101"/>
                <a:gd name="T73" fmla="*/ 5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24">
                  <a:moveTo>
                    <a:pt x="65" y="51"/>
                  </a:moveTo>
                  <a:cubicBezTo>
                    <a:pt x="64" y="51"/>
                    <a:pt x="64" y="52"/>
                    <a:pt x="64" y="52"/>
                  </a:cubicBezTo>
                  <a:cubicBezTo>
                    <a:pt x="61" y="58"/>
                    <a:pt x="57" y="63"/>
                    <a:pt x="53" y="69"/>
                  </a:cubicBezTo>
                  <a:cubicBezTo>
                    <a:pt x="52" y="69"/>
                    <a:pt x="52" y="70"/>
                    <a:pt x="51" y="71"/>
                  </a:cubicBezTo>
                  <a:cubicBezTo>
                    <a:pt x="47" y="75"/>
                    <a:pt x="43" y="80"/>
                    <a:pt x="39" y="84"/>
                  </a:cubicBezTo>
                  <a:cubicBezTo>
                    <a:pt x="37" y="86"/>
                    <a:pt x="35" y="88"/>
                    <a:pt x="32" y="90"/>
                  </a:cubicBezTo>
                  <a:cubicBezTo>
                    <a:pt x="31" y="92"/>
                    <a:pt x="29" y="94"/>
                    <a:pt x="27" y="95"/>
                  </a:cubicBezTo>
                  <a:cubicBezTo>
                    <a:pt x="23" y="98"/>
                    <a:pt x="20" y="102"/>
                    <a:pt x="16" y="105"/>
                  </a:cubicBezTo>
                  <a:cubicBezTo>
                    <a:pt x="12" y="107"/>
                    <a:pt x="9" y="110"/>
                    <a:pt x="5" y="113"/>
                  </a:cubicBezTo>
                  <a:cubicBezTo>
                    <a:pt x="5" y="113"/>
                    <a:pt x="5" y="113"/>
                    <a:pt x="4" y="113"/>
                  </a:cubicBezTo>
                  <a:cubicBezTo>
                    <a:pt x="3" y="114"/>
                    <a:pt x="1" y="116"/>
                    <a:pt x="0" y="117"/>
                  </a:cubicBezTo>
                  <a:cubicBezTo>
                    <a:pt x="1" y="117"/>
                    <a:pt x="2" y="118"/>
                    <a:pt x="3" y="118"/>
                  </a:cubicBezTo>
                  <a:cubicBezTo>
                    <a:pt x="3" y="118"/>
                    <a:pt x="4" y="118"/>
                    <a:pt x="4" y="118"/>
                  </a:cubicBezTo>
                  <a:cubicBezTo>
                    <a:pt x="6" y="119"/>
                    <a:pt x="9" y="120"/>
                    <a:pt x="12" y="121"/>
                  </a:cubicBezTo>
                  <a:cubicBezTo>
                    <a:pt x="14" y="122"/>
                    <a:pt x="15" y="122"/>
                    <a:pt x="17" y="123"/>
                  </a:cubicBezTo>
                  <a:cubicBezTo>
                    <a:pt x="17" y="123"/>
                    <a:pt x="18" y="123"/>
                    <a:pt x="18" y="124"/>
                  </a:cubicBezTo>
                  <a:cubicBezTo>
                    <a:pt x="19" y="123"/>
                    <a:pt x="20" y="122"/>
                    <a:pt x="21" y="122"/>
                  </a:cubicBezTo>
                  <a:cubicBezTo>
                    <a:pt x="23" y="120"/>
                    <a:pt x="24" y="119"/>
                    <a:pt x="26" y="118"/>
                  </a:cubicBezTo>
                  <a:cubicBezTo>
                    <a:pt x="28" y="116"/>
                    <a:pt x="30" y="114"/>
                    <a:pt x="32" y="113"/>
                  </a:cubicBezTo>
                  <a:cubicBezTo>
                    <a:pt x="36" y="109"/>
                    <a:pt x="40" y="106"/>
                    <a:pt x="43" y="103"/>
                  </a:cubicBezTo>
                  <a:cubicBezTo>
                    <a:pt x="47" y="99"/>
                    <a:pt x="51" y="95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9" y="87"/>
                    <a:pt x="62" y="83"/>
                    <a:pt x="66" y="79"/>
                  </a:cubicBezTo>
                  <a:cubicBezTo>
                    <a:pt x="66" y="78"/>
                    <a:pt x="67" y="77"/>
                    <a:pt x="68" y="76"/>
                  </a:cubicBezTo>
                  <a:cubicBezTo>
                    <a:pt x="73" y="69"/>
                    <a:pt x="78" y="61"/>
                    <a:pt x="82" y="53"/>
                  </a:cubicBezTo>
                  <a:cubicBezTo>
                    <a:pt x="84" y="51"/>
                    <a:pt x="85" y="48"/>
                    <a:pt x="86" y="45"/>
                  </a:cubicBezTo>
                  <a:cubicBezTo>
                    <a:pt x="88" y="42"/>
                    <a:pt x="89" y="39"/>
                    <a:pt x="91" y="35"/>
                  </a:cubicBezTo>
                  <a:cubicBezTo>
                    <a:pt x="94" y="27"/>
                    <a:pt x="97" y="17"/>
                    <a:pt x="99" y="8"/>
                  </a:cubicBezTo>
                  <a:cubicBezTo>
                    <a:pt x="100" y="5"/>
                    <a:pt x="101" y="3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2"/>
                    <a:pt x="84" y="3"/>
                    <a:pt x="84" y="4"/>
                  </a:cubicBezTo>
                  <a:cubicBezTo>
                    <a:pt x="81" y="16"/>
                    <a:pt x="77" y="27"/>
                    <a:pt x="72" y="38"/>
                  </a:cubicBezTo>
                  <a:cubicBezTo>
                    <a:pt x="69" y="43"/>
                    <a:pt x="67" y="47"/>
                    <a:pt x="65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1FE681CA-9DB6-43AE-A8A3-7D756B67D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1943100"/>
              <a:ext cx="374650" cy="260350"/>
            </a:xfrm>
            <a:custGeom>
              <a:avLst/>
              <a:gdLst>
                <a:gd name="T0" fmla="*/ 3 w 148"/>
                <a:gd name="T1" fmla="*/ 18 h 103"/>
                <a:gd name="T2" fmla="*/ 11 w 148"/>
                <a:gd name="T3" fmla="*/ 21 h 103"/>
                <a:gd name="T4" fmla="*/ 20 w 148"/>
                <a:gd name="T5" fmla="*/ 25 h 103"/>
                <a:gd name="T6" fmla="*/ 23 w 148"/>
                <a:gd name="T7" fmla="*/ 26 h 103"/>
                <a:gd name="T8" fmla="*/ 28 w 148"/>
                <a:gd name="T9" fmla="*/ 28 h 103"/>
                <a:gd name="T10" fmla="*/ 34 w 148"/>
                <a:gd name="T11" fmla="*/ 31 h 103"/>
                <a:gd name="T12" fmla="*/ 36 w 148"/>
                <a:gd name="T13" fmla="*/ 32 h 103"/>
                <a:gd name="T14" fmla="*/ 43 w 148"/>
                <a:gd name="T15" fmla="*/ 36 h 103"/>
                <a:gd name="T16" fmla="*/ 44 w 148"/>
                <a:gd name="T17" fmla="*/ 36 h 103"/>
                <a:gd name="T18" fmla="*/ 52 w 148"/>
                <a:gd name="T19" fmla="*/ 41 h 103"/>
                <a:gd name="T20" fmla="*/ 60 w 148"/>
                <a:gd name="T21" fmla="*/ 45 h 103"/>
                <a:gd name="T22" fmla="*/ 63 w 148"/>
                <a:gd name="T23" fmla="*/ 47 h 103"/>
                <a:gd name="T24" fmla="*/ 68 w 148"/>
                <a:gd name="T25" fmla="*/ 50 h 103"/>
                <a:gd name="T26" fmla="*/ 76 w 148"/>
                <a:gd name="T27" fmla="*/ 55 h 103"/>
                <a:gd name="T28" fmla="*/ 83 w 148"/>
                <a:gd name="T29" fmla="*/ 60 h 103"/>
                <a:gd name="T30" fmla="*/ 83 w 148"/>
                <a:gd name="T31" fmla="*/ 60 h 103"/>
                <a:gd name="T32" fmla="*/ 91 w 148"/>
                <a:gd name="T33" fmla="*/ 66 h 103"/>
                <a:gd name="T34" fmla="*/ 96 w 148"/>
                <a:gd name="T35" fmla="*/ 70 h 103"/>
                <a:gd name="T36" fmla="*/ 99 w 148"/>
                <a:gd name="T37" fmla="*/ 72 h 103"/>
                <a:gd name="T38" fmla="*/ 102 w 148"/>
                <a:gd name="T39" fmla="*/ 75 h 103"/>
                <a:gd name="T40" fmla="*/ 106 w 148"/>
                <a:gd name="T41" fmla="*/ 78 h 103"/>
                <a:gd name="T42" fmla="*/ 114 w 148"/>
                <a:gd name="T43" fmla="*/ 85 h 103"/>
                <a:gd name="T44" fmla="*/ 121 w 148"/>
                <a:gd name="T45" fmla="*/ 92 h 103"/>
                <a:gd name="T46" fmla="*/ 121 w 148"/>
                <a:gd name="T47" fmla="*/ 93 h 103"/>
                <a:gd name="T48" fmla="*/ 128 w 148"/>
                <a:gd name="T49" fmla="*/ 101 h 103"/>
                <a:gd name="T50" fmla="*/ 129 w 148"/>
                <a:gd name="T51" fmla="*/ 103 h 103"/>
                <a:gd name="T52" fmla="*/ 137 w 148"/>
                <a:gd name="T53" fmla="*/ 102 h 103"/>
                <a:gd name="T54" fmla="*/ 141 w 148"/>
                <a:gd name="T55" fmla="*/ 102 h 103"/>
                <a:gd name="T56" fmla="*/ 146 w 148"/>
                <a:gd name="T57" fmla="*/ 101 h 103"/>
                <a:gd name="T58" fmla="*/ 148 w 148"/>
                <a:gd name="T59" fmla="*/ 101 h 103"/>
                <a:gd name="T60" fmla="*/ 147 w 148"/>
                <a:gd name="T61" fmla="*/ 99 h 103"/>
                <a:gd name="T62" fmla="*/ 143 w 148"/>
                <a:gd name="T63" fmla="*/ 94 h 103"/>
                <a:gd name="T64" fmla="*/ 140 w 148"/>
                <a:gd name="T65" fmla="*/ 90 h 103"/>
                <a:gd name="T66" fmla="*/ 133 w 148"/>
                <a:gd name="T67" fmla="*/ 81 h 103"/>
                <a:gd name="T68" fmla="*/ 125 w 148"/>
                <a:gd name="T69" fmla="*/ 74 h 103"/>
                <a:gd name="T70" fmla="*/ 125 w 148"/>
                <a:gd name="T71" fmla="*/ 74 h 103"/>
                <a:gd name="T72" fmla="*/ 118 w 148"/>
                <a:gd name="T73" fmla="*/ 67 h 103"/>
                <a:gd name="T74" fmla="*/ 111 w 148"/>
                <a:gd name="T75" fmla="*/ 61 h 103"/>
                <a:gd name="T76" fmla="*/ 106 w 148"/>
                <a:gd name="T77" fmla="*/ 57 h 103"/>
                <a:gd name="T78" fmla="*/ 106 w 148"/>
                <a:gd name="T79" fmla="*/ 57 h 103"/>
                <a:gd name="T80" fmla="*/ 103 w 148"/>
                <a:gd name="T81" fmla="*/ 55 h 103"/>
                <a:gd name="T82" fmla="*/ 95 w 148"/>
                <a:gd name="T83" fmla="*/ 49 h 103"/>
                <a:gd name="T84" fmla="*/ 87 w 148"/>
                <a:gd name="T85" fmla="*/ 44 h 103"/>
                <a:gd name="T86" fmla="*/ 87 w 148"/>
                <a:gd name="T87" fmla="*/ 43 h 103"/>
                <a:gd name="T88" fmla="*/ 80 w 148"/>
                <a:gd name="T89" fmla="*/ 38 h 103"/>
                <a:gd name="T90" fmla="*/ 72 w 148"/>
                <a:gd name="T91" fmla="*/ 34 h 103"/>
                <a:gd name="T92" fmla="*/ 67 w 148"/>
                <a:gd name="T93" fmla="*/ 31 h 103"/>
                <a:gd name="T94" fmla="*/ 64 w 148"/>
                <a:gd name="T95" fmla="*/ 29 h 103"/>
                <a:gd name="T96" fmla="*/ 56 w 148"/>
                <a:gd name="T97" fmla="*/ 25 h 103"/>
                <a:gd name="T98" fmla="*/ 48 w 148"/>
                <a:gd name="T99" fmla="*/ 21 h 103"/>
                <a:gd name="T100" fmla="*/ 47 w 148"/>
                <a:gd name="T101" fmla="*/ 20 h 103"/>
                <a:gd name="T102" fmla="*/ 40 w 148"/>
                <a:gd name="T103" fmla="*/ 17 h 103"/>
                <a:gd name="T104" fmla="*/ 40 w 148"/>
                <a:gd name="T105" fmla="*/ 17 h 103"/>
                <a:gd name="T106" fmla="*/ 31 w 148"/>
                <a:gd name="T107" fmla="*/ 13 h 103"/>
                <a:gd name="T108" fmla="*/ 27 w 148"/>
                <a:gd name="T109" fmla="*/ 11 h 103"/>
                <a:gd name="T110" fmla="*/ 23 w 148"/>
                <a:gd name="T111" fmla="*/ 9 h 103"/>
                <a:gd name="T112" fmla="*/ 15 w 148"/>
                <a:gd name="T113" fmla="*/ 6 h 103"/>
                <a:gd name="T114" fmla="*/ 7 w 148"/>
                <a:gd name="T115" fmla="*/ 2 h 103"/>
                <a:gd name="T116" fmla="*/ 6 w 148"/>
                <a:gd name="T117" fmla="*/ 2 h 103"/>
                <a:gd name="T118" fmla="*/ 2 w 148"/>
                <a:gd name="T119" fmla="*/ 0 h 103"/>
                <a:gd name="T120" fmla="*/ 0 w 148"/>
                <a:gd name="T121" fmla="*/ 16 h 103"/>
                <a:gd name="T122" fmla="*/ 3 w 148"/>
                <a:gd name="T123" fmla="*/ 17 h 103"/>
                <a:gd name="T124" fmla="*/ 3 w 148"/>
                <a:gd name="T125" fmla="*/ 1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" h="103">
                  <a:moveTo>
                    <a:pt x="3" y="18"/>
                  </a:moveTo>
                  <a:cubicBezTo>
                    <a:pt x="6" y="19"/>
                    <a:pt x="9" y="20"/>
                    <a:pt x="11" y="21"/>
                  </a:cubicBezTo>
                  <a:cubicBezTo>
                    <a:pt x="14" y="22"/>
                    <a:pt x="17" y="23"/>
                    <a:pt x="20" y="25"/>
                  </a:cubicBezTo>
                  <a:cubicBezTo>
                    <a:pt x="21" y="25"/>
                    <a:pt x="22" y="26"/>
                    <a:pt x="23" y="26"/>
                  </a:cubicBezTo>
                  <a:cubicBezTo>
                    <a:pt x="25" y="27"/>
                    <a:pt x="26" y="28"/>
                    <a:pt x="28" y="28"/>
                  </a:cubicBezTo>
                  <a:cubicBezTo>
                    <a:pt x="30" y="29"/>
                    <a:pt x="32" y="30"/>
                    <a:pt x="34" y="31"/>
                  </a:cubicBezTo>
                  <a:cubicBezTo>
                    <a:pt x="34" y="32"/>
                    <a:pt x="35" y="32"/>
                    <a:pt x="36" y="32"/>
                  </a:cubicBezTo>
                  <a:cubicBezTo>
                    <a:pt x="38" y="34"/>
                    <a:pt x="41" y="35"/>
                    <a:pt x="43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7" y="38"/>
                    <a:pt x="49" y="39"/>
                    <a:pt x="52" y="41"/>
                  </a:cubicBezTo>
                  <a:cubicBezTo>
                    <a:pt x="55" y="42"/>
                    <a:pt x="57" y="44"/>
                    <a:pt x="60" y="45"/>
                  </a:cubicBezTo>
                  <a:cubicBezTo>
                    <a:pt x="61" y="46"/>
                    <a:pt x="62" y="47"/>
                    <a:pt x="63" y="47"/>
                  </a:cubicBezTo>
                  <a:cubicBezTo>
                    <a:pt x="65" y="48"/>
                    <a:pt x="66" y="49"/>
                    <a:pt x="68" y="50"/>
                  </a:cubicBezTo>
                  <a:cubicBezTo>
                    <a:pt x="70" y="52"/>
                    <a:pt x="73" y="53"/>
                    <a:pt x="76" y="55"/>
                  </a:cubicBezTo>
                  <a:cubicBezTo>
                    <a:pt x="78" y="57"/>
                    <a:pt x="81" y="58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2"/>
                    <a:pt x="89" y="64"/>
                    <a:pt x="91" y="66"/>
                  </a:cubicBezTo>
                  <a:cubicBezTo>
                    <a:pt x="93" y="67"/>
                    <a:pt x="95" y="68"/>
                    <a:pt x="96" y="70"/>
                  </a:cubicBezTo>
                  <a:cubicBezTo>
                    <a:pt x="97" y="70"/>
                    <a:pt x="98" y="71"/>
                    <a:pt x="99" y="72"/>
                  </a:cubicBezTo>
                  <a:cubicBezTo>
                    <a:pt x="100" y="73"/>
                    <a:pt x="101" y="74"/>
                    <a:pt x="102" y="75"/>
                  </a:cubicBezTo>
                  <a:cubicBezTo>
                    <a:pt x="104" y="76"/>
                    <a:pt x="105" y="77"/>
                    <a:pt x="106" y="78"/>
                  </a:cubicBezTo>
                  <a:cubicBezTo>
                    <a:pt x="109" y="80"/>
                    <a:pt x="111" y="83"/>
                    <a:pt x="114" y="85"/>
                  </a:cubicBezTo>
                  <a:cubicBezTo>
                    <a:pt x="116" y="87"/>
                    <a:pt x="119" y="90"/>
                    <a:pt x="121" y="92"/>
                  </a:cubicBezTo>
                  <a:cubicBezTo>
                    <a:pt x="121" y="92"/>
                    <a:pt x="121" y="92"/>
                    <a:pt x="121" y="93"/>
                  </a:cubicBezTo>
                  <a:cubicBezTo>
                    <a:pt x="123" y="95"/>
                    <a:pt x="126" y="98"/>
                    <a:pt x="128" y="101"/>
                  </a:cubicBezTo>
                  <a:cubicBezTo>
                    <a:pt x="129" y="102"/>
                    <a:pt x="129" y="102"/>
                    <a:pt x="129" y="103"/>
                  </a:cubicBezTo>
                  <a:cubicBezTo>
                    <a:pt x="132" y="102"/>
                    <a:pt x="134" y="102"/>
                    <a:pt x="137" y="102"/>
                  </a:cubicBezTo>
                  <a:cubicBezTo>
                    <a:pt x="138" y="102"/>
                    <a:pt x="140" y="102"/>
                    <a:pt x="141" y="102"/>
                  </a:cubicBezTo>
                  <a:cubicBezTo>
                    <a:pt x="143" y="101"/>
                    <a:pt x="145" y="101"/>
                    <a:pt x="146" y="101"/>
                  </a:cubicBezTo>
                  <a:cubicBezTo>
                    <a:pt x="147" y="101"/>
                    <a:pt x="147" y="101"/>
                    <a:pt x="148" y="101"/>
                  </a:cubicBezTo>
                  <a:cubicBezTo>
                    <a:pt x="148" y="100"/>
                    <a:pt x="147" y="99"/>
                    <a:pt x="147" y="99"/>
                  </a:cubicBezTo>
                  <a:cubicBezTo>
                    <a:pt x="145" y="97"/>
                    <a:pt x="144" y="95"/>
                    <a:pt x="143" y="94"/>
                  </a:cubicBezTo>
                  <a:cubicBezTo>
                    <a:pt x="142" y="92"/>
                    <a:pt x="141" y="91"/>
                    <a:pt x="140" y="90"/>
                  </a:cubicBezTo>
                  <a:cubicBezTo>
                    <a:pt x="138" y="87"/>
                    <a:pt x="135" y="84"/>
                    <a:pt x="133" y="81"/>
                  </a:cubicBezTo>
                  <a:cubicBezTo>
                    <a:pt x="130" y="79"/>
                    <a:pt x="128" y="76"/>
                    <a:pt x="125" y="74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23" y="71"/>
                    <a:pt x="120" y="69"/>
                    <a:pt x="118" y="67"/>
                  </a:cubicBezTo>
                  <a:cubicBezTo>
                    <a:pt x="116" y="65"/>
                    <a:pt x="113" y="63"/>
                    <a:pt x="111" y="61"/>
                  </a:cubicBezTo>
                  <a:cubicBezTo>
                    <a:pt x="109" y="59"/>
                    <a:pt x="108" y="58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4" y="55"/>
                    <a:pt x="103" y="55"/>
                  </a:cubicBezTo>
                  <a:cubicBezTo>
                    <a:pt x="100" y="53"/>
                    <a:pt x="98" y="51"/>
                    <a:pt x="95" y="49"/>
                  </a:cubicBezTo>
                  <a:cubicBezTo>
                    <a:pt x="93" y="47"/>
                    <a:pt x="90" y="45"/>
                    <a:pt x="87" y="44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5" y="42"/>
                    <a:pt x="82" y="40"/>
                    <a:pt x="80" y="38"/>
                  </a:cubicBezTo>
                  <a:cubicBezTo>
                    <a:pt x="77" y="37"/>
                    <a:pt x="74" y="35"/>
                    <a:pt x="72" y="34"/>
                  </a:cubicBezTo>
                  <a:cubicBezTo>
                    <a:pt x="70" y="33"/>
                    <a:pt x="69" y="32"/>
                    <a:pt x="67" y="31"/>
                  </a:cubicBezTo>
                  <a:cubicBezTo>
                    <a:pt x="66" y="30"/>
                    <a:pt x="65" y="30"/>
                    <a:pt x="64" y="29"/>
                  </a:cubicBezTo>
                  <a:cubicBezTo>
                    <a:pt x="61" y="28"/>
                    <a:pt x="58" y="26"/>
                    <a:pt x="56" y="25"/>
                  </a:cubicBezTo>
                  <a:cubicBezTo>
                    <a:pt x="53" y="23"/>
                    <a:pt x="50" y="22"/>
                    <a:pt x="48" y="21"/>
                  </a:cubicBezTo>
                  <a:cubicBezTo>
                    <a:pt x="48" y="21"/>
                    <a:pt x="47" y="20"/>
                    <a:pt x="47" y="20"/>
                  </a:cubicBezTo>
                  <a:cubicBezTo>
                    <a:pt x="45" y="19"/>
                    <a:pt x="43" y="18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5"/>
                    <a:pt x="34" y="14"/>
                    <a:pt x="31" y="13"/>
                  </a:cubicBezTo>
                  <a:cubicBezTo>
                    <a:pt x="30" y="12"/>
                    <a:pt x="28" y="11"/>
                    <a:pt x="27" y="11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1" y="8"/>
                    <a:pt x="18" y="7"/>
                    <a:pt x="15" y="6"/>
                  </a:cubicBezTo>
                  <a:cubicBezTo>
                    <a:pt x="12" y="4"/>
                    <a:pt x="10" y="3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6"/>
                    <a:pt x="1" y="11"/>
                    <a:pt x="0" y="16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D71160A-5183-4282-9BB1-13CDCD83F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5983288"/>
              <a:ext cx="258763" cy="508000"/>
            </a:xfrm>
            <a:custGeom>
              <a:avLst/>
              <a:gdLst>
                <a:gd name="T0" fmla="*/ 93 w 102"/>
                <a:gd name="T1" fmla="*/ 161 h 200"/>
                <a:gd name="T2" fmla="*/ 89 w 102"/>
                <a:gd name="T3" fmla="*/ 146 h 200"/>
                <a:gd name="T4" fmla="*/ 87 w 102"/>
                <a:gd name="T5" fmla="*/ 138 h 200"/>
                <a:gd name="T6" fmla="*/ 84 w 102"/>
                <a:gd name="T7" fmla="*/ 131 h 200"/>
                <a:gd name="T8" fmla="*/ 84 w 102"/>
                <a:gd name="T9" fmla="*/ 129 h 200"/>
                <a:gd name="T10" fmla="*/ 71 w 102"/>
                <a:gd name="T11" fmla="*/ 93 h 200"/>
                <a:gd name="T12" fmla="*/ 71 w 102"/>
                <a:gd name="T13" fmla="*/ 93 h 200"/>
                <a:gd name="T14" fmla="*/ 56 w 102"/>
                <a:gd name="T15" fmla="*/ 59 h 200"/>
                <a:gd name="T16" fmla="*/ 41 w 102"/>
                <a:gd name="T17" fmla="*/ 28 h 200"/>
                <a:gd name="T18" fmla="*/ 41 w 102"/>
                <a:gd name="T19" fmla="*/ 27 h 200"/>
                <a:gd name="T20" fmla="*/ 30 w 102"/>
                <a:gd name="T21" fmla="*/ 7 h 200"/>
                <a:gd name="T22" fmla="*/ 26 w 102"/>
                <a:gd name="T23" fmla="*/ 0 h 200"/>
                <a:gd name="T24" fmla="*/ 25 w 102"/>
                <a:gd name="T25" fmla="*/ 0 h 200"/>
                <a:gd name="T26" fmla="*/ 0 w 102"/>
                <a:gd name="T27" fmla="*/ 15 h 200"/>
                <a:gd name="T28" fmla="*/ 4 w 102"/>
                <a:gd name="T29" fmla="*/ 22 h 200"/>
                <a:gd name="T30" fmla="*/ 15 w 102"/>
                <a:gd name="T31" fmla="*/ 42 h 200"/>
                <a:gd name="T32" fmla="*/ 15 w 102"/>
                <a:gd name="T33" fmla="*/ 42 h 200"/>
                <a:gd name="T34" fmla="*/ 30 w 102"/>
                <a:gd name="T35" fmla="*/ 74 h 200"/>
                <a:gd name="T36" fmla="*/ 43 w 102"/>
                <a:gd name="T37" fmla="*/ 104 h 200"/>
                <a:gd name="T38" fmla="*/ 44 w 102"/>
                <a:gd name="T39" fmla="*/ 109 h 200"/>
                <a:gd name="T40" fmla="*/ 55 w 102"/>
                <a:gd name="T41" fmla="*/ 139 h 200"/>
                <a:gd name="T42" fmla="*/ 57 w 102"/>
                <a:gd name="T43" fmla="*/ 147 h 200"/>
                <a:gd name="T44" fmla="*/ 58 w 102"/>
                <a:gd name="T45" fmla="*/ 148 h 200"/>
                <a:gd name="T46" fmla="*/ 60 w 102"/>
                <a:gd name="T47" fmla="*/ 155 h 200"/>
                <a:gd name="T48" fmla="*/ 64 w 102"/>
                <a:gd name="T49" fmla="*/ 170 h 200"/>
                <a:gd name="T50" fmla="*/ 70 w 102"/>
                <a:gd name="T51" fmla="*/ 191 h 200"/>
                <a:gd name="T52" fmla="*/ 73 w 102"/>
                <a:gd name="T53" fmla="*/ 200 h 200"/>
                <a:gd name="T54" fmla="*/ 92 w 102"/>
                <a:gd name="T55" fmla="*/ 195 h 200"/>
                <a:gd name="T56" fmla="*/ 102 w 102"/>
                <a:gd name="T57" fmla="*/ 192 h 200"/>
                <a:gd name="T58" fmla="*/ 97 w 102"/>
                <a:gd name="T59" fmla="*/ 173 h 200"/>
                <a:gd name="T60" fmla="*/ 93 w 102"/>
                <a:gd name="T61" fmla="*/ 16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200">
                  <a:moveTo>
                    <a:pt x="93" y="161"/>
                  </a:moveTo>
                  <a:cubicBezTo>
                    <a:pt x="92" y="157"/>
                    <a:pt x="91" y="152"/>
                    <a:pt x="89" y="146"/>
                  </a:cubicBezTo>
                  <a:cubicBezTo>
                    <a:pt x="88" y="144"/>
                    <a:pt x="88" y="141"/>
                    <a:pt x="87" y="138"/>
                  </a:cubicBezTo>
                  <a:cubicBezTo>
                    <a:pt x="86" y="136"/>
                    <a:pt x="85" y="133"/>
                    <a:pt x="84" y="131"/>
                  </a:cubicBezTo>
                  <a:cubicBezTo>
                    <a:pt x="84" y="130"/>
                    <a:pt x="84" y="130"/>
                    <a:pt x="84" y="129"/>
                  </a:cubicBezTo>
                  <a:cubicBezTo>
                    <a:pt x="80" y="118"/>
                    <a:pt x="76" y="105"/>
                    <a:pt x="7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6" y="81"/>
                    <a:pt x="61" y="69"/>
                    <a:pt x="56" y="59"/>
                  </a:cubicBezTo>
                  <a:cubicBezTo>
                    <a:pt x="51" y="47"/>
                    <a:pt x="46" y="37"/>
                    <a:pt x="41" y="28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37" y="19"/>
                    <a:pt x="33" y="12"/>
                    <a:pt x="30" y="7"/>
                  </a:cubicBezTo>
                  <a:cubicBezTo>
                    <a:pt x="27" y="2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7"/>
                    <a:pt x="4" y="22"/>
                  </a:cubicBezTo>
                  <a:cubicBezTo>
                    <a:pt x="7" y="27"/>
                    <a:pt x="10" y="34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9" y="51"/>
                    <a:pt x="25" y="62"/>
                    <a:pt x="30" y="74"/>
                  </a:cubicBezTo>
                  <a:cubicBezTo>
                    <a:pt x="34" y="84"/>
                    <a:pt x="39" y="94"/>
                    <a:pt x="43" y="104"/>
                  </a:cubicBezTo>
                  <a:cubicBezTo>
                    <a:pt x="43" y="106"/>
                    <a:pt x="44" y="107"/>
                    <a:pt x="44" y="109"/>
                  </a:cubicBezTo>
                  <a:cubicBezTo>
                    <a:pt x="48" y="119"/>
                    <a:pt x="52" y="129"/>
                    <a:pt x="55" y="139"/>
                  </a:cubicBezTo>
                  <a:cubicBezTo>
                    <a:pt x="56" y="142"/>
                    <a:pt x="56" y="144"/>
                    <a:pt x="57" y="147"/>
                  </a:cubicBezTo>
                  <a:cubicBezTo>
                    <a:pt x="57" y="147"/>
                    <a:pt x="58" y="148"/>
                    <a:pt x="58" y="148"/>
                  </a:cubicBezTo>
                  <a:cubicBezTo>
                    <a:pt x="58" y="150"/>
                    <a:pt x="59" y="153"/>
                    <a:pt x="60" y="155"/>
                  </a:cubicBezTo>
                  <a:cubicBezTo>
                    <a:pt x="61" y="160"/>
                    <a:pt x="63" y="165"/>
                    <a:pt x="64" y="170"/>
                  </a:cubicBezTo>
                  <a:cubicBezTo>
                    <a:pt x="66" y="179"/>
                    <a:pt x="69" y="186"/>
                    <a:pt x="70" y="191"/>
                  </a:cubicBezTo>
                  <a:cubicBezTo>
                    <a:pt x="72" y="197"/>
                    <a:pt x="73" y="200"/>
                    <a:pt x="73" y="200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92"/>
                    <a:pt x="100" y="185"/>
                    <a:pt x="97" y="173"/>
                  </a:cubicBezTo>
                  <a:cubicBezTo>
                    <a:pt x="96" y="170"/>
                    <a:pt x="95" y="166"/>
                    <a:pt x="93" y="16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AC724F-A0EF-4E71-9B73-DD047BC42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5287963"/>
              <a:ext cx="469900" cy="344488"/>
            </a:xfrm>
            <a:custGeom>
              <a:avLst/>
              <a:gdLst>
                <a:gd name="T0" fmla="*/ 176 w 185"/>
                <a:gd name="T1" fmla="*/ 107 h 136"/>
                <a:gd name="T2" fmla="*/ 160 w 185"/>
                <a:gd name="T3" fmla="*/ 94 h 136"/>
                <a:gd name="T4" fmla="*/ 157 w 185"/>
                <a:gd name="T5" fmla="*/ 91 h 136"/>
                <a:gd name="T6" fmla="*/ 138 w 185"/>
                <a:gd name="T7" fmla="*/ 77 h 136"/>
                <a:gd name="T8" fmla="*/ 119 w 185"/>
                <a:gd name="T9" fmla="*/ 63 h 136"/>
                <a:gd name="T10" fmla="*/ 102 w 185"/>
                <a:gd name="T11" fmla="*/ 52 h 136"/>
                <a:gd name="T12" fmla="*/ 99 w 185"/>
                <a:gd name="T13" fmla="*/ 50 h 136"/>
                <a:gd name="T14" fmla="*/ 79 w 185"/>
                <a:gd name="T15" fmla="*/ 37 h 136"/>
                <a:gd name="T16" fmla="*/ 60 w 185"/>
                <a:gd name="T17" fmla="*/ 25 h 136"/>
                <a:gd name="T18" fmla="*/ 41 w 185"/>
                <a:gd name="T19" fmla="*/ 15 h 136"/>
                <a:gd name="T20" fmla="*/ 40 w 185"/>
                <a:gd name="T21" fmla="*/ 14 h 136"/>
                <a:gd name="T22" fmla="*/ 21 w 185"/>
                <a:gd name="T23" fmla="*/ 4 h 136"/>
                <a:gd name="T24" fmla="*/ 20 w 185"/>
                <a:gd name="T25" fmla="*/ 3 h 136"/>
                <a:gd name="T26" fmla="*/ 13 w 185"/>
                <a:gd name="T27" fmla="*/ 0 h 136"/>
                <a:gd name="T28" fmla="*/ 0 w 185"/>
                <a:gd name="T29" fmla="*/ 25 h 136"/>
                <a:gd name="T30" fmla="*/ 8 w 185"/>
                <a:gd name="T31" fmla="*/ 29 h 136"/>
                <a:gd name="T32" fmla="*/ 13 w 185"/>
                <a:gd name="T33" fmla="*/ 31 h 136"/>
                <a:gd name="T34" fmla="*/ 28 w 185"/>
                <a:gd name="T35" fmla="*/ 40 h 136"/>
                <a:gd name="T36" fmla="*/ 33 w 185"/>
                <a:gd name="T37" fmla="*/ 43 h 136"/>
                <a:gd name="T38" fmla="*/ 53 w 185"/>
                <a:gd name="T39" fmla="*/ 54 h 136"/>
                <a:gd name="T40" fmla="*/ 72 w 185"/>
                <a:gd name="T41" fmla="*/ 66 h 136"/>
                <a:gd name="T42" fmla="*/ 87 w 185"/>
                <a:gd name="T43" fmla="*/ 76 h 136"/>
                <a:gd name="T44" fmla="*/ 92 w 185"/>
                <a:gd name="T45" fmla="*/ 79 h 136"/>
                <a:gd name="T46" fmla="*/ 112 w 185"/>
                <a:gd name="T47" fmla="*/ 93 h 136"/>
                <a:gd name="T48" fmla="*/ 131 w 185"/>
                <a:gd name="T49" fmla="*/ 107 h 136"/>
                <a:gd name="T50" fmla="*/ 142 w 185"/>
                <a:gd name="T51" fmla="*/ 116 h 136"/>
                <a:gd name="T52" fmla="*/ 150 w 185"/>
                <a:gd name="T53" fmla="*/ 122 h 136"/>
                <a:gd name="T54" fmla="*/ 160 w 185"/>
                <a:gd name="T55" fmla="*/ 131 h 136"/>
                <a:gd name="T56" fmla="*/ 166 w 185"/>
                <a:gd name="T57" fmla="*/ 136 h 136"/>
                <a:gd name="T58" fmla="*/ 170 w 185"/>
                <a:gd name="T59" fmla="*/ 131 h 136"/>
                <a:gd name="T60" fmla="*/ 185 w 185"/>
                <a:gd name="T61" fmla="*/ 114 h 136"/>
                <a:gd name="T62" fmla="*/ 178 w 185"/>
                <a:gd name="T63" fmla="*/ 109 h 136"/>
                <a:gd name="T64" fmla="*/ 176 w 185"/>
                <a:gd name="T65" fmla="*/ 10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36">
                  <a:moveTo>
                    <a:pt x="176" y="107"/>
                  </a:moveTo>
                  <a:cubicBezTo>
                    <a:pt x="172" y="103"/>
                    <a:pt x="167" y="99"/>
                    <a:pt x="160" y="94"/>
                  </a:cubicBezTo>
                  <a:cubicBezTo>
                    <a:pt x="159" y="93"/>
                    <a:pt x="158" y="92"/>
                    <a:pt x="157" y="91"/>
                  </a:cubicBezTo>
                  <a:cubicBezTo>
                    <a:pt x="151" y="87"/>
                    <a:pt x="145" y="82"/>
                    <a:pt x="138" y="77"/>
                  </a:cubicBezTo>
                  <a:cubicBezTo>
                    <a:pt x="132" y="72"/>
                    <a:pt x="125" y="67"/>
                    <a:pt x="119" y="63"/>
                  </a:cubicBezTo>
                  <a:cubicBezTo>
                    <a:pt x="113" y="59"/>
                    <a:pt x="108" y="55"/>
                    <a:pt x="102" y="52"/>
                  </a:cubicBezTo>
                  <a:cubicBezTo>
                    <a:pt x="101" y="51"/>
                    <a:pt x="100" y="50"/>
                    <a:pt x="99" y="50"/>
                  </a:cubicBezTo>
                  <a:cubicBezTo>
                    <a:pt x="92" y="45"/>
                    <a:pt x="86" y="41"/>
                    <a:pt x="79" y="37"/>
                  </a:cubicBezTo>
                  <a:cubicBezTo>
                    <a:pt x="73" y="33"/>
                    <a:pt x="66" y="29"/>
                    <a:pt x="60" y="25"/>
                  </a:cubicBezTo>
                  <a:cubicBezTo>
                    <a:pt x="53" y="21"/>
                    <a:pt x="47" y="18"/>
                    <a:pt x="41" y="15"/>
                  </a:cubicBezTo>
                  <a:cubicBezTo>
                    <a:pt x="41" y="15"/>
                    <a:pt x="40" y="14"/>
                    <a:pt x="40" y="14"/>
                  </a:cubicBezTo>
                  <a:cubicBezTo>
                    <a:pt x="32" y="10"/>
                    <a:pt x="25" y="6"/>
                    <a:pt x="21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15" y="1"/>
                    <a:pt x="13" y="0"/>
                    <a:pt x="13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3" y="26"/>
                    <a:pt x="8" y="29"/>
                  </a:cubicBezTo>
                  <a:cubicBezTo>
                    <a:pt x="9" y="29"/>
                    <a:pt x="11" y="30"/>
                    <a:pt x="13" y="31"/>
                  </a:cubicBezTo>
                  <a:cubicBezTo>
                    <a:pt x="17" y="34"/>
                    <a:pt x="22" y="36"/>
                    <a:pt x="28" y="40"/>
                  </a:cubicBezTo>
                  <a:cubicBezTo>
                    <a:pt x="29" y="41"/>
                    <a:pt x="31" y="42"/>
                    <a:pt x="33" y="43"/>
                  </a:cubicBezTo>
                  <a:cubicBezTo>
                    <a:pt x="39" y="46"/>
                    <a:pt x="46" y="50"/>
                    <a:pt x="53" y="54"/>
                  </a:cubicBezTo>
                  <a:cubicBezTo>
                    <a:pt x="59" y="58"/>
                    <a:pt x="66" y="62"/>
                    <a:pt x="72" y="66"/>
                  </a:cubicBezTo>
                  <a:cubicBezTo>
                    <a:pt x="77" y="69"/>
                    <a:pt x="82" y="72"/>
                    <a:pt x="87" y="76"/>
                  </a:cubicBezTo>
                  <a:cubicBezTo>
                    <a:pt x="88" y="77"/>
                    <a:pt x="90" y="78"/>
                    <a:pt x="92" y="79"/>
                  </a:cubicBezTo>
                  <a:cubicBezTo>
                    <a:pt x="99" y="84"/>
                    <a:pt x="105" y="88"/>
                    <a:pt x="112" y="93"/>
                  </a:cubicBezTo>
                  <a:cubicBezTo>
                    <a:pt x="118" y="98"/>
                    <a:pt x="125" y="103"/>
                    <a:pt x="131" y="107"/>
                  </a:cubicBezTo>
                  <a:cubicBezTo>
                    <a:pt x="135" y="110"/>
                    <a:pt x="139" y="113"/>
                    <a:pt x="142" y="116"/>
                  </a:cubicBezTo>
                  <a:cubicBezTo>
                    <a:pt x="145" y="118"/>
                    <a:pt x="147" y="120"/>
                    <a:pt x="150" y="122"/>
                  </a:cubicBezTo>
                  <a:cubicBezTo>
                    <a:pt x="154" y="126"/>
                    <a:pt x="157" y="128"/>
                    <a:pt x="160" y="131"/>
                  </a:cubicBezTo>
                  <a:cubicBezTo>
                    <a:pt x="164" y="134"/>
                    <a:pt x="166" y="136"/>
                    <a:pt x="166" y="136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4"/>
                    <a:pt x="183" y="112"/>
                    <a:pt x="178" y="109"/>
                  </a:cubicBezTo>
                  <a:cubicBezTo>
                    <a:pt x="178" y="108"/>
                    <a:pt x="177" y="107"/>
                    <a:pt x="176" y="1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BCF5C81-AF87-4DA6-90EF-38C118719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313" y="4927600"/>
              <a:ext cx="515938" cy="220663"/>
            </a:xfrm>
            <a:custGeom>
              <a:avLst/>
              <a:gdLst>
                <a:gd name="T0" fmla="*/ 173 w 203"/>
                <a:gd name="T1" fmla="*/ 51 h 87"/>
                <a:gd name="T2" fmla="*/ 172 w 203"/>
                <a:gd name="T3" fmla="*/ 51 h 87"/>
                <a:gd name="T4" fmla="*/ 151 w 203"/>
                <a:gd name="T5" fmla="*/ 44 h 87"/>
                <a:gd name="T6" fmla="*/ 130 w 203"/>
                <a:gd name="T7" fmla="*/ 37 h 87"/>
                <a:gd name="T8" fmla="*/ 109 w 203"/>
                <a:gd name="T9" fmla="*/ 30 h 87"/>
                <a:gd name="T10" fmla="*/ 106 w 203"/>
                <a:gd name="T11" fmla="*/ 29 h 87"/>
                <a:gd name="T12" fmla="*/ 88 w 203"/>
                <a:gd name="T13" fmla="*/ 24 h 87"/>
                <a:gd name="T14" fmla="*/ 70 w 203"/>
                <a:gd name="T15" fmla="*/ 18 h 87"/>
                <a:gd name="T16" fmla="*/ 67 w 203"/>
                <a:gd name="T17" fmla="*/ 17 h 87"/>
                <a:gd name="T18" fmla="*/ 53 w 203"/>
                <a:gd name="T19" fmla="*/ 13 h 87"/>
                <a:gd name="T20" fmla="*/ 45 w 203"/>
                <a:gd name="T21" fmla="*/ 11 h 87"/>
                <a:gd name="T22" fmla="*/ 38 w 203"/>
                <a:gd name="T23" fmla="*/ 9 h 87"/>
                <a:gd name="T24" fmla="*/ 24 w 203"/>
                <a:gd name="T25" fmla="*/ 5 h 87"/>
                <a:gd name="T26" fmla="*/ 8 w 203"/>
                <a:gd name="T27" fmla="*/ 0 h 87"/>
                <a:gd name="T28" fmla="*/ 0 w 203"/>
                <a:gd name="T29" fmla="*/ 25 h 87"/>
                <a:gd name="T30" fmla="*/ 18 w 203"/>
                <a:gd name="T31" fmla="*/ 30 h 87"/>
                <a:gd name="T32" fmla="*/ 31 w 203"/>
                <a:gd name="T33" fmla="*/ 34 h 87"/>
                <a:gd name="T34" fmla="*/ 39 w 203"/>
                <a:gd name="T35" fmla="*/ 37 h 87"/>
                <a:gd name="T36" fmla="*/ 46 w 203"/>
                <a:gd name="T37" fmla="*/ 38 h 87"/>
                <a:gd name="T38" fmla="*/ 60 w 203"/>
                <a:gd name="T39" fmla="*/ 43 h 87"/>
                <a:gd name="T40" fmla="*/ 62 w 203"/>
                <a:gd name="T41" fmla="*/ 43 h 87"/>
                <a:gd name="T42" fmla="*/ 82 w 203"/>
                <a:gd name="T43" fmla="*/ 50 h 87"/>
                <a:gd name="T44" fmla="*/ 98 w 203"/>
                <a:gd name="T45" fmla="*/ 55 h 87"/>
                <a:gd name="T46" fmla="*/ 103 w 203"/>
                <a:gd name="T47" fmla="*/ 56 h 87"/>
                <a:gd name="T48" fmla="*/ 124 w 203"/>
                <a:gd name="T49" fmla="*/ 63 h 87"/>
                <a:gd name="T50" fmla="*/ 145 w 203"/>
                <a:gd name="T51" fmla="*/ 70 h 87"/>
                <a:gd name="T52" fmla="*/ 164 w 203"/>
                <a:gd name="T53" fmla="*/ 76 h 87"/>
                <a:gd name="T54" fmla="*/ 166 w 203"/>
                <a:gd name="T55" fmla="*/ 77 h 87"/>
                <a:gd name="T56" fmla="*/ 187 w 203"/>
                <a:gd name="T57" fmla="*/ 84 h 87"/>
                <a:gd name="T58" fmla="*/ 194 w 203"/>
                <a:gd name="T59" fmla="*/ 87 h 87"/>
                <a:gd name="T60" fmla="*/ 203 w 203"/>
                <a:gd name="T61" fmla="*/ 61 h 87"/>
                <a:gd name="T62" fmla="*/ 193 w 203"/>
                <a:gd name="T63" fmla="*/ 58 h 87"/>
                <a:gd name="T64" fmla="*/ 173 w 203"/>
                <a:gd name="T6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87">
                  <a:moveTo>
                    <a:pt x="173" y="51"/>
                  </a:moveTo>
                  <a:cubicBezTo>
                    <a:pt x="172" y="51"/>
                    <a:pt x="172" y="51"/>
                    <a:pt x="172" y="51"/>
                  </a:cubicBezTo>
                  <a:cubicBezTo>
                    <a:pt x="166" y="48"/>
                    <a:pt x="158" y="46"/>
                    <a:pt x="151" y="44"/>
                  </a:cubicBezTo>
                  <a:cubicBezTo>
                    <a:pt x="144" y="41"/>
                    <a:pt x="137" y="39"/>
                    <a:pt x="130" y="37"/>
                  </a:cubicBezTo>
                  <a:cubicBezTo>
                    <a:pt x="123" y="35"/>
                    <a:pt x="116" y="32"/>
                    <a:pt x="109" y="30"/>
                  </a:cubicBezTo>
                  <a:cubicBezTo>
                    <a:pt x="108" y="30"/>
                    <a:pt x="107" y="29"/>
                    <a:pt x="106" y="29"/>
                  </a:cubicBezTo>
                  <a:cubicBezTo>
                    <a:pt x="100" y="27"/>
                    <a:pt x="94" y="25"/>
                    <a:pt x="88" y="24"/>
                  </a:cubicBezTo>
                  <a:cubicBezTo>
                    <a:pt x="82" y="22"/>
                    <a:pt x="76" y="20"/>
                    <a:pt x="70" y="18"/>
                  </a:cubicBezTo>
                  <a:cubicBezTo>
                    <a:pt x="69" y="18"/>
                    <a:pt x="68" y="17"/>
                    <a:pt x="67" y="17"/>
                  </a:cubicBezTo>
                  <a:cubicBezTo>
                    <a:pt x="62" y="16"/>
                    <a:pt x="57" y="14"/>
                    <a:pt x="53" y="13"/>
                  </a:cubicBezTo>
                  <a:cubicBezTo>
                    <a:pt x="50" y="12"/>
                    <a:pt x="48" y="12"/>
                    <a:pt x="45" y="11"/>
                  </a:cubicBezTo>
                  <a:cubicBezTo>
                    <a:pt x="43" y="10"/>
                    <a:pt x="40" y="9"/>
                    <a:pt x="38" y="9"/>
                  </a:cubicBezTo>
                  <a:cubicBezTo>
                    <a:pt x="33" y="7"/>
                    <a:pt x="28" y="6"/>
                    <a:pt x="24" y="5"/>
                  </a:cubicBezTo>
                  <a:cubicBezTo>
                    <a:pt x="14" y="2"/>
                    <a:pt x="8" y="0"/>
                    <a:pt x="8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7" y="27"/>
                    <a:pt x="18" y="30"/>
                  </a:cubicBezTo>
                  <a:cubicBezTo>
                    <a:pt x="22" y="32"/>
                    <a:pt x="26" y="33"/>
                    <a:pt x="31" y="34"/>
                  </a:cubicBezTo>
                  <a:cubicBezTo>
                    <a:pt x="34" y="35"/>
                    <a:pt x="36" y="36"/>
                    <a:pt x="39" y="37"/>
                  </a:cubicBezTo>
                  <a:cubicBezTo>
                    <a:pt x="41" y="37"/>
                    <a:pt x="44" y="38"/>
                    <a:pt x="46" y="38"/>
                  </a:cubicBezTo>
                  <a:cubicBezTo>
                    <a:pt x="50" y="40"/>
                    <a:pt x="55" y="41"/>
                    <a:pt x="60" y="43"/>
                  </a:cubicBezTo>
                  <a:cubicBezTo>
                    <a:pt x="61" y="43"/>
                    <a:pt x="61" y="43"/>
                    <a:pt x="62" y="43"/>
                  </a:cubicBezTo>
                  <a:cubicBezTo>
                    <a:pt x="68" y="45"/>
                    <a:pt x="75" y="47"/>
                    <a:pt x="82" y="50"/>
                  </a:cubicBezTo>
                  <a:cubicBezTo>
                    <a:pt x="87" y="51"/>
                    <a:pt x="92" y="53"/>
                    <a:pt x="98" y="55"/>
                  </a:cubicBezTo>
                  <a:cubicBezTo>
                    <a:pt x="99" y="55"/>
                    <a:pt x="101" y="56"/>
                    <a:pt x="103" y="56"/>
                  </a:cubicBezTo>
                  <a:cubicBezTo>
                    <a:pt x="110" y="58"/>
                    <a:pt x="117" y="61"/>
                    <a:pt x="124" y="63"/>
                  </a:cubicBezTo>
                  <a:cubicBezTo>
                    <a:pt x="131" y="65"/>
                    <a:pt x="138" y="68"/>
                    <a:pt x="145" y="70"/>
                  </a:cubicBezTo>
                  <a:cubicBezTo>
                    <a:pt x="152" y="72"/>
                    <a:pt x="158" y="74"/>
                    <a:pt x="164" y="76"/>
                  </a:cubicBezTo>
                  <a:cubicBezTo>
                    <a:pt x="164" y="77"/>
                    <a:pt x="165" y="77"/>
                    <a:pt x="166" y="77"/>
                  </a:cubicBezTo>
                  <a:cubicBezTo>
                    <a:pt x="174" y="80"/>
                    <a:pt x="182" y="83"/>
                    <a:pt x="187" y="84"/>
                  </a:cubicBezTo>
                  <a:cubicBezTo>
                    <a:pt x="191" y="86"/>
                    <a:pt x="194" y="87"/>
                    <a:pt x="194" y="87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199" y="60"/>
                    <a:pt x="193" y="58"/>
                  </a:cubicBezTo>
                  <a:cubicBezTo>
                    <a:pt x="188" y="56"/>
                    <a:pt x="181" y="54"/>
                    <a:pt x="173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0927735E-20A4-415E-9934-8AC0BA02A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4740275"/>
              <a:ext cx="520700" cy="136525"/>
            </a:xfrm>
            <a:custGeom>
              <a:avLst/>
              <a:gdLst>
                <a:gd name="T0" fmla="*/ 174 w 205"/>
                <a:gd name="T1" fmla="*/ 24 h 54"/>
                <a:gd name="T2" fmla="*/ 164 w 205"/>
                <a:gd name="T3" fmla="*/ 22 h 54"/>
                <a:gd name="T4" fmla="*/ 142 w 205"/>
                <a:gd name="T5" fmla="*/ 19 h 54"/>
                <a:gd name="T6" fmla="*/ 120 w 205"/>
                <a:gd name="T7" fmla="*/ 16 h 54"/>
                <a:gd name="T8" fmla="*/ 104 w 205"/>
                <a:gd name="T9" fmla="*/ 13 h 54"/>
                <a:gd name="T10" fmla="*/ 98 w 205"/>
                <a:gd name="T11" fmla="*/ 12 h 54"/>
                <a:gd name="T12" fmla="*/ 76 w 205"/>
                <a:gd name="T13" fmla="*/ 9 h 54"/>
                <a:gd name="T14" fmla="*/ 54 w 205"/>
                <a:gd name="T15" fmla="*/ 6 h 54"/>
                <a:gd name="T16" fmla="*/ 35 w 205"/>
                <a:gd name="T17" fmla="*/ 4 h 54"/>
                <a:gd name="T18" fmla="*/ 33 w 205"/>
                <a:gd name="T19" fmla="*/ 4 h 54"/>
                <a:gd name="T20" fmla="*/ 10 w 205"/>
                <a:gd name="T21" fmla="*/ 1 h 54"/>
                <a:gd name="T22" fmla="*/ 3 w 205"/>
                <a:gd name="T23" fmla="*/ 0 h 54"/>
                <a:gd name="T24" fmla="*/ 0 w 205"/>
                <a:gd name="T25" fmla="*/ 24 h 54"/>
                <a:gd name="T26" fmla="*/ 5 w 205"/>
                <a:gd name="T27" fmla="*/ 25 h 54"/>
                <a:gd name="T28" fmla="*/ 27 w 205"/>
                <a:gd name="T29" fmla="*/ 28 h 54"/>
                <a:gd name="T30" fmla="*/ 32 w 205"/>
                <a:gd name="T31" fmla="*/ 28 h 54"/>
                <a:gd name="T32" fmla="*/ 49 w 205"/>
                <a:gd name="T33" fmla="*/ 30 h 54"/>
                <a:gd name="T34" fmla="*/ 71 w 205"/>
                <a:gd name="T35" fmla="*/ 33 h 54"/>
                <a:gd name="T36" fmla="*/ 93 w 205"/>
                <a:gd name="T37" fmla="*/ 37 h 54"/>
                <a:gd name="T38" fmla="*/ 101 w 205"/>
                <a:gd name="T39" fmla="*/ 38 h 54"/>
                <a:gd name="T40" fmla="*/ 115 w 205"/>
                <a:gd name="T41" fmla="*/ 40 h 54"/>
                <a:gd name="T42" fmla="*/ 136 w 205"/>
                <a:gd name="T43" fmla="*/ 43 h 54"/>
                <a:gd name="T44" fmla="*/ 158 w 205"/>
                <a:gd name="T45" fmla="*/ 47 h 54"/>
                <a:gd name="T46" fmla="*/ 170 w 205"/>
                <a:gd name="T47" fmla="*/ 49 h 54"/>
                <a:gd name="T48" fmla="*/ 180 w 205"/>
                <a:gd name="T49" fmla="*/ 51 h 54"/>
                <a:gd name="T50" fmla="*/ 201 w 205"/>
                <a:gd name="T51" fmla="*/ 54 h 54"/>
                <a:gd name="T52" fmla="*/ 205 w 205"/>
                <a:gd name="T53" fmla="*/ 29 h 54"/>
                <a:gd name="T54" fmla="*/ 186 w 205"/>
                <a:gd name="T55" fmla="*/ 26 h 54"/>
                <a:gd name="T56" fmla="*/ 174 w 205"/>
                <a:gd name="T57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5" h="54">
                  <a:moveTo>
                    <a:pt x="174" y="24"/>
                  </a:moveTo>
                  <a:cubicBezTo>
                    <a:pt x="171" y="23"/>
                    <a:pt x="167" y="23"/>
                    <a:pt x="164" y="22"/>
                  </a:cubicBezTo>
                  <a:cubicBezTo>
                    <a:pt x="157" y="21"/>
                    <a:pt x="150" y="20"/>
                    <a:pt x="142" y="19"/>
                  </a:cubicBezTo>
                  <a:cubicBezTo>
                    <a:pt x="135" y="18"/>
                    <a:pt x="128" y="17"/>
                    <a:pt x="120" y="16"/>
                  </a:cubicBezTo>
                  <a:cubicBezTo>
                    <a:pt x="115" y="15"/>
                    <a:pt x="110" y="14"/>
                    <a:pt x="104" y="13"/>
                  </a:cubicBezTo>
                  <a:cubicBezTo>
                    <a:pt x="102" y="13"/>
                    <a:pt x="100" y="13"/>
                    <a:pt x="98" y="12"/>
                  </a:cubicBezTo>
                  <a:cubicBezTo>
                    <a:pt x="91" y="11"/>
                    <a:pt x="84" y="10"/>
                    <a:pt x="76" y="9"/>
                  </a:cubicBezTo>
                  <a:cubicBezTo>
                    <a:pt x="69" y="8"/>
                    <a:pt x="61" y="7"/>
                    <a:pt x="54" y="6"/>
                  </a:cubicBezTo>
                  <a:cubicBezTo>
                    <a:pt x="47" y="6"/>
                    <a:pt x="41" y="5"/>
                    <a:pt x="35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23" y="3"/>
                    <a:pt x="16" y="2"/>
                    <a:pt x="10" y="1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" y="25"/>
                    <a:pt x="5" y="25"/>
                  </a:cubicBezTo>
                  <a:cubicBezTo>
                    <a:pt x="9" y="25"/>
                    <a:pt x="17" y="26"/>
                    <a:pt x="27" y="28"/>
                  </a:cubicBezTo>
                  <a:cubicBezTo>
                    <a:pt x="28" y="28"/>
                    <a:pt x="30" y="28"/>
                    <a:pt x="32" y="28"/>
                  </a:cubicBezTo>
                  <a:cubicBezTo>
                    <a:pt x="37" y="29"/>
                    <a:pt x="43" y="30"/>
                    <a:pt x="49" y="30"/>
                  </a:cubicBezTo>
                  <a:cubicBezTo>
                    <a:pt x="56" y="31"/>
                    <a:pt x="63" y="32"/>
                    <a:pt x="71" y="33"/>
                  </a:cubicBezTo>
                  <a:cubicBezTo>
                    <a:pt x="78" y="34"/>
                    <a:pt x="85" y="35"/>
                    <a:pt x="93" y="37"/>
                  </a:cubicBezTo>
                  <a:cubicBezTo>
                    <a:pt x="95" y="37"/>
                    <a:pt x="98" y="37"/>
                    <a:pt x="101" y="38"/>
                  </a:cubicBezTo>
                  <a:cubicBezTo>
                    <a:pt x="105" y="38"/>
                    <a:pt x="110" y="39"/>
                    <a:pt x="115" y="40"/>
                  </a:cubicBezTo>
                  <a:cubicBezTo>
                    <a:pt x="122" y="41"/>
                    <a:pt x="129" y="42"/>
                    <a:pt x="136" y="43"/>
                  </a:cubicBezTo>
                  <a:cubicBezTo>
                    <a:pt x="144" y="44"/>
                    <a:pt x="151" y="46"/>
                    <a:pt x="158" y="47"/>
                  </a:cubicBezTo>
                  <a:cubicBezTo>
                    <a:pt x="162" y="47"/>
                    <a:pt x="166" y="48"/>
                    <a:pt x="170" y="49"/>
                  </a:cubicBezTo>
                  <a:cubicBezTo>
                    <a:pt x="173" y="49"/>
                    <a:pt x="177" y="50"/>
                    <a:pt x="180" y="51"/>
                  </a:cubicBezTo>
                  <a:cubicBezTo>
                    <a:pt x="193" y="53"/>
                    <a:pt x="201" y="54"/>
                    <a:pt x="201" y="54"/>
                  </a:cubicBezTo>
                  <a:cubicBezTo>
                    <a:pt x="205" y="29"/>
                    <a:pt x="205" y="29"/>
                    <a:pt x="205" y="29"/>
                  </a:cubicBezTo>
                  <a:cubicBezTo>
                    <a:pt x="205" y="29"/>
                    <a:pt x="198" y="28"/>
                    <a:pt x="186" y="26"/>
                  </a:cubicBezTo>
                  <a:cubicBezTo>
                    <a:pt x="182" y="25"/>
                    <a:pt x="178" y="25"/>
                    <a:pt x="174" y="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058811-C646-4A34-B8E0-19F5A32C3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4656138"/>
              <a:ext cx="520700" cy="93663"/>
            </a:xfrm>
            <a:custGeom>
              <a:avLst/>
              <a:gdLst>
                <a:gd name="T0" fmla="*/ 277 w 328"/>
                <a:gd name="T1" fmla="*/ 19 h 59"/>
                <a:gd name="T2" fmla="*/ 240 w 328"/>
                <a:gd name="T3" fmla="*/ 16 h 59"/>
                <a:gd name="T4" fmla="*/ 205 w 328"/>
                <a:gd name="T5" fmla="*/ 14 h 59"/>
                <a:gd name="T6" fmla="*/ 170 w 328"/>
                <a:gd name="T7" fmla="*/ 11 h 59"/>
                <a:gd name="T8" fmla="*/ 135 w 328"/>
                <a:gd name="T9" fmla="*/ 9 h 59"/>
                <a:gd name="T10" fmla="*/ 98 w 328"/>
                <a:gd name="T11" fmla="*/ 6 h 59"/>
                <a:gd name="T12" fmla="*/ 63 w 328"/>
                <a:gd name="T13" fmla="*/ 5 h 59"/>
                <a:gd name="T14" fmla="*/ 28 w 328"/>
                <a:gd name="T15" fmla="*/ 1 h 59"/>
                <a:gd name="T16" fmla="*/ 4 w 328"/>
                <a:gd name="T17" fmla="*/ 0 h 59"/>
                <a:gd name="T18" fmla="*/ 0 w 328"/>
                <a:gd name="T19" fmla="*/ 37 h 59"/>
                <a:gd name="T20" fmla="*/ 20 w 328"/>
                <a:gd name="T21" fmla="*/ 38 h 59"/>
                <a:gd name="T22" fmla="*/ 55 w 328"/>
                <a:gd name="T23" fmla="*/ 40 h 59"/>
                <a:gd name="T24" fmla="*/ 90 w 328"/>
                <a:gd name="T25" fmla="*/ 43 h 59"/>
                <a:gd name="T26" fmla="*/ 125 w 328"/>
                <a:gd name="T27" fmla="*/ 45 h 59"/>
                <a:gd name="T28" fmla="*/ 162 w 328"/>
                <a:gd name="T29" fmla="*/ 48 h 59"/>
                <a:gd name="T30" fmla="*/ 197 w 328"/>
                <a:gd name="T31" fmla="*/ 51 h 59"/>
                <a:gd name="T32" fmla="*/ 232 w 328"/>
                <a:gd name="T33" fmla="*/ 53 h 59"/>
                <a:gd name="T34" fmla="*/ 267 w 328"/>
                <a:gd name="T35" fmla="*/ 56 h 59"/>
                <a:gd name="T36" fmla="*/ 304 w 328"/>
                <a:gd name="T37" fmla="*/ 57 h 59"/>
                <a:gd name="T38" fmla="*/ 326 w 328"/>
                <a:gd name="T39" fmla="*/ 59 h 59"/>
                <a:gd name="T40" fmla="*/ 328 w 328"/>
                <a:gd name="T41" fmla="*/ 22 h 59"/>
                <a:gd name="T42" fmla="*/ 312 w 328"/>
                <a:gd name="T43" fmla="*/ 21 h 59"/>
                <a:gd name="T44" fmla="*/ 277 w 328"/>
                <a:gd name="T45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59">
                  <a:moveTo>
                    <a:pt x="277" y="19"/>
                  </a:moveTo>
                  <a:lnTo>
                    <a:pt x="240" y="16"/>
                  </a:lnTo>
                  <a:lnTo>
                    <a:pt x="205" y="14"/>
                  </a:lnTo>
                  <a:lnTo>
                    <a:pt x="170" y="11"/>
                  </a:lnTo>
                  <a:lnTo>
                    <a:pt x="135" y="9"/>
                  </a:lnTo>
                  <a:lnTo>
                    <a:pt x="98" y="6"/>
                  </a:lnTo>
                  <a:lnTo>
                    <a:pt x="63" y="5"/>
                  </a:lnTo>
                  <a:lnTo>
                    <a:pt x="28" y="1"/>
                  </a:lnTo>
                  <a:lnTo>
                    <a:pt x="4" y="0"/>
                  </a:lnTo>
                  <a:lnTo>
                    <a:pt x="0" y="37"/>
                  </a:lnTo>
                  <a:lnTo>
                    <a:pt x="20" y="38"/>
                  </a:lnTo>
                  <a:lnTo>
                    <a:pt x="55" y="40"/>
                  </a:lnTo>
                  <a:lnTo>
                    <a:pt x="90" y="43"/>
                  </a:lnTo>
                  <a:lnTo>
                    <a:pt x="125" y="45"/>
                  </a:lnTo>
                  <a:lnTo>
                    <a:pt x="162" y="48"/>
                  </a:lnTo>
                  <a:lnTo>
                    <a:pt x="197" y="51"/>
                  </a:lnTo>
                  <a:lnTo>
                    <a:pt x="232" y="53"/>
                  </a:lnTo>
                  <a:lnTo>
                    <a:pt x="267" y="56"/>
                  </a:lnTo>
                  <a:lnTo>
                    <a:pt x="304" y="57"/>
                  </a:lnTo>
                  <a:lnTo>
                    <a:pt x="326" y="59"/>
                  </a:lnTo>
                  <a:lnTo>
                    <a:pt x="328" y="22"/>
                  </a:lnTo>
                  <a:lnTo>
                    <a:pt x="312" y="21"/>
                  </a:lnTo>
                  <a:lnTo>
                    <a:pt x="27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D8D834D-3130-4071-99B4-F6A945B6B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675" y="4594225"/>
              <a:ext cx="519113" cy="82550"/>
            </a:xfrm>
            <a:custGeom>
              <a:avLst/>
              <a:gdLst>
                <a:gd name="T0" fmla="*/ 196 w 205"/>
                <a:gd name="T1" fmla="*/ 10 h 32"/>
                <a:gd name="T2" fmla="*/ 187 w 205"/>
                <a:gd name="T3" fmla="*/ 10 h 32"/>
                <a:gd name="T4" fmla="*/ 178 w 205"/>
                <a:gd name="T5" fmla="*/ 9 h 32"/>
                <a:gd name="T6" fmla="*/ 169 w 205"/>
                <a:gd name="T7" fmla="*/ 9 h 32"/>
                <a:gd name="T8" fmla="*/ 155 w 205"/>
                <a:gd name="T9" fmla="*/ 8 h 32"/>
                <a:gd name="T10" fmla="*/ 142 w 205"/>
                <a:gd name="T11" fmla="*/ 7 h 32"/>
                <a:gd name="T12" fmla="*/ 133 w 205"/>
                <a:gd name="T13" fmla="*/ 7 h 32"/>
                <a:gd name="T14" fmla="*/ 115 w 205"/>
                <a:gd name="T15" fmla="*/ 6 h 32"/>
                <a:gd name="T16" fmla="*/ 106 w 205"/>
                <a:gd name="T17" fmla="*/ 5 h 32"/>
                <a:gd name="T18" fmla="*/ 98 w 205"/>
                <a:gd name="T19" fmla="*/ 5 h 32"/>
                <a:gd name="T20" fmla="*/ 88 w 205"/>
                <a:gd name="T21" fmla="*/ 5 h 32"/>
                <a:gd name="T22" fmla="*/ 71 w 205"/>
                <a:gd name="T23" fmla="*/ 4 h 32"/>
                <a:gd name="T24" fmla="*/ 62 w 205"/>
                <a:gd name="T25" fmla="*/ 4 h 32"/>
                <a:gd name="T26" fmla="*/ 44 w 205"/>
                <a:gd name="T27" fmla="*/ 3 h 32"/>
                <a:gd name="T28" fmla="*/ 35 w 205"/>
                <a:gd name="T29" fmla="*/ 2 h 32"/>
                <a:gd name="T30" fmla="*/ 26 w 205"/>
                <a:gd name="T31" fmla="*/ 2 h 32"/>
                <a:gd name="T32" fmla="*/ 17 w 205"/>
                <a:gd name="T33" fmla="*/ 1 h 32"/>
                <a:gd name="T34" fmla="*/ 1 w 205"/>
                <a:gd name="T35" fmla="*/ 0 h 32"/>
                <a:gd name="T36" fmla="*/ 3 w 205"/>
                <a:gd name="T37" fmla="*/ 21 h 32"/>
                <a:gd name="T38" fmla="*/ 16 w 205"/>
                <a:gd name="T39" fmla="*/ 22 h 32"/>
                <a:gd name="T40" fmla="*/ 30 w 205"/>
                <a:gd name="T41" fmla="*/ 23 h 32"/>
                <a:gd name="T42" fmla="*/ 38 w 205"/>
                <a:gd name="T43" fmla="*/ 23 h 32"/>
                <a:gd name="T44" fmla="*/ 48 w 205"/>
                <a:gd name="T45" fmla="*/ 24 h 32"/>
                <a:gd name="T46" fmla="*/ 61 w 205"/>
                <a:gd name="T47" fmla="*/ 24 h 32"/>
                <a:gd name="T48" fmla="*/ 75 w 205"/>
                <a:gd name="T49" fmla="*/ 25 h 32"/>
                <a:gd name="T50" fmla="*/ 84 w 205"/>
                <a:gd name="T51" fmla="*/ 26 h 32"/>
                <a:gd name="T52" fmla="*/ 102 w 205"/>
                <a:gd name="T53" fmla="*/ 26 h 32"/>
                <a:gd name="T54" fmla="*/ 106 w 205"/>
                <a:gd name="T55" fmla="*/ 27 h 32"/>
                <a:gd name="T56" fmla="*/ 119 w 205"/>
                <a:gd name="T57" fmla="*/ 27 h 32"/>
                <a:gd name="T58" fmla="*/ 128 w 205"/>
                <a:gd name="T59" fmla="*/ 28 h 32"/>
                <a:gd name="T60" fmla="*/ 146 w 205"/>
                <a:gd name="T61" fmla="*/ 29 h 32"/>
                <a:gd name="T62" fmla="*/ 155 w 205"/>
                <a:gd name="T63" fmla="*/ 29 h 32"/>
                <a:gd name="T64" fmla="*/ 171 w 205"/>
                <a:gd name="T65" fmla="*/ 30 h 32"/>
                <a:gd name="T66" fmla="*/ 173 w 205"/>
                <a:gd name="T67" fmla="*/ 30 h 32"/>
                <a:gd name="T68" fmla="*/ 191 w 205"/>
                <a:gd name="T69" fmla="*/ 31 h 32"/>
                <a:gd name="T70" fmla="*/ 195 w 205"/>
                <a:gd name="T71" fmla="*/ 32 h 32"/>
                <a:gd name="T72" fmla="*/ 203 w 205"/>
                <a:gd name="T73" fmla="*/ 32 h 32"/>
                <a:gd name="T74" fmla="*/ 205 w 205"/>
                <a:gd name="T75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32">
                  <a:moveTo>
                    <a:pt x="200" y="11"/>
                  </a:moveTo>
                  <a:cubicBezTo>
                    <a:pt x="199" y="11"/>
                    <a:pt x="197" y="10"/>
                    <a:pt x="196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3" y="10"/>
                    <a:pt x="190" y="10"/>
                    <a:pt x="187" y="10"/>
                  </a:cubicBezTo>
                  <a:cubicBezTo>
                    <a:pt x="184" y="10"/>
                    <a:pt x="181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6" y="9"/>
                    <a:pt x="174" y="9"/>
                    <a:pt x="173" y="9"/>
                  </a:cubicBezTo>
                  <a:cubicBezTo>
                    <a:pt x="172" y="9"/>
                    <a:pt x="170" y="9"/>
                    <a:pt x="169" y="9"/>
                  </a:cubicBezTo>
                  <a:cubicBezTo>
                    <a:pt x="166" y="8"/>
                    <a:pt x="163" y="8"/>
                    <a:pt x="160" y="8"/>
                  </a:cubicBezTo>
                  <a:cubicBezTo>
                    <a:pt x="159" y="8"/>
                    <a:pt x="157" y="8"/>
                    <a:pt x="155" y="8"/>
                  </a:cubicBezTo>
                  <a:cubicBezTo>
                    <a:pt x="154" y="8"/>
                    <a:pt x="153" y="8"/>
                    <a:pt x="151" y="8"/>
                  </a:cubicBezTo>
                  <a:cubicBezTo>
                    <a:pt x="148" y="7"/>
                    <a:pt x="145" y="7"/>
                    <a:pt x="142" y="7"/>
                  </a:cubicBezTo>
                  <a:cubicBezTo>
                    <a:pt x="139" y="7"/>
                    <a:pt x="136" y="7"/>
                    <a:pt x="133" y="7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0" y="7"/>
                    <a:pt x="127" y="6"/>
                    <a:pt x="124" y="6"/>
                  </a:cubicBezTo>
                  <a:cubicBezTo>
                    <a:pt x="121" y="6"/>
                    <a:pt x="118" y="6"/>
                    <a:pt x="115" y="6"/>
                  </a:cubicBezTo>
                  <a:cubicBezTo>
                    <a:pt x="114" y="6"/>
                    <a:pt x="112" y="6"/>
                    <a:pt x="111" y="6"/>
                  </a:cubicBezTo>
                  <a:cubicBezTo>
                    <a:pt x="109" y="6"/>
                    <a:pt x="108" y="6"/>
                    <a:pt x="106" y="5"/>
                  </a:cubicBezTo>
                  <a:cubicBezTo>
                    <a:pt x="105" y="5"/>
                    <a:pt x="104" y="5"/>
                    <a:pt x="103" y="5"/>
                  </a:cubicBezTo>
                  <a:cubicBezTo>
                    <a:pt x="101" y="5"/>
                    <a:pt x="99" y="5"/>
                    <a:pt x="98" y="5"/>
                  </a:cubicBezTo>
                  <a:cubicBezTo>
                    <a:pt x="95" y="5"/>
                    <a:pt x="92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5" y="5"/>
                    <a:pt x="82" y="4"/>
                    <a:pt x="80" y="4"/>
                  </a:cubicBezTo>
                  <a:cubicBezTo>
                    <a:pt x="77" y="4"/>
                    <a:pt x="74" y="4"/>
                    <a:pt x="71" y="4"/>
                  </a:cubicBezTo>
                  <a:cubicBezTo>
                    <a:pt x="69" y="4"/>
                    <a:pt x="67" y="4"/>
                    <a:pt x="66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59" y="3"/>
                    <a:pt x="56" y="3"/>
                    <a:pt x="53" y="3"/>
                  </a:cubicBezTo>
                  <a:cubicBezTo>
                    <a:pt x="50" y="3"/>
                    <a:pt x="47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0" y="3"/>
                    <a:pt x="38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0" y="2"/>
                    <a:pt x="28" y="2"/>
                    <a:pt x="26" y="2"/>
                  </a:cubicBezTo>
                  <a:cubicBezTo>
                    <a:pt x="24" y="2"/>
                    <a:pt x="23" y="2"/>
                    <a:pt x="21" y="2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4" y="1"/>
                    <a:pt x="11" y="1"/>
                    <a:pt x="8" y="1"/>
                  </a:cubicBezTo>
                  <a:cubicBezTo>
                    <a:pt x="4" y="1"/>
                    <a:pt x="1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1"/>
                    <a:pt x="3" y="21"/>
                  </a:cubicBezTo>
                  <a:cubicBezTo>
                    <a:pt x="6" y="21"/>
                    <a:pt x="9" y="22"/>
                    <a:pt x="12" y="22"/>
                  </a:cubicBezTo>
                  <a:cubicBezTo>
                    <a:pt x="13" y="22"/>
                    <a:pt x="15" y="22"/>
                    <a:pt x="16" y="22"/>
                  </a:cubicBezTo>
                  <a:cubicBezTo>
                    <a:pt x="18" y="22"/>
                    <a:pt x="19" y="22"/>
                    <a:pt x="21" y="22"/>
                  </a:cubicBezTo>
                  <a:cubicBezTo>
                    <a:pt x="24" y="22"/>
                    <a:pt x="27" y="23"/>
                    <a:pt x="30" y="23"/>
                  </a:cubicBezTo>
                  <a:cubicBezTo>
                    <a:pt x="31" y="23"/>
                    <a:pt x="31" y="23"/>
                    <a:pt x="32" y="23"/>
                  </a:cubicBezTo>
                  <a:cubicBezTo>
                    <a:pt x="34" y="23"/>
                    <a:pt x="36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2" y="23"/>
                    <a:pt x="45" y="24"/>
                    <a:pt x="48" y="24"/>
                  </a:cubicBezTo>
                  <a:cubicBezTo>
                    <a:pt x="51" y="24"/>
                    <a:pt x="54" y="24"/>
                    <a:pt x="57" y="24"/>
                  </a:cubicBezTo>
                  <a:cubicBezTo>
                    <a:pt x="58" y="24"/>
                    <a:pt x="60" y="24"/>
                    <a:pt x="61" y="24"/>
                  </a:cubicBezTo>
                  <a:cubicBezTo>
                    <a:pt x="62" y="25"/>
                    <a:pt x="64" y="25"/>
                    <a:pt x="66" y="25"/>
                  </a:cubicBezTo>
                  <a:cubicBezTo>
                    <a:pt x="69" y="25"/>
                    <a:pt x="72" y="25"/>
                    <a:pt x="75" y="25"/>
                  </a:cubicBezTo>
                  <a:cubicBezTo>
                    <a:pt x="78" y="25"/>
                    <a:pt x="80" y="25"/>
                    <a:pt x="83" y="26"/>
                  </a:cubicBezTo>
                  <a:cubicBezTo>
                    <a:pt x="83" y="26"/>
                    <a:pt x="84" y="26"/>
                    <a:pt x="84" y="26"/>
                  </a:cubicBezTo>
                  <a:cubicBezTo>
                    <a:pt x="87" y="26"/>
                    <a:pt x="90" y="26"/>
                    <a:pt x="93" y="26"/>
                  </a:cubicBezTo>
                  <a:cubicBezTo>
                    <a:pt x="96" y="26"/>
                    <a:pt x="99" y="26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3" y="26"/>
                    <a:pt x="104" y="26"/>
                    <a:pt x="106" y="27"/>
                  </a:cubicBezTo>
                  <a:cubicBezTo>
                    <a:pt x="107" y="27"/>
                    <a:pt x="109" y="27"/>
                    <a:pt x="111" y="27"/>
                  </a:cubicBezTo>
                  <a:cubicBezTo>
                    <a:pt x="113" y="27"/>
                    <a:pt x="116" y="27"/>
                    <a:pt x="119" y="27"/>
                  </a:cubicBezTo>
                  <a:cubicBezTo>
                    <a:pt x="122" y="27"/>
                    <a:pt x="125" y="27"/>
                    <a:pt x="128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31" y="28"/>
                    <a:pt x="134" y="28"/>
                    <a:pt x="137" y="28"/>
                  </a:cubicBezTo>
                  <a:cubicBezTo>
                    <a:pt x="140" y="28"/>
                    <a:pt x="143" y="28"/>
                    <a:pt x="146" y="29"/>
                  </a:cubicBezTo>
                  <a:cubicBezTo>
                    <a:pt x="148" y="29"/>
                    <a:pt x="149" y="29"/>
                    <a:pt x="150" y="29"/>
                  </a:cubicBezTo>
                  <a:cubicBezTo>
                    <a:pt x="152" y="29"/>
                    <a:pt x="154" y="29"/>
                    <a:pt x="155" y="29"/>
                  </a:cubicBezTo>
                  <a:cubicBezTo>
                    <a:pt x="158" y="29"/>
                    <a:pt x="161" y="29"/>
                    <a:pt x="164" y="30"/>
                  </a:cubicBezTo>
                  <a:cubicBezTo>
                    <a:pt x="167" y="30"/>
                    <a:pt x="169" y="30"/>
                    <a:pt x="171" y="30"/>
                  </a:cubicBezTo>
                  <a:cubicBezTo>
                    <a:pt x="172" y="30"/>
                    <a:pt x="172" y="30"/>
                    <a:pt x="173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6" y="30"/>
                    <a:pt x="179" y="31"/>
                    <a:pt x="182" y="31"/>
                  </a:cubicBezTo>
                  <a:cubicBezTo>
                    <a:pt x="185" y="31"/>
                    <a:pt x="188" y="31"/>
                    <a:pt x="191" y="31"/>
                  </a:cubicBezTo>
                  <a:cubicBezTo>
                    <a:pt x="192" y="32"/>
                    <a:pt x="193" y="32"/>
                    <a:pt x="194" y="32"/>
                  </a:cubicBezTo>
                  <a:cubicBezTo>
                    <a:pt x="194" y="32"/>
                    <a:pt x="195" y="32"/>
                    <a:pt x="195" y="32"/>
                  </a:cubicBezTo>
                  <a:cubicBezTo>
                    <a:pt x="197" y="32"/>
                    <a:pt x="198" y="32"/>
                    <a:pt x="200" y="32"/>
                  </a:cubicBezTo>
                  <a:cubicBezTo>
                    <a:pt x="202" y="32"/>
                    <a:pt x="203" y="32"/>
                    <a:pt x="203" y="32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3" y="11"/>
                    <a:pt x="200" y="1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E387078-CAFC-4C97-8802-502FC2A87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8" y="1643063"/>
              <a:ext cx="165100" cy="34925"/>
            </a:xfrm>
            <a:custGeom>
              <a:avLst/>
              <a:gdLst>
                <a:gd name="T0" fmla="*/ 65 w 65"/>
                <a:gd name="T1" fmla="*/ 2 h 14"/>
                <a:gd name="T2" fmla="*/ 56 w 65"/>
                <a:gd name="T3" fmla="*/ 2 h 14"/>
                <a:gd name="T4" fmla="*/ 48 w 65"/>
                <a:gd name="T5" fmla="*/ 2 h 14"/>
                <a:gd name="T6" fmla="*/ 47 w 65"/>
                <a:gd name="T7" fmla="*/ 1 h 14"/>
                <a:gd name="T8" fmla="*/ 38 w 65"/>
                <a:gd name="T9" fmla="*/ 1 h 14"/>
                <a:gd name="T10" fmla="*/ 29 w 65"/>
                <a:gd name="T11" fmla="*/ 1 h 14"/>
                <a:gd name="T12" fmla="*/ 26 w 65"/>
                <a:gd name="T13" fmla="*/ 1 h 14"/>
                <a:gd name="T14" fmla="*/ 20 w 65"/>
                <a:gd name="T15" fmla="*/ 1 h 14"/>
                <a:gd name="T16" fmla="*/ 11 w 65"/>
                <a:gd name="T17" fmla="*/ 1 h 14"/>
                <a:gd name="T18" fmla="*/ 3 w 65"/>
                <a:gd name="T19" fmla="*/ 1 h 14"/>
                <a:gd name="T20" fmla="*/ 2 w 65"/>
                <a:gd name="T21" fmla="*/ 0 h 14"/>
                <a:gd name="T22" fmla="*/ 0 w 65"/>
                <a:gd name="T23" fmla="*/ 0 h 14"/>
                <a:gd name="T24" fmla="*/ 1 w 65"/>
                <a:gd name="T25" fmla="*/ 4 h 14"/>
                <a:gd name="T26" fmla="*/ 1 w 65"/>
                <a:gd name="T27" fmla="*/ 9 h 14"/>
                <a:gd name="T28" fmla="*/ 2 w 65"/>
                <a:gd name="T29" fmla="*/ 12 h 14"/>
                <a:gd name="T30" fmla="*/ 8 w 65"/>
                <a:gd name="T31" fmla="*/ 12 h 14"/>
                <a:gd name="T32" fmla="*/ 17 w 65"/>
                <a:gd name="T33" fmla="*/ 13 h 14"/>
                <a:gd name="T34" fmla="*/ 23 w 65"/>
                <a:gd name="T35" fmla="*/ 13 h 14"/>
                <a:gd name="T36" fmla="*/ 26 w 65"/>
                <a:gd name="T37" fmla="*/ 13 h 14"/>
                <a:gd name="T38" fmla="*/ 35 w 65"/>
                <a:gd name="T39" fmla="*/ 13 h 14"/>
                <a:gd name="T40" fmla="*/ 44 w 65"/>
                <a:gd name="T41" fmla="*/ 13 h 14"/>
                <a:gd name="T42" fmla="*/ 46 w 65"/>
                <a:gd name="T43" fmla="*/ 13 h 14"/>
                <a:gd name="T44" fmla="*/ 53 w 65"/>
                <a:gd name="T45" fmla="*/ 13 h 14"/>
                <a:gd name="T46" fmla="*/ 62 w 65"/>
                <a:gd name="T47" fmla="*/ 14 h 14"/>
                <a:gd name="T48" fmla="*/ 65 w 65"/>
                <a:gd name="T49" fmla="*/ 14 h 14"/>
                <a:gd name="T50" fmla="*/ 65 w 65"/>
                <a:gd name="T51" fmla="*/ 2 h 14"/>
                <a:gd name="T52" fmla="*/ 65 w 65"/>
                <a:gd name="T5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14">
                  <a:moveTo>
                    <a:pt x="65" y="2"/>
                  </a:moveTo>
                  <a:cubicBezTo>
                    <a:pt x="62" y="2"/>
                    <a:pt x="59" y="2"/>
                    <a:pt x="56" y="2"/>
                  </a:cubicBezTo>
                  <a:cubicBezTo>
                    <a:pt x="53" y="2"/>
                    <a:pt x="51" y="2"/>
                    <a:pt x="48" y="2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4" y="1"/>
                    <a:pt x="41" y="1"/>
                    <a:pt x="38" y="1"/>
                  </a:cubicBezTo>
                  <a:cubicBezTo>
                    <a:pt x="35" y="1"/>
                    <a:pt x="32" y="1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7" y="1"/>
                    <a:pt x="14" y="1"/>
                    <a:pt x="11" y="1"/>
                  </a:cubicBezTo>
                  <a:cubicBezTo>
                    <a:pt x="8" y="1"/>
                    <a:pt x="6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4" y="12"/>
                    <a:pt x="6" y="12"/>
                    <a:pt x="8" y="12"/>
                  </a:cubicBezTo>
                  <a:cubicBezTo>
                    <a:pt x="11" y="12"/>
                    <a:pt x="14" y="12"/>
                    <a:pt x="17" y="13"/>
                  </a:cubicBezTo>
                  <a:cubicBezTo>
                    <a:pt x="19" y="13"/>
                    <a:pt x="21" y="13"/>
                    <a:pt x="23" y="13"/>
                  </a:cubicBezTo>
                  <a:cubicBezTo>
                    <a:pt x="24" y="13"/>
                    <a:pt x="25" y="13"/>
                    <a:pt x="26" y="13"/>
                  </a:cubicBezTo>
                  <a:cubicBezTo>
                    <a:pt x="29" y="13"/>
                    <a:pt x="32" y="13"/>
                    <a:pt x="35" y="13"/>
                  </a:cubicBezTo>
                  <a:cubicBezTo>
                    <a:pt x="38" y="13"/>
                    <a:pt x="41" y="13"/>
                    <a:pt x="44" y="13"/>
                  </a:cubicBezTo>
                  <a:cubicBezTo>
                    <a:pt x="44" y="13"/>
                    <a:pt x="45" y="13"/>
                    <a:pt x="46" y="13"/>
                  </a:cubicBezTo>
                  <a:cubicBezTo>
                    <a:pt x="48" y="13"/>
                    <a:pt x="50" y="13"/>
                    <a:pt x="53" y="13"/>
                  </a:cubicBezTo>
                  <a:cubicBezTo>
                    <a:pt x="56" y="14"/>
                    <a:pt x="59" y="14"/>
                    <a:pt x="62" y="14"/>
                  </a:cubicBezTo>
                  <a:cubicBezTo>
                    <a:pt x="63" y="14"/>
                    <a:pt x="64" y="14"/>
                    <a:pt x="65" y="14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D3770760-0740-43E1-AAC4-F2AED1008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475" y="2201863"/>
              <a:ext cx="109538" cy="204788"/>
            </a:xfrm>
            <a:custGeom>
              <a:avLst/>
              <a:gdLst>
                <a:gd name="T0" fmla="*/ 43 w 43"/>
                <a:gd name="T1" fmla="*/ 81 h 81"/>
                <a:gd name="T2" fmla="*/ 24 w 43"/>
                <a:gd name="T3" fmla="*/ 31 h 81"/>
                <a:gd name="T4" fmla="*/ 0 w 43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1">
                  <a:moveTo>
                    <a:pt x="43" y="81"/>
                  </a:moveTo>
                  <a:cubicBezTo>
                    <a:pt x="39" y="63"/>
                    <a:pt x="32" y="47"/>
                    <a:pt x="24" y="31"/>
                  </a:cubicBezTo>
                  <a:cubicBezTo>
                    <a:pt x="18" y="20"/>
                    <a:pt x="8" y="1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</p:grpSp>
      <p:grpSp>
        <p:nvGrpSpPr>
          <p:cNvPr id="35" name="Group 63">
            <a:extLst>
              <a:ext uri="{FF2B5EF4-FFF2-40B4-BE49-F238E27FC236}">
                <a16:creationId xmlns:a16="http://schemas.microsoft.com/office/drawing/2014/main" id="{26CAD1B8-643F-48F6-9D59-26B16A2F3511}"/>
              </a:ext>
            </a:extLst>
          </p:cNvPr>
          <p:cNvGrpSpPr/>
          <p:nvPr/>
        </p:nvGrpSpPr>
        <p:grpSpPr>
          <a:xfrm>
            <a:off x="1712991" y="372307"/>
            <a:ext cx="796562" cy="1142120"/>
            <a:chOff x="6285507" y="4056652"/>
            <a:chExt cx="1361612" cy="1952296"/>
          </a:xfrm>
        </p:grpSpPr>
        <p:grpSp>
          <p:nvGrpSpPr>
            <p:cNvPr id="36" name="Group 64">
              <a:extLst>
                <a:ext uri="{FF2B5EF4-FFF2-40B4-BE49-F238E27FC236}">
                  <a16:creationId xmlns:a16="http://schemas.microsoft.com/office/drawing/2014/main" id="{B32A9B75-BEA0-4D28-B032-5B3905B0CBA4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1D00D6E4-C345-4D55-91F8-87E52308D05E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39" name="Group 70">
                <a:extLst>
                  <a:ext uri="{FF2B5EF4-FFF2-40B4-BE49-F238E27FC236}">
                    <a16:creationId xmlns:a16="http://schemas.microsoft.com/office/drawing/2014/main" id="{CEEDA547-E59F-4508-92DF-494290FAAA5E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0" name="Freeform 25">
                  <a:extLst>
                    <a:ext uri="{FF2B5EF4-FFF2-40B4-BE49-F238E27FC236}">
                      <a16:creationId xmlns:a16="http://schemas.microsoft.com/office/drawing/2014/main" id="{986F6611-B44D-40EB-8F15-50C3BBABD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6">
                  <a:extLst>
                    <a:ext uri="{FF2B5EF4-FFF2-40B4-BE49-F238E27FC236}">
                      <a16:creationId xmlns:a16="http://schemas.microsoft.com/office/drawing/2014/main" id="{F273F878-9A42-4C08-8916-5C9A6E9B37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7" name="TextBox 65">
              <a:extLst>
                <a:ext uri="{FF2B5EF4-FFF2-40B4-BE49-F238E27FC236}">
                  <a16:creationId xmlns:a16="http://schemas.microsoft.com/office/drawing/2014/main" id="{89F1E4F2-48E2-42A9-9011-F91FE8D0F980}"/>
                </a:ext>
              </a:extLst>
            </p:cNvPr>
            <p:cNvSpPr txBox="1"/>
            <p:nvPr/>
          </p:nvSpPr>
          <p:spPr>
            <a:xfrm>
              <a:off x="6371736" y="4454330"/>
              <a:ext cx="1189156" cy="6313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900" kern="0" dirty="0">
                  <a:latin typeface="Arial" panose="020B0604020202020204" pitchFamily="34" charset="0"/>
                  <a:cs typeface="Arial" panose="020B0604020202020204" pitchFamily="34" charset="0"/>
                </a:rPr>
                <a:t>Q1</a:t>
              </a:r>
              <a:br>
                <a:rPr lang="nl-NL" sz="900" kern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900" kern="0" dirty="0">
                  <a:latin typeface="Arial" panose="020B0604020202020204" pitchFamily="34" charset="0"/>
                  <a:cs typeface="Arial" panose="020B0604020202020204" pitchFamily="34" charset="0"/>
                </a:rPr>
                <a:t>2021</a:t>
              </a:r>
              <a:endParaRPr lang="nl-NL" sz="900" dirty="0"/>
            </a:p>
          </p:txBody>
        </p:sp>
      </p:grpSp>
      <p:grpSp>
        <p:nvGrpSpPr>
          <p:cNvPr id="42" name="Group 81">
            <a:extLst>
              <a:ext uri="{FF2B5EF4-FFF2-40B4-BE49-F238E27FC236}">
                <a16:creationId xmlns:a16="http://schemas.microsoft.com/office/drawing/2014/main" id="{018ADBAA-BD8A-4C5D-A8CC-35177EA512E5}"/>
              </a:ext>
            </a:extLst>
          </p:cNvPr>
          <p:cNvGrpSpPr/>
          <p:nvPr/>
        </p:nvGrpSpPr>
        <p:grpSpPr>
          <a:xfrm>
            <a:off x="4091840" y="1926584"/>
            <a:ext cx="776538" cy="1113410"/>
            <a:chOff x="6285507" y="4056652"/>
            <a:chExt cx="1361612" cy="1952296"/>
          </a:xfrm>
        </p:grpSpPr>
        <p:grpSp>
          <p:nvGrpSpPr>
            <p:cNvPr id="43" name="Group 82">
              <a:extLst>
                <a:ext uri="{FF2B5EF4-FFF2-40B4-BE49-F238E27FC236}">
                  <a16:creationId xmlns:a16="http://schemas.microsoft.com/office/drawing/2014/main" id="{33A50074-12AB-42A2-B501-42BA65CB2AA9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45" name="Rectangle 84">
                <a:extLst>
                  <a:ext uri="{FF2B5EF4-FFF2-40B4-BE49-F238E27FC236}">
                    <a16:creationId xmlns:a16="http://schemas.microsoft.com/office/drawing/2014/main" id="{C6217446-0512-4615-A075-70A7B775F8E4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46" name="Group 85">
                <a:extLst>
                  <a:ext uri="{FF2B5EF4-FFF2-40B4-BE49-F238E27FC236}">
                    <a16:creationId xmlns:a16="http://schemas.microsoft.com/office/drawing/2014/main" id="{88939147-AE26-4967-8506-51827CD2E92A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7" name="Freeform 25">
                  <a:extLst>
                    <a:ext uri="{FF2B5EF4-FFF2-40B4-BE49-F238E27FC236}">
                      <a16:creationId xmlns:a16="http://schemas.microsoft.com/office/drawing/2014/main" id="{DF200D86-8D9F-4CC8-80CF-0A9510184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26">
                  <a:extLst>
                    <a:ext uri="{FF2B5EF4-FFF2-40B4-BE49-F238E27FC236}">
                      <a16:creationId xmlns:a16="http://schemas.microsoft.com/office/drawing/2014/main" id="{A6F6FF50-75CF-404A-841E-47D9904520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0" y="2033588"/>
                  <a:ext cx="1225552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4" name="TextBox 83">
              <a:extLst>
                <a:ext uri="{FF2B5EF4-FFF2-40B4-BE49-F238E27FC236}">
                  <a16:creationId xmlns:a16="http://schemas.microsoft.com/office/drawing/2014/main" id="{8279AA32-4B4E-47A9-AC53-22E64422876D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 dirty="0">
                  <a:latin typeface="Arial" panose="020B0604020202020204" pitchFamily="34" charset="0"/>
                  <a:cs typeface="Arial" panose="020B0604020202020204" pitchFamily="34" charset="0"/>
                </a:rPr>
                <a:t>ZGW</a:t>
              </a:r>
              <a:endParaRPr lang="nl-NL" sz="1050" dirty="0"/>
            </a:p>
          </p:txBody>
        </p:sp>
      </p:grpSp>
      <p:grpSp>
        <p:nvGrpSpPr>
          <p:cNvPr id="49" name="Group 55">
            <a:extLst>
              <a:ext uri="{FF2B5EF4-FFF2-40B4-BE49-F238E27FC236}">
                <a16:creationId xmlns:a16="http://schemas.microsoft.com/office/drawing/2014/main" id="{BB5E7553-A7AC-49AB-A047-8F341E8350A4}"/>
              </a:ext>
            </a:extLst>
          </p:cNvPr>
          <p:cNvGrpSpPr/>
          <p:nvPr/>
        </p:nvGrpSpPr>
        <p:grpSpPr>
          <a:xfrm>
            <a:off x="966963" y="3812752"/>
            <a:ext cx="2060906" cy="1306237"/>
            <a:chOff x="4027695" y="1669968"/>
            <a:chExt cx="1708668" cy="1741648"/>
          </a:xfrm>
        </p:grpSpPr>
        <p:sp>
          <p:nvSpPr>
            <p:cNvPr id="50" name="TextBox 56">
              <a:extLst>
                <a:ext uri="{FF2B5EF4-FFF2-40B4-BE49-F238E27FC236}">
                  <a16:creationId xmlns:a16="http://schemas.microsoft.com/office/drawing/2014/main" id="{0EC9E260-5352-4DA5-985E-755E7A8384A3}"/>
                </a:ext>
              </a:extLst>
            </p:cNvPr>
            <p:cNvSpPr txBox="1"/>
            <p:nvPr/>
          </p:nvSpPr>
          <p:spPr>
            <a:xfrm>
              <a:off x="4027695" y="2057400"/>
              <a:ext cx="1708668" cy="1354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Suite4SociaalDomein</a:t>
              </a: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Key2Burgerzaken</a:t>
              </a: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GISVG</a:t>
              </a: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Sleeptool</a:t>
              </a:r>
            </a:p>
            <a:p>
              <a:pPr marL="171450" indent="-171450">
                <a:buFontTx/>
                <a:buChar char="-"/>
              </a:pP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CorsaDocumentManager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7">
              <a:extLst>
                <a:ext uri="{FF2B5EF4-FFF2-40B4-BE49-F238E27FC236}">
                  <a16:creationId xmlns:a16="http://schemas.microsoft.com/office/drawing/2014/main" id="{A95EC969-4CD4-464B-B71C-1576107CCC72}"/>
                </a:ext>
              </a:extLst>
            </p:cNvPr>
            <p:cNvSpPr txBox="1"/>
            <p:nvPr/>
          </p:nvSpPr>
          <p:spPr>
            <a:xfrm>
              <a:off x="4027695" y="1669968"/>
              <a:ext cx="983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Aansluiten</a:t>
              </a:r>
            </a:p>
          </p:txBody>
        </p:sp>
      </p:grpSp>
      <p:grpSp>
        <p:nvGrpSpPr>
          <p:cNvPr id="52" name="Group 58">
            <a:extLst>
              <a:ext uri="{FF2B5EF4-FFF2-40B4-BE49-F238E27FC236}">
                <a16:creationId xmlns:a16="http://schemas.microsoft.com/office/drawing/2014/main" id="{08B5817C-DF8B-41CD-9AFB-0F42BA31471B}"/>
              </a:ext>
            </a:extLst>
          </p:cNvPr>
          <p:cNvGrpSpPr/>
          <p:nvPr/>
        </p:nvGrpSpPr>
        <p:grpSpPr>
          <a:xfrm>
            <a:off x="4761175" y="1935875"/>
            <a:ext cx="2856085" cy="1098404"/>
            <a:chOff x="4027695" y="1669969"/>
            <a:chExt cx="1722603" cy="1591413"/>
          </a:xfrm>
        </p:grpSpPr>
        <p:sp>
          <p:nvSpPr>
            <p:cNvPr id="53" name="TextBox 59">
              <a:extLst>
                <a:ext uri="{FF2B5EF4-FFF2-40B4-BE49-F238E27FC236}">
                  <a16:creationId xmlns:a16="http://schemas.microsoft.com/office/drawing/2014/main" id="{41765FBF-8BA7-4E0A-9A5D-890750612C95}"/>
                </a:ext>
              </a:extLst>
            </p:cNvPr>
            <p:cNvSpPr txBox="1"/>
            <p:nvPr/>
          </p:nvSpPr>
          <p:spPr>
            <a:xfrm>
              <a:off x="4027695" y="2057399"/>
              <a:ext cx="1708668" cy="120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MijnSWF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ZaakBehandel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Archiefbeheercomponent</a:t>
              </a: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Notificaties</a:t>
              </a:r>
            </a:p>
          </p:txBody>
        </p:sp>
        <p:sp>
          <p:nvSpPr>
            <p:cNvPr id="54" name="TextBox 60">
              <a:extLst>
                <a:ext uri="{FF2B5EF4-FFF2-40B4-BE49-F238E27FC236}">
                  <a16:creationId xmlns:a16="http://schemas.microsoft.com/office/drawing/2014/main" id="{06EFE0F5-CEC2-42C7-A6A1-C659B8F61780}"/>
                </a:ext>
              </a:extLst>
            </p:cNvPr>
            <p:cNvSpPr txBox="1"/>
            <p:nvPr/>
          </p:nvSpPr>
          <p:spPr>
            <a:xfrm>
              <a:off x="4027695" y="1669969"/>
              <a:ext cx="1722603" cy="492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Onderzoeken </a:t>
              </a:r>
            </a:p>
          </p:txBody>
        </p:sp>
      </p:grpSp>
      <p:grpSp>
        <p:nvGrpSpPr>
          <p:cNvPr id="55" name="Group 67">
            <a:extLst>
              <a:ext uri="{FF2B5EF4-FFF2-40B4-BE49-F238E27FC236}">
                <a16:creationId xmlns:a16="http://schemas.microsoft.com/office/drawing/2014/main" id="{F23D5DF0-FFE2-4405-8E14-294E93CC1E19}"/>
              </a:ext>
            </a:extLst>
          </p:cNvPr>
          <p:cNvGrpSpPr/>
          <p:nvPr/>
        </p:nvGrpSpPr>
        <p:grpSpPr>
          <a:xfrm>
            <a:off x="2646119" y="545370"/>
            <a:ext cx="1632767" cy="709555"/>
            <a:chOff x="4027695" y="1669969"/>
            <a:chExt cx="1722603" cy="1108974"/>
          </a:xfrm>
        </p:grpSpPr>
        <p:sp>
          <p:nvSpPr>
            <p:cNvPr id="56" name="TextBox 68">
              <a:extLst>
                <a:ext uri="{FF2B5EF4-FFF2-40B4-BE49-F238E27FC236}">
                  <a16:creationId xmlns:a16="http://schemas.microsoft.com/office/drawing/2014/main" id="{3CE580EB-1EE5-47F3-9312-66F4CEE8615F}"/>
                </a:ext>
              </a:extLst>
            </p:cNvPr>
            <p:cNvSpPr txBox="1"/>
            <p:nvPr/>
          </p:nvSpPr>
          <p:spPr>
            <a:xfrm>
              <a:off x="4027695" y="2057400"/>
              <a:ext cx="1708668" cy="72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OpenZaak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OpenZaakBrug</a:t>
              </a:r>
            </a:p>
          </p:txBody>
        </p:sp>
        <p:sp>
          <p:nvSpPr>
            <p:cNvPr id="57" name="TextBox 72">
              <a:extLst>
                <a:ext uri="{FF2B5EF4-FFF2-40B4-BE49-F238E27FC236}">
                  <a16:creationId xmlns:a16="http://schemas.microsoft.com/office/drawing/2014/main" id="{2FB72810-9436-4776-B5D1-9DFDA64C6156}"/>
                </a:ext>
              </a:extLst>
            </p:cNvPr>
            <p:cNvSpPr txBox="1"/>
            <p:nvPr/>
          </p:nvSpPr>
          <p:spPr>
            <a:xfrm>
              <a:off x="4027695" y="1669969"/>
              <a:ext cx="1722603" cy="5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Installatie</a:t>
              </a:r>
            </a:p>
          </p:txBody>
        </p:sp>
      </p:grpSp>
      <p:grpSp>
        <p:nvGrpSpPr>
          <p:cNvPr id="58" name="Group 107">
            <a:extLst>
              <a:ext uri="{FF2B5EF4-FFF2-40B4-BE49-F238E27FC236}">
                <a16:creationId xmlns:a16="http://schemas.microsoft.com/office/drawing/2014/main" id="{FE59EF07-4776-42AE-AB6F-6341BE7D3F69}"/>
              </a:ext>
            </a:extLst>
          </p:cNvPr>
          <p:cNvGrpSpPr/>
          <p:nvPr/>
        </p:nvGrpSpPr>
        <p:grpSpPr>
          <a:xfrm>
            <a:off x="7111725" y="3675620"/>
            <a:ext cx="2032275" cy="878813"/>
            <a:chOff x="3769900" y="1428819"/>
            <a:chExt cx="1779560" cy="1315442"/>
          </a:xfrm>
        </p:grpSpPr>
        <p:sp>
          <p:nvSpPr>
            <p:cNvPr id="59" name="TextBox 108">
              <a:extLst>
                <a:ext uri="{FF2B5EF4-FFF2-40B4-BE49-F238E27FC236}">
                  <a16:creationId xmlns:a16="http://schemas.microsoft.com/office/drawing/2014/main" id="{E5B200AB-0B4E-4D05-93F4-F2B8C19DCEE4}"/>
                </a:ext>
              </a:extLst>
            </p:cNvPr>
            <p:cNvSpPr txBox="1"/>
            <p:nvPr/>
          </p:nvSpPr>
          <p:spPr>
            <a:xfrm>
              <a:off x="3769900" y="1776807"/>
              <a:ext cx="1708668" cy="96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dirty="0" err="1"/>
                <a:t>MijnSWF</a:t>
              </a:r>
              <a:endParaRPr lang="nl-NL" sz="1200" dirty="0"/>
            </a:p>
            <a:p>
              <a:pPr marL="171450" indent="-171450">
                <a:buFontTx/>
                <a:buChar char="-"/>
              </a:pPr>
              <a:r>
                <a:rPr lang="nl-NL" sz="1200" dirty="0" err="1"/>
                <a:t>ZaakBehandelcomponent</a:t>
              </a:r>
              <a:endParaRPr lang="nl-NL" sz="1200" dirty="0"/>
            </a:p>
            <a:p>
              <a:pPr marL="171450" indent="-171450">
                <a:buFontTx/>
                <a:buChar char="-"/>
              </a:pPr>
              <a:r>
                <a:rPr lang="nl-NL" sz="1200" dirty="0"/>
                <a:t>Archiefbeheercomponent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109">
              <a:extLst>
                <a:ext uri="{FF2B5EF4-FFF2-40B4-BE49-F238E27FC236}">
                  <a16:creationId xmlns:a16="http://schemas.microsoft.com/office/drawing/2014/main" id="{0DCB8AA8-9451-4DAC-A0D0-A65FCEDEA3A5}"/>
                </a:ext>
              </a:extLst>
            </p:cNvPr>
            <p:cNvSpPr txBox="1"/>
            <p:nvPr/>
          </p:nvSpPr>
          <p:spPr>
            <a:xfrm>
              <a:off x="3826857" y="1428819"/>
              <a:ext cx="1722603" cy="483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Uitbreiden</a:t>
              </a:r>
            </a:p>
          </p:txBody>
        </p:sp>
      </p:grpSp>
      <p:grpSp>
        <p:nvGrpSpPr>
          <p:cNvPr id="61" name="Group 117">
            <a:extLst>
              <a:ext uri="{FF2B5EF4-FFF2-40B4-BE49-F238E27FC236}">
                <a16:creationId xmlns:a16="http://schemas.microsoft.com/office/drawing/2014/main" id="{E417A94C-14D6-4F0E-83B3-CD80F91B0D99}"/>
              </a:ext>
            </a:extLst>
          </p:cNvPr>
          <p:cNvGrpSpPr/>
          <p:nvPr/>
        </p:nvGrpSpPr>
        <p:grpSpPr>
          <a:xfrm>
            <a:off x="602534" y="2506214"/>
            <a:ext cx="776538" cy="1113410"/>
            <a:chOff x="6285507" y="4056652"/>
            <a:chExt cx="1361612" cy="1952296"/>
          </a:xfrm>
        </p:grpSpPr>
        <p:grpSp>
          <p:nvGrpSpPr>
            <p:cNvPr id="62" name="Group 118">
              <a:extLst>
                <a:ext uri="{FF2B5EF4-FFF2-40B4-BE49-F238E27FC236}">
                  <a16:creationId xmlns:a16="http://schemas.microsoft.com/office/drawing/2014/main" id="{2BDFC818-C98A-445B-8365-FA30D35680D3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64" name="Rectangle 120">
                <a:extLst>
                  <a:ext uri="{FF2B5EF4-FFF2-40B4-BE49-F238E27FC236}">
                    <a16:creationId xmlns:a16="http://schemas.microsoft.com/office/drawing/2014/main" id="{20AB2DF3-2B9F-4403-89D6-2C9A7E231EF6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65" name="Group 121">
                <a:extLst>
                  <a:ext uri="{FF2B5EF4-FFF2-40B4-BE49-F238E27FC236}">
                    <a16:creationId xmlns:a16="http://schemas.microsoft.com/office/drawing/2014/main" id="{9D1501F6-4B77-40FF-8530-DA7D695FD6C7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66" name="Freeform 25">
                  <a:extLst>
                    <a:ext uri="{FF2B5EF4-FFF2-40B4-BE49-F238E27FC236}">
                      <a16:creationId xmlns:a16="http://schemas.microsoft.com/office/drawing/2014/main" id="{4848606B-98F5-4CAC-A24C-4457600773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26">
                  <a:extLst>
                    <a:ext uri="{FF2B5EF4-FFF2-40B4-BE49-F238E27FC236}">
                      <a16:creationId xmlns:a16="http://schemas.microsoft.com/office/drawing/2014/main" id="{DC350268-BF28-4E66-9B3E-ED25D7BA4B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63" name="TextBox 119">
              <a:extLst>
                <a:ext uri="{FF2B5EF4-FFF2-40B4-BE49-F238E27FC236}">
                  <a16:creationId xmlns:a16="http://schemas.microsoft.com/office/drawing/2014/main" id="{3CEAF9DC-079E-48E5-99D1-7760E58797A5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 dirty="0">
                  <a:latin typeface="Arial" panose="020B0604020202020204" pitchFamily="34" charset="0"/>
                  <a:cs typeface="Arial" panose="020B0604020202020204" pitchFamily="34" charset="0"/>
                </a:rPr>
                <a:t>ZDS</a:t>
              </a:r>
              <a:endParaRPr lang="nl-NL" sz="1050" dirty="0"/>
            </a:p>
          </p:txBody>
        </p:sp>
      </p:grpSp>
      <p:grpSp>
        <p:nvGrpSpPr>
          <p:cNvPr id="68" name="Group 125">
            <a:extLst>
              <a:ext uri="{FF2B5EF4-FFF2-40B4-BE49-F238E27FC236}">
                <a16:creationId xmlns:a16="http://schemas.microsoft.com/office/drawing/2014/main" id="{FDF62675-8C82-480E-A5D1-4DF187BBF899}"/>
              </a:ext>
            </a:extLst>
          </p:cNvPr>
          <p:cNvGrpSpPr/>
          <p:nvPr/>
        </p:nvGrpSpPr>
        <p:grpSpPr>
          <a:xfrm>
            <a:off x="6698757" y="2737046"/>
            <a:ext cx="776538" cy="1113410"/>
            <a:chOff x="6285507" y="4056652"/>
            <a:chExt cx="1361612" cy="1952296"/>
          </a:xfrm>
        </p:grpSpPr>
        <p:grpSp>
          <p:nvGrpSpPr>
            <p:cNvPr id="69" name="Group 126">
              <a:extLst>
                <a:ext uri="{FF2B5EF4-FFF2-40B4-BE49-F238E27FC236}">
                  <a16:creationId xmlns:a16="http://schemas.microsoft.com/office/drawing/2014/main" id="{F33E8AA9-59D0-4401-B9EB-47BEEE3ACB93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1" name="Rectangle 128">
                <a:extLst>
                  <a:ext uri="{FF2B5EF4-FFF2-40B4-BE49-F238E27FC236}">
                    <a16:creationId xmlns:a16="http://schemas.microsoft.com/office/drawing/2014/main" id="{87421874-27AA-4B73-8CE0-128FA558423A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72" name="Group 129">
                <a:extLst>
                  <a:ext uri="{FF2B5EF4-FFF2-40B4-BE49-F238E27FC236}">
                    <a16:creationId xmlns:a16="http://schemas.microsoft.com/office/drawing/2014/main" id="{A9605CAD-80DD-4DF2-A4DF-66F574BA8B85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73" name="Freeform 25">
                  <a:extLst>
                    <a:ext uri="{FF2B5EF4-FFF2-40B4-BE49-F238E27FC236}">
                      <a16:creationId xmlns:a16="http://schemas.microsoft.com/office/drawing/2014/main" id="{F8554263-01D4-48B9-8F4B-6FB540B15B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26">
                  <a:extLst>
                    <a:ext uri="{FF2B5EF4-FFF2-40B4-BE49-F238E27FC236}">
                      <a16:creationId xmlns:a16="http://schemas.microsoft.com/office/drawing/2014/main" id="{16486197-473F-45A3-8C3F-10609C5B9AE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0" name="TextBox 127">
              <a:extLst>
                <a:ext uri="{FF2B5EF4-FFF2-40B4-BE49-F238E27FC236}">
                  <a16:creationId xmlns:a16="http://schemas.microsoft.com/office/drawing/2014/main" id="{58D85844-97B0-4826-882D-CB64A063BBAA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>
                  <a:latin typeface="Arial" panose="020B0604020202020204" pitchFamily="34" charset="0"/>
                  <a:cs typeface="Arial" panose="020B0604020202020204" pitchFamily="34" charset="0"/>
                </a:rPr>
                <a:t>ZGW</a:t>
              </a:r>
              <a:endParaRPr lang="nl-NL" sz="1050"/>
            </a:p>
          </p:txBody>
        </p:sp>
      </p:grpSp>
      <p:grpSp>
        <p:nvGrpSpPr>
          <p:cNvPr id="75" name="Group 117">
            <a:extLst>
              <a:ext uri="{FF2B5EF4-FFF2-40B4-BE49-F238E27FC236}">
                <a16:creationId xmlns:a16="http://schemas.microsoft.com/office/drawing/2014/main" id="{5866A4E8-AAA3-478E-BB0F-822951A6D63B}"/>
              </a:ext>
            </a:extLst>
          </p:cNvPr>
          <p:cNvGrpSpPr/>
          <p:nvPr/>
        </p:nvGrpSpPr>
        <p:grpSpPr>
          <a:xfrm>
            <a:off x="540420" y="1135648"/>
            <a:ext cx="776538" cy="1113410"/>
            <a:chOff x="6285507" y="4056652"/>
            <a:chExt cx="1361612" cy="1952296"/>
          </a:xfrm>
        </p:grpSpPr>
        <p:grpSp>
          <p:nvGrpSpPr>
            <p:cNvPr id="76" name="Group 118">
              <a:extLst>
                <a:ext uri="{FF2B5EF4-FFF2-40B4-BE49-F238E27FC236}">
                  <a16:creationId xmlns:a16="http://schemas.microsoft.com/office/drawing/2014/main" id="{AB05417C-2062-49B4-8DD2-2A5827052BF8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8" name="Rectangle 120">
                <a:extLst>
                  <a:ext uri="{FF2B5EF4-FFF2-40B4-BE49-F238E27FC236}">
                    <a16:creationId xmlns:a16="http://schemas.microsoft.com/office/drawing/2014/main" id="{AC701E2B-7264-4E73-B84C-CE3753AF2521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79" name="Group 121">
                <a:extLst>
                  <a:ext uri="{FF2B5EF4-FFF2-40B4-BE49-F238E27FC236}">
                    <a16:creationId xmlns:a16="http://schemas.microsoft.com/office/drawing/2014/main" id="{4DC62567-3718-4EF9-809F-0ED887508355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0" name="Freeform 25">
                  <a:extLst>
                    <a:ext uri="{FF2B5EF4-FFF2-40B4-BE49-F238E27FC236}">
                      <a16:creationId xmlns:a16="http://schemas.microsoft.com/office/drawing/2014/main" id="{CFDDA1D9-4C69-4F0F-B8F8-F93661D6F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Freeform 26">
                  <a:extLst>
                    <a:ext uri="{FF2B5EF4-FFF2-40B4-BE49-F238E27FC236}">
                      <a16:creationId xmlns:a16="http://schemas.microsoft.com/office/drawing/2014/main" id="{AA073F78-82AA-4E32-9A20-8ECF8BC7D6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7" name="TextBox 119">
              <a:extLst>
                <a:ext uri="{FF2B5EF4-FFF2-40B4-BE49-F238E27FC236}">
                  <a16:creationId xmlns:a16="http://schemas.microsoft.com/office/drawing/2014/main" id="{278F35F1-987A-41AA-A477-F8C2B1307EFD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 dirty="0">
                  <a:latin typeface="Arial" panose="020B0604020202020204" pitchFamily="34" charset="0"/>
                  <a:cs typeface="Arial" panose="020B0604020202020204" pitchFamily="34" charset="0"/>
                </a:rPr>
                <a:t>CMIS</a:t>
              </a:r>
              <a:endParaRPr lang="nl-NL" sz="1050" dirty="0"/>
            </a:p>
          </p:txBody>
        </p:sp>
      </p:grpSp>
      <p:sp>
        <p:nvSpPr>
          <p:cNvPr id="82" name="TextBox 57">
            <a:extLst>
              <a:ext uri="{FF2B5EF4-FFF2-40B4-BE49-F238E27FC236}">
                <a16:creationId xmlns:a16="http://schemas.microsoft.com/office/drawing/2014/main" id="{56981275-CC31-470D-AFDD-5D125301CE16}"/>
              </a:ext>
            </a:extLst>
          </p:cNvPr>
          <p:cNvSpPr txBox="1"/>
          <p:nvPr/>
        </p:nvSpPr>
        <p:spPr>
          <a:xfrm>
            <a:off x="1085525" y="1559402"/>
            <a:ext cx="1186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Aansluiten</a:t>
            </a:r>
          </a:p>
          <a:p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Corsa</a:t>
            </a:r>
          </a:p>
        </p:txBody>
      </p:sp>
      <p:sp>
        <p:nvSpPr>
          <p:cNvPr id="83" name="Titel 5">
            <a:extLst>
              <a:ext uri="{FF2B5EF4-FFF2-40B4-BE49-F238E27FC236}">
                <a16:creationId xmlns:a16="http://schemas.microsoft.com/office/drawing/2014/main" id="{7A93FE6F-BE19-4866-902E-B0CBFAD9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780" y="106838"/>
            <a:ext cx="4426087" cy="1115925"/>
          </a:xfrm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Roadmap </a:t>
            </a:r>
            <a:b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Súdwest-Fryslân</a:t>
            </a:r>
          </a:p>
        </p:txBody>
      </p:sp>
      <p:pic>
        <p:nvPicPr>
          <p:cNvPr id="84" name="Picture 3">
            <a:extLst>
              <a:ext uri="{FF2B5EF4-FFF2-40B4-BE49-F238E27FC236}">
                <a16:creationId xmlns:a16="http://schemas.microsoft.com/office/drawing/2014/main" id="{C4996CB5-20F8-4BB2-A7CA-F1C9186A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385" y="146797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223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Waarom niet ook beginnen?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42187"/>
          </a:xfrm>
        </p:spPr>
        <p:txBody>
          <a:bodyPr>
            <a:normAutofit/>
          </a:bodyPr>
          <a:lstStyle/>
          <a:p>
            <a:pPr marL="0" indent="0">
              <a:buClr>
                <a:schemeClr val="bg2"/>
              </a:buClr>
              <a:buNone/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Ruimte voor vragen en dialoog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DF9C644-FB3C-430D-A9F4-006F6C93865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11" y="4439736"/>
            <a:ext cx="937974" cy="407855"/>
          </a:xfrm>
          <a:prstGeom prst="rect">
            <a:avLst/>
          </a:prstGeom>
        </p:spPr>
      </p:pic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97AF9B94-97F0-49B5-BE93-8B25E45A2A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59" y="4404503"/>
            <a:ext cx="1088415" cy="5914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44" y="4419639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3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4D707F7-46A2-43D1-93A1-F696C346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 lvl="1" indent="0">
              <a:buClr>
                <a:schemeClr val="bg2">
                  <a:lumMod val="75000"/>
                </a:schemeClr>
              </a:buClr>
              <a:buNone/>
            </a:pPr>
            <a: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  <a:t>De bijeenkomst wordt opgenomen en via </a:t>
            </a:r>
            <a:r>
              <a:rPr lang="nl-NL" sz="2300" i="1" dirty="0" err="1">
                <a:solidFill>
                  <a:schemeClr val="accent5">
                    <a:lumMod val="50000"/>
                  </a:schemeClr>
                </a:solidFill>
              </a:rPr>
              <a:t>Youtube</a:t>
            </a:r>
            <a: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  <a:t> gedeeld. </a:t>
            </a:r>
            <a:b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</a:br>
            <a:endParaRPr lang="nl-NL" sz="23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400050" lvl="1" indent="0">
              <a:buClr>
                <a:schemeClr val="bg2">
                  <a:lumMod val="75000"/>
                </a:schemeClr>
              </a:buClr>
              <a:buNone/>
            </a:pPr>
            <a: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  <a:t>Wil je niet in beeld zet dan je camera uit. </a:t>
            </a:r>
            <a:b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</a:br>
            <a:endParaRPr lang="nl-NL" sz="23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400050" lvl="1" indent="0">
              <a:buClr>
                <a:schemeClr val="bg2">
                  <a:lumMod val="75000"/>
                </a:schemeClr>
              </a:buClr>
              <a:buNone/>
            </a:pPr>
            <a: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  <a:t>Beelden kunnen gebruikt worden voor </a:t>
            </a:r>
            <a:r>
              <a:rPr lang="nl-NL" sz="2300" i="1" dirty="0" err="1">
                <a:solidFill>
                  <a:schemeClr val="accent5">
                    <a:lumMod val="50000"/>
                  </a:schemeClr>
                </a:solidFill>
              </a:rPr>
              <a:t>Fieldlab</a:t>
            </a:r>
            <a: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  <a:t> en inhoudelijk gerelateerde momenten</a:t>
            </a:r>
            <a:endParaRPr lang="nl-NL" sz="2300" dirty="0"/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endParaRPr lang="nl-NL" sz="2300" dirty="0"/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endParaRPr lang="nl-NL" sz="2300" dirty="0"/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endParaRPr lang="nl-NL" sz="2300" dirty="0"/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nl-NL" sz="2000" dirty="0"/>
              <a:t>Eduard Witteveen</a:t>
            </a:r>
            <a:br>
              <a:rPr lang="nl-NL" sz="2000" dirty="0"/>
            </a:br>
            <a:r>
              <a:rPr lang="nl-NL" sz="2000" dirty="0"/>
              <a:t>Gemeente Súdwest-Fryslân</a:t>
            </a:r>
            <a:endParaRPr lang="nl-NL" i="1" dirty="0"/>
          </a:p>
          <a:p>
            <a:pPr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D168EA8-5175-481E-B599-52507C5E7D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11" y="4439736"/>
            <a:ext cx="937974" cy="407855"/>
          </a:xfrm>
          <a:prstGeom prst="rect">
            <a:avLst/>
          </a:prstGeom>
        </p:spPr>
      </p:pic>
      <p:pic>
        <p:nvPicPr>
          <p:cNvPr id="12" name="Afbeelding 11" descr="Afbeelding met tekst&#10;&#10;Automatisch gegenereerde beschrijving">
            <a:extLst>
              <a:ext uri="{FF2B5EF4-FFF2-40B4-BE49-F238E27FC236}">
                <a16:creationId xmlns:a16="http://schemas.microsoft.com/office/drawing/2014/main" id="{F8B55F71-4E24-4910-844D-99E2A0230B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59" y="4404503"/>
            <a:ext cx="1088415" cy="591484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B14C57E8-D563-4FB9-A513-72270A3C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44" y="4419639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99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42187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Demonstratie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Toekomst</a:t>
            </a:r>
          </a:p>
          <a:p>
            <a:pPr lvl="1"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Utrecht -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Lazo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Bozarov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Haarlem - David van Hussel</a:t>
            </a:r>
          </a:p>
          <a:p>
            <a:pPr lvl="1"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Súdwest-Fryslân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Vragen?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DF9C644-FB3C-430D-A9F4-006F6C93865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11" y="4439736"/>
            <a:ext cx="937974" cy="407855"/>
          </a:xfrm>
          <a:prstGeom prst="rect">
            <a:avLst/>
          </a:prstGeom>
        </p:spPr>
      </p:pic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97AF9B94-97F0-49B5-BE93-8B25E45A2A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59" y="4404503"/>
            <a:ext cx="1088415" cy="5914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44" y="4419639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18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D8D81237-11EA-45E0-9BD6-1854BDA2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C:\temp\Zaaksysteem Huidig.jpg">
            <a:extLst>
              <a:ext uri="{FF2B5EF4-FFF2-40B4-BE49-F238E27FC236}">
                <a16:creationId xmlns:a16="http://schemas.microsoft.com/office/drawing/2014/main" id="{3E8ECEC2-CBA6-4CDA-B3DE-DFEC60AB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" y="943897"/>
            <a:ext cx="9144399" cy="419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 - Aanleiding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93D318A-CC29-4FD7-906B-71564C7C6B69}"/>
              </a:ext>
            </a:extLst>
          </p:cNvPr>
          <p:cNvSpPr/>
          <p:nvPr/>
        </p:nvSpPr>
        <p:spPr>
          <a:xfrm>
            <a:off x="2468658" y="2064774"/>
            <a:ext cx="2711669" cy="1873045"/>
          </a:xfrm>
          <a:prstGeom prst="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dirty="0">
                <a:solidFill>
                  <a:srgbClr val="FF0000"/>
                </a:solidFill>
              </a:rPr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41090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200" y="1200151"/>
            <a:ext cx="8542666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chemeClr val="bg2"/>
              </a:buClr>
              <a:buNone/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Het moment: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Achter de uitgangspunten Common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</a:t>
            </a: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ZGW-beleid binnen SWF vastgesteld in 2019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Meerdere keuzes zaaksystemen onderzocht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ZGW-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api’s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 ZGW 2.0 vastgesteld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Zaak, de nieuwe wereld</a:t>
            </a:r>
          </a:p>
          <a:p>
            <a:pPr marL="0" indent="0">
              <a:buClr>
                <a:schemeClr val="bg2"/>
              </a:buClr>
              <a:buNone/>
            </a:pP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Keuze: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DT-Besluit in april 2020 : Ambitie uitgesproken, in zetten op Open Zaak, Stuurgroep voor ZGW </a:t>
            </a:r>
            <a:endParaRPr lang="nl-NL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Stuurgroep in juli 2020: Definitieve GO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D8D81237-11EA-45E0-9BD6-1854BDA2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36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D8D81237-11EA-45E0-9BD6-1854BDA2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C:\temp\Zaaksysteem Huidig.jpg">
            <a:extLst>
              <a:ext uri="{FF2B5EF4-FFF2-40B4-BE49-F238E27FC236}">
                <a16:creationId xmlns:a16="http://schemas.microsoft.com/office/drawing/2014/main" id="{3E8ECEC2-CBA6-4CDA-B3DE-DFEC60AB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" y="943897"/>
            <a:ext cx="9144399" cy="419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Vervangen door Open Zaak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93D318A-CC29-4FD7-906B-71564C7C6B69}"/>
              </a:ext>
            </a:extLst>
          </p:cNvPr>
          <p:cNvSpPr/>
          <p:nvPr/>
        </p:nvSpPr>
        <p:spPr>
          <a:xfrm>
            <a:off x="2468658" y="2094272"/>
            <a:ext cx="2711669" cy="184354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800" dirty="0">
              <a:solidFill>
                <a:srgbClr val="FF0000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938B689-640E-4BDE-B480-AFC4020DB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375" y="2257474"/>
            <a:ext cx="1529172" cy="1529172"/>
          </a:xfrm>
          <a:prstGeom prst="rect">
            <a:avLst/>
          </a:prstGeom>
        </p:spPr>
      </p:pic>
      <p:sp>
        <p:nvSpPr>
          <p:cNvPr id="14" name="Pijl: links 13">
            <a:extLst>
              <a:ext uri="{FF2B5EF4-FFF2-40B4-BE49-F238E27FC236}">
                <a16:creationId xmlns:a16="http://schemas.microsoft.com/office/drawing/2014/main" id="{A08B4C07-49F0-4FB3-A3BB-F7B730998D0D}"/>
              </a:ext>
            </a:extLst>
          </p:cNvPr>
          <p:cNvSpPr/>
          <p:nvPr/>
        </p:nvSpPr>
        <p:spPr>
          <a:xfrm>
            <a:off x="2377328" y="3237273"/>
            <a:ext cx="638717" cy="41664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ZGW</a:t>
            </a:r>
          </a:p>
        </p:txBody>
      </p:sp>
      <p:sp>
        <p:nvSpPr>
          <p:cNvPr id="15" name="Pijl: links 14">
            <a:extLst>
              <a:ext uri="{FF2B5EF4-FFF2-40B4-BE49-F238E27FC236}">
                <a16:creationId xmlns:a16="http://schemas.microsoft.com/office/drawing/2014/main" id="{C8778766-EC44-467D-9803-7C8DB816D1B7}"/>
              </a:ext>
            </a:extLst>
          </p:cNvPr>
          <p:cNvSpPr/>
          <p:nvPr/>
        </p:nvSpPr>
        <p:spPr>
          <a:xfrm flipH="1">
            <a:off x="4636547" y="2807726"/>
            <a:ext cx="632762" cy="41664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ZGW</a:t>
            </a:r>
          </a:p>
        </p:txBody>
      </p:sp>
      <p:sp>
        <p:nvSpPr>
          <p:cNvPr id="16" name="Pijl: links 15">
            <a:extLst>
              <a:ext uri="{FF2B5EF4-FFF2-40B4-BE49-F238E27FC236}">
                <a16:creationId xmlns:a16="http://schemas.microsoft.com/office/drawing/2014/main" id="{23E96EBB-BE86-4AA2-AEF0-9638740CC13D}"/>
              </a:ext>
            </a:extLst>
          </p:cNvPr>
          <p:cNvSpPr/>
          <p:nvPr/>
        </p:nvSpPr>
        <p:spPr>
          <a:xfrm flipH="1">
            <a:off x="4686282" y="3460595"/>
            <a:ext cx="632762" cy="41664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ZGW</a:t>
            </a:r>
          </a:p>
        </p:txBody>
      </p:sp>
    </p:spTree>
    <p:extLst>
      <p:ext uri="{BB962C8B-B14F-4D97-AF65-F5344CB8AC3E}">
        <p14:creationId xmlns:p14="http://schemas.microsoft.com/office/powerpoint/2010/main" val="429184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winkel blijft open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199" y="1200151"/>
            <a:ext cx="8421329" cy="3795836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Vervangen van het huidige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Voor de collega’s verandert </a:t>
            </a:r>
            <a:b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niets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Risico’s spreiden: gaan voor </a:t>
            </a:r>
            <a:b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zekerheid, geen big bang</a:t>
            </a:r>
          </a:p>
          <a:p>
            <a:pPr marL="0" indent="0">
              <a:buClr>
                <a:schemeClr val="bg2"/>
              </a:buClr>
              <a:buNone/>
            </a:pP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Een brug tussen oude en nieuwe wereld is rand voorwaardelijk voor de transitie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D8D81237-11EA-45E0-9BD6-1854BDA2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s://assets.kennislink.nl/system/files/000/245/024/large/Viaduct_A7_bij_Sneek.jpg?1503316104">
            <a:extLst>
              <a:ext uri="{FF2B5EF4-FFF2-40B4-BE49-F238E27FC236}">
                <a16:creationId xmlns:a16="http://schemas.microsoft.com/office/drawing/2014/main" id="{FD3BCBA3-7554-436E-9E6E-9E4D5624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41" y="1173313"/>
            <a:ext cx="4002425" cy="300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22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19EA230-FBC1-44F6-A905-6D3AE171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9AD6A112-6FAC-4331-8CE8-41B69C5E3CA6}"/>
              </a:ext>
            </a:extLst>
          </p:cNvPr>
          <p:cNvSpPr/>
          <p:nvPr/>
        </p:nvSpPr>
        <p:spPr>
          <a:xfrm>
            <a:off x="7032015" y="1181788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Suite voor het</a:t>
            </a:r>
          </a:p>
          <a:p>
            <a:pPr algn="ctr"/>
            <a:r>
              <a:rPr lang="nl-NL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Sociaal domein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F540578-A5D6-41B0-BD27-B732AB2435E1}"/>
              </a:ext>
            </a:extLst>
          </p:cNvPr>
          <p:cNvSpPr/>
          <p:nvPr/>
        </p:nvSpPr>
        <p:spPr>
          <a:xfrm>
            <a:off x="428478" y="1181788"/>
            <a:ext cx="1585168" cy="15291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8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71BF3D7E-9A8E-4890-98DF-595E950C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84816"/>
            <a:ext cx="1529172" cy="1529172"/>
          </a:xfrm>
          <a:prstGeom prst="rect">
            <a:avLst/>
          </a:prstGeom>
        </p:spPr>
      </p:pic>
      <p:sp>
        <p:nvSpPr>
          <p:cNvPr id="9" name="Pijl: links/rechts 8">
            <a:extLst>
              <a:ext uri="{FF2B5EF4-FFF2-40B4-BE49-F238E27FC236}">
                <a16:creationId xmlns:a16="http://schemas.microsoft.com/office/drawing/2014/main" id="{B559094E-D555-4A8C-90C7-534C69CD5E22}"/>
              </a:ext>
            </a:extLst>
          </p:cNvPr>
          <p:cNvSpPr/>
          <p:nvPr/>
        </p:nvSpPr>
        <p:spPr>
          <a:xfrm>
            <a:off x="2139260" y="1668652"/>
            <a:ext cx="1334729" cy="564517"/>
          </a:xfrm>
          <a:prstGeom prst="leftRightArrow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ZGW</a:t>
            </a:r>
          </a:p>
        </p:txBody>
      </p:sp>
      <p:sp>
        <p:nvSpPr>
          <p:cNvPr id="22" name="Stroomdiagram: Proces 21">
            <a:extLst>
              <a:ext uri="{FF2B5EF4-FFF2-40B4-BE49-F238E27FC236}">
                <a16:creationId xmlns:a16="http://schemas.microsoft.com/office/drawing/2014/main" id="{0F7B4193-0388-4321-B985-D996965A7472}"/>
              </a:ext>
            </a:extLst>
          </p:cNvPr>
          <p:cNvSpPr/>
          <p:nvPr/>
        </p:nvSpPr>
        <p:spPr>
          <a:xfrm>
            <a:off x="3563059" y="2127960"/>
            <a:ext cx="1472934" cy="1529172"/>
          </a:xfrm>
          <a:prstGeom prst="flowChartProcess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05C81B76-8E0E-4A59-B447-961B03A6F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821" y="2213849"/>
            <a:ext cx="1529172" cy="1427603"/>
          </a:xfrm>
          <a:prstGeom prst="rect">
            <a:avLst/>
          </a:prstGeom>
        </p:spPr>
      </p:pic>
      <p:sp>
        <p:nvSpPr>
          <p:cNvPr id="26" name="Pijl: links/rechts 25">
            <a:extLst>
              <a:ext uri="{FF2B5EF4-FFF2-40B4-BE49-F238E27FC236}">
                <a16:creationId xmlns:a16="http://schemas.microsoft.com/office/drawing/2014/main" id="{3487A8E2-49FE-40A3-A6EB-78AACD5F84CA}"/>
              </a:ext>
            </a:extLst>
          </p:cNvPr>
          <p:cNvSpPr/>
          <p:nvPr/>
        </p:nvSpPr>
        <p:spPr>
          <a:xfrm>
            <a:off x="5125064" y="1664115"/>
            <a:ext cx="1828799" cy="564517"/>
          </a:xfrm>
          <a:prstGeom prst="leftRightArrow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ZDS /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StufZkn</a:t>
            </a:r>
            <a:endParaRPr lang="nl-NL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0FC95C1-8F38-4601-968D-4D9FB23A23E4}"/>
              </a:ext>
            </a:extLst>
          </p:cNvPr>
          <p:cNvSpPr/>
          <p:nvPr/>
        </p:nvSpPr>
        <p:spPr>
          <a:xfrm>
            <a:off x="7037479" y="1930696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Gidso</a:t>
            </a:r>
            <a:endParaRPr lang="nl-NL" dirty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B992F3C1-E37E-40E6-844A-6CBDF8C1BAB0}"/>
              </a:ext>
            </a:extLst>
          </p:cNvPr>
          <p:cNvSpPr/>
          <p:nvPr/>
        </p:nvSpPr>
        <p:spPr>
          <a:xfrm>
            <a:off x="7037479" y="2679604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Key2Burgerzaken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17AD64F3-4EEE-464C-81AA-250DF5AC6AEE}"/>
              </a:ext>
            </a:extLst>
          </p:cNvPr>
          <p:cNvSpPr/>
          <p:nvPr/>
        </p:nvSpPr>
        <p:spPr>
          <a:xfrm>
            <a:off x="7052631" y="3421590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GisVG</a:t>
            </a:r>
            <a:endParaRPr lang="nl-NL" dirty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37B1D0F1-CD76-4A25-AE38-522857FD9A49}"/>
              </a:ext>
            </a:extLst>
          </p:cNvPr>
          <p:cNvSpPr/>
          <p:nvPr/>
        </p:nvSpPr>
        <p:spPr>
          <a:xfrm>
            <a:off x="7055149" y="4178937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  <p:sp>
        <p:nvSpPr>
          <p:cNvPr id="34" name="Stroomdiagram: Proces 33">
            <a:extLst>
              <a:ext uri="{FF2B5EF4-FFF2-40B4-BE49-F238E27FC236}">
                <a16:creationId xmlns:a16="http://schemas.microsoft.com/office/drawing/2014/main" id="{9DA9B0A8-A4D9-490F-8EAE-EE9997A1AFB3}"/>
              </a:ext>
            </a:extLst>
          </p:cNvPr>
          <p:cNvSpPr/>
          <p:nvPr/>
        </p:nvSpPr>
        <p:spPr>
          <a:xfrm>
            <a:off x="3563059" y="1181788"/>
            <a:ext cx="1472934" cy="946172"/>
          </a:xfrm>
          <a:prstGeom prst="flowChartProcess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C217685C-F7B7-499C-8FE5-B3E844C98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192" y="1249660"/>
            <a:ext cx="1395462" cy="653431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8E28524E-FF63-4679-AB77-DA3A7BF1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693" y="1903802"/>
            <a:ext cx="250412" cy="470775"/>
          </a:xfrm>
          <a:prstGeom prst="rect">
            <a:avLst/>
          </a:prstGeom>
        </p:spPr>
      </p:pic>
      <p:sp>
        <p:nvSpPr>
          <p:cNvPr id="39" name="Tekstvak 38">
            <a:extLst>
              <a:ext uri="{FF2B5EF4-FFF2-40B4-BE49-F238E27FC236}">
                <a16:creationId xmlns:a16="http://schemas.microsoft.com/office/drawing/2014/main" id="{E113CB2D-F389-43B2-9205-A117D8E7EA53}"/>
              </a:ext>
            </a:extLst>
          </p:cNvPr>
          <p:cNvSpPr txBox="1"/>
          <p:nvPr/>
        </p:nvSpPr>
        <p:spPr>
          <a:xfrm>
            <a:off x="3563058" y="3696624"/>
            <a:ext cx="1472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</a:t>
            </a:r>
          </a:p>
          <a:p>
            <a:pPr algn="ctr"/>
            <a:r>
              <a:rPr lang="nl-NL" sz="24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Zaakbrug</a:t>
            </a:r>
          </a:p>
        </p:txBody>
      </p:sp>
    </p:spTree>
    <p:extLst>
      <p:ext uri="{BB962C8B-B14F-4D97-AF65-F5344CB8AC3E}">
        <p14:creationId xmlns:p14="http://schemas.microsoft.com/office/powerpoint/2010/main" val="158554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19EA230-FBC1-44F6-A905-6D3AE171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Stroomdiagram: Proces 21">
            <a:extLst>
              <a:ext uri="{FF2B5EF4-FFF2-40B4-BE49-F238E27FC236}">
                <a16:creationId xmlns:a16="http://schemas.microsoft.com/office/drawing/2014/main" id="{0F7B4193-0388-4321-B985-D996965A7472}"/>
              </a:ext>
            </a:extLst>
          </p:cNvPr>
          <p:cNvSpPr/>
          <p:nvPr/>
        </p:nvSpPr>
        <p:spPr>
          <a:xfrm>
            <a:off x="447260" y="2679604"/>
            <a:ext cx="2206487" cy="1822821"/>
          </a:xfrm>
          <a:prstGeom prst="flowChartProcess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05C81B76-8E0E-4A59-B447-961B03A6F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71" y="2869784"/>
            <a:ext cx="1594483" cy="1488576"/>
          </a:xfrm>
          <a:prstGeom prst="rect">
            <a:avLst/>
          </a:prstGeom>
        </p:spPr>
      </p:pic>
      <p:sp>
        <p:nvSpPr>
          <p:cNvPr id="34" name="Stroomdiagram: Proces 33">
            <a:extLst>
              <a:ext uri="{FF2B5EF4-FFF2-40B4-BE49-F238E27FC236}">
                <a16:creationId xmlns:a16="http://schemas.microsoft.com/office/drawing/2014/main" id="{9DA9B0A8-A4D9-490F-8EAE-EE9997A1AFB3}"/>
              </a:ext>
            </a:extLst>
          </p:cNvPr>
          <p:cNvSpPr/>
          <p:nvPr/>
        </p:nvSpPr>
        <p:spPr>
          <a:xfrm>
            <a:off x="457199" y="1191028"/>
            <a:ext cx="2196547" cy="1488576"/>
          </a:xfrm>
          <a:prstGeom prst="flowChartProcess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C217685C-F7B7-499C-8FE5-B3E844C98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29" y="1337399"/>
            <a:ext cx="1954728" cy="915310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8E28524E-FF63-4679-AB77-DA3A7BF13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866" y="2271268"/>
            <a:ext cx="877273" cy="513942"/>
          </a:xfrm>
          <a:prstGeom prst="rect">
            <a:avLst/>
          </a:prstGeom>
        </p:spPr>
      </p:pic>
      <p:sp>
        <p:nvSpPr>
          <p:cNvPr id="21" name="Ondertitel 3">
            <a:extLst>
              <a:ext uri="{FF2B5EF4-FFF2-40B4-BE49-F238E27FC236}">
                <a16:creationId xmlns:a16="http://schemas.microsoft.com/office/drawing/2014/main" id="{B9B3F286-381B-4068-854E-D79F7113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56" y="1200151"/>
            <a:ext cx="6010509" cy="3394472"/>
          </a:xfrm>
        </p:spPr>
        <p:txBody>
          <a:bodyPr>
            <a:normAutofit lnSpcReduction="10000"/>
          </a:bodyPr>
          <a:lstStyle/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Brug tussen 2 werelden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 vertaalt ZDS naar ZGW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Vertalen, Repliceren, Proxy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Reproduceerbaar testen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Haarlem, Utrecht, Súdwest-Fryslân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Beheer leverancier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WeAreFrank</a:t>
            </a: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nl-N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nl-N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https://github.com/Sudwest-Fryslan/OpenZaakBrug</a:t>
            </a:r>
          </a:p>
        </p:txBody>
      </p:sp>
    </p:spTree>
    <p:extLst>
      <p:ext uri="{BB962C8B-B14F-4D97-AF65-F5344CB8AC3E}">
        <p14:creationId xmlns:p14="http://schemas.microsoft.com/office/powerpoint/2010/main" val="258431076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Aangepa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C611"/>
      </a:accent1>
      <a:accent2>
        <a:srgbClr val="7A284E"/>
      </a:accent2>
      <a:accent3>
        <a:srgbClr val="FFFFFF"/>
      </a:accent3>
      <a:accent4>
        <a:srgbClr val="00B1FF"/>
      </a:accent4>
      <a:accent5>
        <a:srgbClr val="BF0042"/>
      </a:accent5>
      <a:accent6>
        <a:srgbClr val="6F6F6E"/>
      </a:accent6>
      <a:hlink>
        <a:srgbClr val="6F6F6E"/>
      </a:hlink>
      <a:folHlink>
        <a:srgbClr val="6F6F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4569</TotalTime>
  <Words>644</Words>
  <Application>Microsoft Office PowerPoint</Application>
  <PresentationFormat>Diavoorstelling (16:9)</PresentationFormat>
  <Paragraphs>183</Paragraphs>
  <Slides>17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Calluna Sans</vt:lpstr>
      <vt:lpstr>Calluna Sans Light</vt:lpstr>
      <vt:lpstr>Tahoma</vt:lpstr>
      <vt:lpstr>Blank</vt:lpstr>
      <vt:lpstr>Open Zaakbrug</vt:lpstr>
      <vt:lpstr>Introductie</vt:lpstr>
      <vt:lpstr>Programma</vt:lpstr>
      <vt:lpstr>Open Zaak - Aanleiding</vt:lpstr>
      <vt:lpstr>Open Zaak</vt:lpstr>
      <vt:lpstr>Vervangen door Open Zaak</vt:lpstr>
      <vt:lpstr>De winkel blijft open</vt:lpstr>
      <vt:lpstr>Open Zaakbrug</vt:lpstr>
      <vt:lpstr>Open Zaakbrug</vt:lpstr>
      <vt:lpstr>Demonstratie</vt:lpstr>
      <vt:lpstr>Toekomst Utrecht</vt:lpstr>
      <vt:lpstr>PowerPoint-presentatie</vt:lpstr>
      <vt:lpstr>Toekomst Haarlem</vt:lpstr>
      <vt:lpstr>Huidige situatie Haarlem</vt:lpstr>
      <vt:lpstr>Roadmap Haarlem</vt:lpstr>
      <vt:lpstr>Roadmap  Súdwest-Fryslân</vt:lpstr>
      <vt:lpstr>Waarom niet ook beginnen?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Innovatie</dc:title>
  <dc:creator>Eduard Witteveen</dc:creator>
  <cp:lastModifiedBy>Eduard Witteveen</cp:lastModifiedBy>
  <cp:revision>155</cp:revision>
  <cp:lastPrinted>2021-02-02T12:06:20Z</cp:lastPrinted>
  <dcterms:created xsi:type="dcterms:W3CDTF">2019-04-26T21:48:10Z</dcterms:created>
  <dcterms:modified xsi:type="dcterms:W3CDTF">2021-04-20T19:50:23Z</dcterms:modified>
</cp:coreProperties>
</file>