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E00"/>
    <a:srgbClr val="E14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55" autoAdjust="0"/>
    <p:restoredTop sz="99702" autoAdjust="0"/>
  </p:normalViewPr>
  <p:slideViewPr>
    <p:cSldViewPr snapToGrid="0" snapToObjects="1">
      <p:cViewPr>
        <p:scale>
          <a:sx n="116" d="100"/>
          <a:sy n="116" d="100"/>
        </p:scale>
        <p:origin x="-1482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-35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B8790-331E-5848-9E86-B245D743BB96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7B765-C2C4-7740-9A5B-EA5F5374B3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77F28-EBDF-DC4F-8E47-CBCCE1B1E0B2}" type="datetimeFigureOut">
              <a:rPr lang="en-US" smtClean="0"/>
              <a:t>5/5/2015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2A6B2-2191-1547-B671-820F01F78E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3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024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4524102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41790" y="0"/>
            <a:ext cx="4502209" cy="2557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41790" y="2675172"/>
            <a:ext cx="4502210" cy="252463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20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9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id afbeeldingen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41791" y="0"/>
            <a:ext cx="4502210" cy="51998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-2738" y="0"/>
            <a:ext cx="4526839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3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mer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512504"/>
            <a:ext cx="8229599" cy="2561912"/>
          </a:xfrm>
          <a:prstGeom prst="rect">
            <a:avLst/>
          </a:prstGeom>
        </p:spPr>
        <p:txBody>
          <a:bodyPr anchor="b" anchorCtr="0"/>
          <a:lstStyle>
            <a:lvl1pPr>
              <a:defRPr lang="en-US" sz="2400" b="0" dirty="0"/>
            </a:lvl1pPr>
          </a:lstStyle>
          <a:p>
            <a:pPr lvl="0"/>
            <a:r>
              <a:rPr lang="nl-BE" dirty="0" smtClean="0"/>
              <a:t>Plaats voor tekst</a:t>
            </a:r>
            <a:endParaRPr lang="en-US" dirty="0"/>
          </a:p>
        </p:txBody>
      </p:sp>
      <p:pic>
        <p:nvPicPr>
          <p:cNvPr id="7" name="Picture 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3438" r="2334" b="82168"/>
          <a:stretch/>
        </p:blipFill>
        <p:spPr>
          <a:xfrm>
            <a:off x="0" y="-1"/>
            <a:ext cx="9144001" cy="8793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-186110" y="0"/>
            <a:ext cx="9330111" cy="879301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8" r="3724" b="81682"/>
          <a:stretch/>
        </p:blipFill>
        <p:spPr>
          <a:xfrm>
            <a:off x="-1" y="-2"/>
            <a:ext cx="9144001" cy="87930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68352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8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 of andere m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03713"/>
            <a:ext cx="8229600" cy="7957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cap="all" baseline="0"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PAUZE</a:t>
            </a:r>
            <a:endParaRPr lang="en-US" dirty="0"/>
          </a:p>
        </p:txBody>
      </p:sp>
      <p:pic>
        <p:nvPicPr>
          <p:cNvPr id="17" name="Picture 16" descr="Circle-oranj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" t="3438" r="2334" b="11446"/>
          <a:stretch/>
        </p:blipFill>
        <p:spPr>
          <a:xfrm>
            <a:off x="0" y="-2"/>
            <a:ext cx="9144001" cy="519981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229900" y="-2"/>
            <a:ext cx="9373899" cy="5199813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/>
          <a:srcRect l="3724" t="4079" r="3724" b="11713"/>
          <a:stretch/>
        </p:blipFill>
        <p:spPr>
          <a:xfrm>
            <a:off x="-1" y="-2"/>
            <a:ext cx="9144001" cy="519981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5170370"/>
            <a:ext cx="9144002" cy="171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6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jna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1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1136252"/>
            <a:ext cx="2987925" cy="1530913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3253954"/>
            <a:ext cx="9144000" cy="1715186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titel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152718"/>
            <a:ext cx="8229598" cy="1371600"/>
          </a:xfrm>
          <a:prstGeom prst="rect">
            <a:avLst/>
          </a:prstGeom>
        </p:spPr>
        <p:txBody>
          <a:bodyPr anchor="b" anchorCtr="0"/>
          <a:lstStyle/>
          <a:p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/>
          <a:lstStyle>
            <a:lvl1pPr>
              <a:defRPr sz="2800" b="0"/>
            </a:lvl1pPr>
            <a:lvl2pPr>
              <a:buClr>
                <a:srgbClr val="E85E00"/>
              </a:buClr>
              <a:defRPr sz="2800" b="0"/>
            </a:lvl2pPr>
            <a:lvl3pPr>
              <a:buClr>
                <a:srgbClr val="E85E00"/>
              </a:buClr>
              <a:defRPr sz="2400" b="0"/>
            </a:lvl3pPr>
            <a:lvl4pPr>
              <a:buClr>
                <a:srgbClr val="E85E00"/>
              </a:buClr>
              <a:defRPr sz="2400" b="0"/>
            </a:lvl4pPr>
            <a:lvl5pPr>
              <a:buClr>
                <a:srgbClr val="E85E00"/>
              </a:buClr>
              <a:defRPr sz="2400" b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/>
            <a:r>
              <a:rPr lang="nl-BE" dirty="0" smtClean="0"/>
              <a:t>Tweede level</a:t>
            </a:r>
          </a:p>
          <a:p>
            <a:pPr lvl="2"/>
            <a:r>
              <a:rPr lang="nl-BE" dirty="0" smtClean="0"/>
              <a:t>Derde level</a:t>
            </a:r>
          </a:p>
          <a:p>
            <a:pPr lvl="3"/>
            <a:r>
              <a:rPr lang="nl-BE" dirty="0" smtClean="0"/>
              <a:t>Vierde level</a:t>
            </a:r>
          </a:p>
          <a:p>
            <a:pPr lvl="4"/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2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337" y="1752600"/>
            <a:ext cx="3947512" cy="4348163"/>
          </a:xfrm>
          <a:prstGeom prst="rect">
            <a:avLst/>
          </a:prstGeom>
        </p:spPr>
        <p:txBody>
          <a:bodyPr/>
          <a:lstStyle>
            <a:lvl1pPr>
              <a:defRPr lang="nl-BE" sz="2400" b="0" dirty="0" smtClean="0"/>
            </a:lvl1pPr>
            <a:lvl2pPr>
              <a:defRPr lang="nl-BE" sz="2400" b="0" dirty="0" smtClean="0"/>
            </a:lvl2pPr>
            <a:lvl3pPr>
              <a:defRPr lang="nl-BE" sz="2000" b="0" dirty="0" smtClean="0"/>
            </a:lvl3pPr>
            <a:lvl4pPr>
              <a:defRPr lang="nl-BE" sz="2000" b="0" dirty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43645" y="1752600"/>
            <a:ext cx="3943154" cy="4348163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Inhoud</a:t>
            </a:r>
          </a:p>
          <a:p>
            <a:pPr lvl="1">
              <a:buClr>
                <a:srgbClr val="E85E00"/>
              </a:buClr>
            </a:pPr>
            <a:r>
              <a:rPr lang="nl-BE" dirty="0" smtClean="0"/>
              <a:t>Tweede level</a:t>
            </a:r>
          </a:p>
          <a:p>
            <a:pPr lvl="2">
              <a:buClr>
                <a:srgbClr val="E85E00"/>
              </a:buClr>
            </a:pPr>
            <a:r>
              <a:rPr lang="nl-BE" dirty="0" smtClean="0"/>
              <a:t>Derde level</a:t>
            </a:r>
          </a:p>
          <a:p>
            <a:pPr lvl="3">
              <a:buClr>
                <a:srgbClr val="E85E00"/>
              </a:buClr>
            </a:pPr>
            <a:r>
              <a:rPr lang="nl-BE" dirty="0" smtClean="0"/>
              <a:t>Vierde level</a:t>
            </a:r>
          </a:p>
          <a:p>
            <a:pPr lvl="4">
              <a:buClr>
                <a:srgbClr val="E85E00"/>
              </a:buClr>
            </a:pPr>
            <a:r>
              <a:rPr lang="nl-BE" dirty="0" smtClean="0"/>
              <a:t>Vijfde level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0" y="5776143"/>
            <a:ext cx="9144000" cy="976015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4049124"/>
            <a:ext cx="9144000" cy="920016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-21712" y="4947424"/>
            <a:ext cx="9165711" cy="13841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5023400"/>
            <a:ext cx="8229598" cy="7527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000" spc="-80" baseline="0">
                <a:solidFill>
                  <a:schemeClr val="bg1"/>
                </a:solidFill>
              </a:defRPr>
            </a:lvl1pPr>
          </a:lstStyle>
          <a:p>
            <a:r>
              <a:rPr lang="nl-BE" dirty="0" smtClean="0"/>
              <a:t>Voeg een sectie 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700152"/>
            <a:ext cx="8229598" cy="48479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 lang="en-US" sz="2400" cap="none" spc="-80" baseline="0" dirty="0">
                <a:solidFill>
                  <a:schemeClr val="bg1"/>
                </a:solidFill>
                <a:latin typeface="Ubuntu"/>
                <a:ea typeface="+mj-ea"/>
                <a:cs typeface="Ubuntu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nl-BE" dirty="0" smtClean="0"/>
              <a:t>Plaats voor een subtitel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6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1752600"/>
            <a:ext cx="5111750" cy="4328160"/>
          </a:xfrm>
          <a:prstGeom prst="rect">
            <a:avLst/>
          </a:prstGeom>
        </p:spPr>
        <p:txBody>
          <a:bodyPr/>
          <a:lstStyle>
            <a:lvl1pPr>
              <a:defRPr lang="nl-BE" sz="2400" b="0" smtClean="0"/>
            </a:lvl1pPr>
            <a:lvl2pPr>
              <a:defRPr lang="nl-BE" sz="2400" b="0" smtClean="0"/>
            </a:lvl2pPr>
            <a:lvl3pPr>
              <a:defRPr lang="nl-BE" sz="2000" b="0" smtClean="0"/>
            </a:lvl3pPr>
            <a:lvl4pPr>
              <a:defRPr lang="nl-BE" sz="2000" b="0" smtClean="0"/>
            </a:lvl4pPr>
            <a:lvl5pPr>
              <a:defRPr lang="en-US" sz="2000" b="0" dirty="0"/>
            </a:lvl5pPr>
          </a:lstStyle>
          <a:p>
            <a:pPr lvl="0"/>
            <a:r>
              <a:rPr lang="nl-BE" dirty="0" smtClean="0"/>
              <a:t>Object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752600"/>
            <a:ext cx="3008313" cy="4328160"/>
          </a:xfrm>
          <a:prstGeom prst="rect">
            <a:avLst/>
          </a:prstGeom>
        </p:spPr>
        <p:txBody>
          <a:bodyPr/>
          <a:lstStyle>
            <a:lvl1pPr>
              <a:defRPr lang="nl-BE" sz="2000" b="0" smtClean="0"/>
            </a:lvl1pPr>
          </a:lstStyle>
          <a:p>
            <a:pPr lvl="0"/>
            <a:r>
              <a:rPr lang="nl-BE" dirty="0" smtClean="0"/>
              <a:t>Uitleg over het object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152718"/>
            <a:ext cx="8229600" cy="1371600"/>
          </a:xfrm>
          <a:prstGeom prst="rect">
            <a:avLst/>
          </a:prstGeom>
        </p:spPr>
        <p:txBody>
          <a:bodyPr anchor="b" anchorCtr="0"/>
          <a:lstStyle>
            <a:lvl1pPr>
              <a:defRPr lang="en-US"/>
            </a:lvl1pPr>
          </a:lstStyle>
          <a:p>
            <a:pPr lvl="0"/>
            <a:r>
              <a:rPr lang="nl-BE" dirty="0" smtClean="0"/>
              <a:t>Titel toevoegen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566815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titel en beschrij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5918690"/>
            <a:ext cx="8153400" cy="3558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dirty="0" smtClean="0"/>
              <a:t>Beschrijving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44001" cy="51998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dirty="0" smtClean="0"/>
              <a:t>Afbeelding naar hier slepen of op icoon klikken om afbeelding toe te voegen.</a:t>
            </a:r>
            <a:endParaRPr lang="en-US" dirty="0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990634" y="6513334"/>
            <a:ext cx="1696165" cy="24070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tx1"/>
                </a:solidFill>
                <a:latin typeface="Ubuntu"/>
                <a:cs typeface="Ubuntu"/>
              </a:defRPr>
            </a:lvl1pPr>
          </a:lstStyle>
          <a:p>
            <a:fld id="{80DBCD4E-D6F6-174C-8E8A-F21DB8B4B62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67206"/>
            <a:ext cx="6457450" cy="211263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cap="all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cs typeface="Ubuntu"/>
              </a:defRPr>
            </a:lvl1pPr>
          </a:lstStyle>
          <a:p>
            <a:endParaRPr lang="en-US" dirty="0"/>
          </a:p>
        </p:txBody>
      </p:sp>
      <p:sp>
        <p:nvSpPr>
          <p:cNvPr id="19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5382268"/>
            <a:ext cx="8153400" cy="63102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3200" cap="all" baseline="0" dirty="0"/>
            </a:lvl1pPr>
          </a:lstStyle>
          <a:p>
            <a:pPr marL="0" lvl="0"/>
            <a:r>
              <a:rPr lang="nl-BE" dirty="0" smtClean="0"/>
              <a:t>Titel afbeelding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6513334"/>
            <a:ext cx="4590386" cy="24622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Ubuntu"/>
                <a:cs typeface="Ubuntu"/>
              </a:rPr>
              <a:t>NEW MEDIA AND COMMUNICATION TECHNOLOGY </a:t>
            </a:r>
            <a:endParaRPr lang="en-US" sz="1000" dirty="0">
              <a:solidFill>
                <a:srgbClr val="000000"/>
              </a:solidFill>
              <a:latin typeface="Ubuntu"/>
              <a:cs typeface="Ubuntu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797839"/>
            <a:ext cx="9144000" cy="74032"/>
          </a:xfrm>
          <a:prstGeom prst="rect">
            <a:avLst/>
          </a:prstGeom>
          <a:solidFill>
            <a:srgbClr val="E85E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6" r:id="rId4"/>
    <p:sldLayoutId id="2147483918" r:id="rId5"/>
    <p:sldLayoutId id="2147483928" r:id="rId6"/>
    <p:sldLayoutId id="2147483920" r:id="rId7"/>
    <p:sldLayoutId id="2147483925" r:id="rId8"/>
    <p:sldLayoutId id="2147483921" r:id="rId9"/>
    <p:sldLayoutId id="2147483929" r:id="rId10"/>
    <p:sldLayoutId id="2147483930" r:id="rId11"/>
    <p:sldLayoutId id="2147483926" r:id="rId12"/>
    <p:sldLayoutId id="2147483922" r:id="rId13"/>
    <p:sldLayoutId id="2147483927" r:id="rId14"/>
    <p:sldLayoutId id="2147483919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b="1" kern="1200" cap="none" spc="-80" baseline="0" dirty="0">
          <a:solidFill>
            <a:schemeClr val="tx1"/>
          </a:solidFill>
          <a:latin typeface="Ubuntu"/>
          <a:ea typeface="+mj-ea"/>
          <a:cs typeface="Ubuntu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Tahoma"/>
          <a:ea typeface="+mn-ea"/>
          <a:cs typeface="Tahoma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Tahoma"/>
          <a:ea typeface="+mn-ea"/>
          <a:cs typeface="Tahoma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Tahoma"/>
          <a:ea typeface="+mn-ea"/>
          <a:cs typeface="Tahoma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Tahoma"/>
          <a:ea typeface="+mn-ea"/>
          <a:cs typeface="Tahoma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RGB Led met Raspberry Pi</a:t>
            </a: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61784" y="3857197"/>
            <a:ext cx="317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Ubuntu" panose="020B0504030602030204" pitchFamily="34" charset="0"/>
              </a:rPr>
              <a:t>Putman Alisio</a:t>
            </a:r>
            <a:br>
              <a:rPr lang="nl-BE" dirty="0">
                <a:latin typeface="Ubuntu" panose="020B0504030602030204" pitchFamily="34" charset="0"/>
              </a:rPr>
            </a:br>
            <a:r>
              <a:rPr lang="nl-BE" dirty="0">
                <a:latin typeface="Ubuntu" panose="020B0504030602030204" pitchFamily="34" charset="0"/>
              </a:rPr>
              <a:t>Vermet </a:t>
            </a:r>
            <a:r>
              <a:rPr lang="nl-BE" dirty="0" smtClean="0">
                <a:latin typeface="Ubuntu" panose="020B0504030602030204" pitchFamily="34" charset="0"/>
              </a:rPr>
              <a:t>Bryan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7706495" y="6161903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Ubuntu" panose="020B0504030602030204" pitchFamily="34" charset="0"/>
              </a:rPr>
              <a:t>2015</a:t>
            </a:r>
            <a:endParaRPr lang="nl-BE" dirty="0">
              <a:latin typeface="Ubuntu" panose="020B0504030602030204" pitchFamily="34" charset="0"/>
            </a:endParaRPr>
          </a:p>
        </p:txBody>
      </p:sp>
      <p:pic>
        <p:nvPicPr>
          <p:cNvPr id="6" name="Afbeelding 5" descr="C:\Users\alisio\AppData\Local\Microsoft\Windows\INetCache\Content.Word\main.png"/>
          <p:cNvPicPr/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1"/>
          <a:stretch/>
        </p:blipFill>
        <p:spPr bwMode="auto">
          <a:xfrm>
            <a:off x="3748216" y="0"/>
            <a:ext cx="5395784" cy="32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83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Inhoud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4822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Wat?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60173" y="1762897"/>
            <a:ext cx="8126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latin typeface="Ubuntu" panose="020B0504030602030204" pitchFamily="34" charset="0"/>
              </a:rPr>
              <a:t>Leds</a:t>
            </a:r>
            <a:r>
              <a:rPr lang="nl-BE" dirty="0" smtClean="0">
                <a:latin typeface="Ubuntu" panose="020B0504030602030204" pitchFamily="34" charset="0"/>
              </a:rPr>
              <a:t> kunnen aansturen via een web applicatie via de </a:t>
            </a:r>
            <a:r>
              <a:rPr lang="nl-BE" dirty="0" err="1" smtClean="0">
                <a:latin typeface="Ubuntu" panose="020B0504030602030204" pitchFamily="34" charset="0"/>
              </a:rPr>
              <a:t>Raspberry</a:t>
            </a:r>
            <a:r>
              <a:rPr lang="nl-BE" dirty="0" smtClean="0">
                <a:latin typeface="Ubuntu" panose="020B0504030602030204" pitchFamily="34" charset="0"/>
              </a:rPr>
              <a:t> Pi.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60173" y="2148705"/>
            <a:ext cx="3435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Web applicatie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Raspberry</a:t>
            </a:r>
            <a:r>
              <a:rPr lang="nl-BE" dirty="0" smtClean="0">
                <a:latin typeface="Ubuntu" panose="020B0504030602030204" pitchFamily="34" charset="0"/>
              </a:rPr>
              <a:t> 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C/PHP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WiringPi</a:t>
            </a:r>
            <a:r>
              <a:rPr lang="nl-BE" dirty="0" smtClean="0">
                <a:latin typeface="Ubuntu" panose="020B0504030602030204" pitchFamily="34" charset="0"/>
              </a:rPr>
              <a:t> </a:t>
            </a:r>
            <a:r>
              <a:rPr lang="nl-BE" dirty="0" err="1" smtClean="0">
                <a:latin typeface="Ubuntu" panose="020B0504030602030204" pitchFamily="34" charset="0"/>
              </a:rPr>
              <a:t>library</a:t>
            </a:r>
            <a:endParaRPr lang="nl-BE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1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Raspberry</a:t>
            </a:r>
            <a:r>
              <a:rPr lang="nl-BE" dirty="0"/>
              <a:t> </a:t>
            </a:r>
            <a:r>
              <a:rPr lang="nl-BE" dirty="0" smtClean="0"/>
              <a:t>Pi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576650" y="1619420"/>
            <a:ext cx="856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Ubuntu" panose="020B0504030602030204" pitchFamily="34" charset="0"/>
              </a:rPr>
              <a:t>S</a:t>
            </a:r>
            <a:r>
              <a:rPr lang="nl-BE" dirty="0" smtClean="0">
                <a:latin typeface="Ubuntu" panose="020B0504030602030204" pitchFamily="34" charset="0"/>
              </a:rPr>
              <a:t>ingle-board </a:t>
            </a:r>
            <a:r>
              <a:rPr lang="nl-BE" dirty="0">
                <a:latin typeface="Ubuntu" panose="020B0504030602030204" pitchFamily="34" charset="0"/>
              </a:rPr>
              <a:t>computer. 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Ubuntu" panose="020B0504030602030204" pitchFamily="34" charset="0"/>
              </a:rPr>
              <a:t>E</a:t>
            </a:r>
            <a:r>
              <a:rPr lang="nl-BE" dirty="0" smtClean="0">
                <a:latin typeface="Ubuntu" panose="020B0504030602030204" pitchFamily="34" charset="0"/>
              </a:rPr>
              <a:t>ducatieve </a:t>
            </a:r>
            <a:r>
              <a:rPr lang="nl-BE" dirty="0">
                <a:latin typeface="Ubuntu" panose="020B0504030602030204" pitchFamily="34" charset="0"/>
              </a:rPr>
              <a:t>doeleinden in 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latin typeface="Ubuntu" panose="020B0504030602030204" pitchFamily="34" charset="0"/>
              </a:rPr>
              <a:t>B</a:t>
            </a:r>
            <a:r>
              <a:rPr lang="nl-BE" dirty="0" smtClean="0">
                <a:latin typeface="Ubuntu" panose="020B0504030602030204" pitchFamily="34" charset="0"/>
              </a:rPr>
              <a:t>estandenserver </a:t>
            </a:r>
            <a:r>
              <a:rPr lang="nl-BE" dirty="0">
                <a:latin typeface="Ubuntu" panose="020B0504030602030204" pitchFamily="34" charset="0"/>
              </a:rPr>
              <a:t>of mailserver.</a:t>
            </a:r>
          </a:p>
          <a:p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576650" y="2635083"/>
            <a:ext cx="3319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>
                <a:latin typeface="Ubuntu" panose="020B0504030602030204" pitchFamily="34" charset="0"/>
              </a:rPr>
              <a:t>Voordelen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Klein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Lage prijs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Groeperen mogelijk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805883" y="2635083"/>
            <a:ext cx="5025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 smtClean="0">
                <a:latin typeface="Ubuntu" panose="020B0504030602030204" pitchFamily="34" charset="0"/>
              </a:rPr>
              <a:t>Nadelen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Beperkt door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latin typeface="Ubuntu" panose="020B0504030602030204" pitchFamily="34" charset="0"/>
              </a:rPr>
              <a:t>Geen hoge CPU vereisten</a:t>
            </a:r>
            <a:endParaRPr lang="nl-BE" dirty="0">
              <a:latin typeface="Ubuntu" panose="020B0504030602030204" pitchFamily="34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576650" y="3835412"/>
            <a:ext cx="7776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nl-BE" b="1" dirty="0" smtClean="0">
                <a:latin typeface="Ubuntu" panose="020B0504030602030204" pitchFamily="34" charset="0"/>
              </a:rPr>
              <a:t>Alternatieven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HummingBoard</a:t>
            </a:r>
            <a:endParaRPr lang="nl-BE" dirty="0" smtClean="0">
              <a:latin typeface="Ubuntu" panose="020B050403060203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Banana</a:t>
            </a:r>
            <a:r>
              <a:rPr lang="nl-BE" dirty="0" smtClean="0">
                <a:latin typeface="Ubuntu" panose="020B0504030602030204" pitchFamily="34" charset="0"/>
              </a:rPr>
              <a:t> Pi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nl-BE" dirty="0" err="1" smtClean="0">
                <a:latin typeface="Ubuntu" panose="020B0504030602030204" pitchFamily="34" charset="0"/>
              </a:rPr>
              <a:t>MinnowBoard</a:t>
            </a:r>
            <a:r>
              <a:rPr lang="nl-BE" dirty="0" smtClean="0">
                <a:latin typeface="Ubuntu" panose="020B0504030602030204" pitchFamily="34" charset="0"/>
              </a:rPr>
              <a:t> Max</a:t>
            </a:r>
            <a:endParaRPr lang="nl-BE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6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LED </a:t>
            </a:r>
            <a:r>
              <a:rPr lang="nl-BE" dirty="0" smtClean="0"/>
              <a:t>strip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7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Sowftware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Software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2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Samenvatting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0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DBCD4E-D6F6-174C-8E8A-F21DB8B4B6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0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MCT Standard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E85E00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NMCT Standard</Template>
  <TotalTime>30</TotalTime>
  <Words>75</Words>
  <Application>Microsoft Office PowerPoint</Application>
  <PresentationFormat>Diavoorstelling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NMCT Standard</vt:lpstr>
      <vt:lpstr>RGB Led met Raspberry Pi</vt:lpstr>
      <vt:lpstr>Inhoud</vt:lpstr>
      <vt:lpstr>Wat?</vt:lpstr>
      <vt:lpstr>Raspberry Pi</vt:lpstr>
      <vt:lpstr>LED strip</vt:lpstr>
      <vt:lpstr>Sowftware</vt:lpstr>
      <vt:lpstr>Software</vt:lpstr>
      <vt:lpstr>Samenvatting</vt:lpstr>
      <vt:lpstr>Demo</vt:lpstr>
    </vt:vector>
  </TitlesOfParts>
  <Company>Howest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 Led met Raspberry Pi</dc:title>
  <dc:creator>alisio</dc:creator>
  <cp:lastModifiedBy>alisio</cp:lastModifiedBy>
  <cp:revision>24</cp:revision>
  <dcterms:created xsi:type="dcterms:W3CDTF">2015-05-05T07:15:23Z</dcterms:created>
  <dcterms:modified xsi:type="dcterms:W3CDTF">2015-05-05T07:46:00Z</dcterms:modified>
</cp:coreProperties>
</file>