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1" autoAdjust="0"/>
    <p:restoredTop sz="99702" autoAdjust="0"/>
  </p:normalViewPr>
  <p:slideViewPr>
    <p:cSldViewPr snapToGrid="0" snapToObjects="1">
      <p:cViewPr>
        <p:scale>
          <a:sx n="116" d="100"/>
          <a:sy n="116" d="100"/>
        </p:scale>
        <p:origin x="-148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82168"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11446"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RGB Led met Raspberry Pi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61784" y="3857197"/>
            <a:ext cx="317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Ubuntu" panose="020B0504030602030204" pitchFamily="34" charset="0"/>
              </a:rPr>
              <a:t>Putman Alisio</a:t>
            </a:r>
            <a:br>
              <a:rPr lang="nl-BE" dirty="0">
                <a:latin typeface="Ubuntu" panose="020B0504030602030204" pitchFamily="34" charset="0"/>
              </a:rPr>
            </a:br>
            <a:r>
              <a:rPr lang="nl-BE" dirty="0">
                <a:latin typeface="Ubuntu" panose="020B0504030602030204" pitchFamily="34" charset="0"/>
              </a:rPr>
              <a:t>Vermet </a:t>
            </a:r>
            <a:r>
              <a:rPr lang="nl-BE" dirty="0" smtClean="0">
                <a:latin typeface="Ubuntu" panose="020B0504030602030204" pitchFamily="34" charset="0"/>
              </a:rPr>
              <a:t>Bryan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706495" y="6161903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buntu" panose="020B0504030602030204" pitchFamily="34" charset="0"/>
              </a:rPr>
              <a:t>2015</a:t>
            </a:r>
            <a:endParaRPr lang="nl-BE" dirty="0">
              <a:latin typeface="Ubuntu" panose="020B0504030602030204" pitchFamily="34" charset="0"/>
            </a:endParaRPr>
          </a:p>
        </p:txBody>
      </p:sp>
      <p:pic>
        <p:nvPicPr>
          <p:cNvPr id="6" name="Afbeelding 5" descr="C:\Users\alisio\AppData\Local\Microsoft\Windows\INetCache\Content.Word\main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1"/>
          <a:stretch/>
        </p:blipFill>
        <p:spPr bwMode="auto">
          <a:xfrm>
            <a:off x="3748216" y="0"/>
            <a:ext cx="5395784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8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Samenvatting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76648" y="1589903"/>
            <a:ext cx="3847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Ubuntu" panose="020B0504030602030204" pitchFamily="34" charset="0"/>
              </a:rPr>
              <a:t>Mogelijk maar,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Geen eenvoudige communicatie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Weinig info over </a:t>
            </a:r>
            <a:r>
              <a:rPr lang="nl-BE" dirty="0" err="1" smtClean="0">
                <a:latin typeface="Ubuntu" panose="020B0504030602030204" pitchFamily="34" charset="0"/>
              </a:rPr>
              <a:t>ledstrip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P</a:t>
            </a:r>
            <a:r>
              <a:rPr lang="nl-BE" dirty="0" smtClean="0">
                <a:latin typeface="Ubuntu" panose="020B0504030602030204" pitchFamily="34" charset="0"/>
              </a:rPr>
              <a:t>ython</a:t>
            </a: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9" name="Picture 5" descr="C:\Users\alisio\Desktop\KeepCalmStudio.com-[Crown]-Keep-Calm-And-Ask-Questi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8"/>
          <a:stretch/>
        </p:blipFill>
        <p:spPr bwMode="auto">
          <a:xfrm>
            <a:off x="1260390" y="152718"/>
            <a:ext cx="6508925" cy="603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3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8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60173" y="1762897"/>
            <a:ext cx="812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Ubuntu" panose="020B0504030602030204" pitchFamily="34" charset="0"/>
              </a:rPr>
              <a:t>Leds</a:t>
            </a:r>
            <a:r>
              <a:rPr lang="nl-BE" dirty="0" smtClean="0">
                <a:latin typeface="Ubuntu" panose="020B0504030602030204" pitchFamily="34" charset="0"/>
              </a:rPr>
              <a:t> kunnen aansturen via een web applicatie via de </a:t>
            </a:r>
            <a:r>
              <a:rPr lang="nl-BE" dirty="0" err="1" smtClean="0">
                <a:latin typeface="Ubuntu" panose="020B0504030602030204" pitchFamily="34" charset="0"/>
              </a:rPr>
              <a:t>Raspberry</a:t>
            </a:r>
            <a:r>
              <a:rPr lang="nl-BE" dirty="0" smtClean="0">
                <a:latin typeface="Ubuntu" panose="020B0504030602030204" pitchFamily="34" charset="0"/>
              </a:rPr>
              <a:t> Pi.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60173" y="2148705"/>
            <a:ext cx="343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Web applicatie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Raspberry</a:t>
            </a:r>
            <a:r>
              <a:rPr lang="nl-BE" dirty="0" smtClean="0">
                <a:latin typeface="Ubuntu" panose="020B0504030602030204" pitchFamily="34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C/PHP/Javascript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WiringPi</a:t>
            </a:r>
            <a:r>
              <a:rPr lang="nl-BE" dirty="0" smtClean="0">
                <a:latin typeface="Ubuntu" panose="020B0504030602030204" pitchFamily="34" charset="0"/>
              </a:rPr>
              <a:t> </a:t>
            </a:r>
            <a:r>
              <a:rPr lang="nl-BE" dirty="0" err="1" smtClean="0">
                <a:latin typeface="Ubuntu" panose="020B0504030602030204" pitchFamily="34" charset="0"/>
              </a:rPr>
              <a:t>library</a:t>
            </a: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Raspberry</a:t>
            </a:r>
            <a:r>
              <a:rPr lang="nl-BE" dirty="0"/>
              <a:t> </a:t>
            </a:r>
            <a:r>
              <a:rPr lang="nl-BE" dirty="0" smtClean="0"/>
              <a:t>Pi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76650" y="1619420"/>
            <a:ext cx="85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S</a:t>
            </a:r>
            <a:r>
              <a:rPr lang="nl-BE" dirty="0" smtClean="0">
                <a:latin typeface="Ubuntu" panose="020B0504030602030204" pitchFamily="34" charset="0"/>
              </a:rPr>
              <a:t>ingle-board </a:t>
            </a:r>
            <a:r>
              <a:rPr lang="nl-BE" dirty="0">
                <a:latin typeface="Ubuntu" panose="020B0504030602030204" pitchFamily="34" charset="0"/>
              </a:rPr>
              <a:t>computer. 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E</a:t>
            </a:r>
            <a:r>
              <a:rPr lang="nl-BE" dirty="0" smtClean="0">
                <a:latin typeface="Ubuntu" panose="020B0504030602030204" pitchFamily="34" charset="0"/>
              </a:rPr>
              <a:t>ducatieve </a:t>
            </a:r>
            <a:r>
              <a:rPr lang="nl-BE" dirty="0">
                <a:latin typeface="Ubuntu" panose="020B0504030602030204" pitchFamily="34" charset="0"/>
              </a:rPr>
              <a:t>doeleinden in 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B</a:t>
            </a:r>
            <a:r>
              <a:rPr lang="nl-BE" dirty="0" smtClean="0">
                <a:latin typeface="Ubuntu" panose="020B0504030602030204" pitchFamily="34" charset="0"/>
              </a:rPr>
              <a:t>estandenserver </a:t>
            </a:r>
            <a:r>
              <a:rPr lang="nl-BE" dirty="0">
                <a:latin typeface="Ubuntu" panose="020B0504030602030204" pitchFamily="34" charset="0"/>
              </a:rPr>
              <a:t>of mailserver.</a:t>
            </a:r>
          </a:p>
          <a:p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576650" y="2635083"/>
            <a:ext cx="331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Ubuntu" panose="020B0504030602030204" pitchFamily="34" charset="0"/>
              </a:rPr>
              <a:t>Voordelen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Klein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Lage prijs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Groeperen mogelijk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805883" y="2635083"/>
            <a:ext cx="5025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Ubuntu" panose="020B0504030602030204" pitchFamily="34" charset="0"/>
              </a:rPr>
              <a:t>Nadelen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Beperkt door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Geen hoge CPU vereisten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76650" y="3835412"/>
            <a:ext cx="777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nl-BE" b="1" dirty="0" smtClean="0">
                <a:latin typeface="Ubuntu" panose="020B0504030602030204" pitchFamily="34" charset="0"/>
              </a:rPr>
              <a:t>Alternatieven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HummingBoard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Banana</a:t>
            </a:r>
            <a:r>
              <a:rPr lang="nl-BE" dirty="0" smtClean="0">
                <a:latin typeface="Ubuntu" panose="020B0504030602030204" pitchFamily="34" charset="0"/>
              </a:rPr>
              <a:t> Pi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MinnowBoard</a:t>
            </a:r>
            <a:r>
              <a:rPr lang="nl-BE" dirty="0" smtClean="0">
                <a:latin typeface="Ubuntu" panose="020B0504030602030204" pitchFamily="34" charset="0"/>
              </a:rPr>
              <a:t> Max</a:t>
            </a: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LED </a:t>
            </a:r>
            <a:r>
              <a:rPr lang="nl-BE" dirty="0" smtClean="0"/>
              <a:t>strip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kstvak 4"/>
          <p:cNvSpPr txBox="1"/>
          <p:nvPr/>
        </p:nvSpPr>
        <p:spPr>
          <a:xfrm>
            <a:off x="518984" y="1524318"/>
            <a:ext cx="5099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9 </a:t>
            </a:r>
            <a:r>
              <a:rPr lang="nl-BE" dirty="0" err="1" smtClean="0">
                <a:latin typeface="Ubuntu" panose="020B0504030602030204" pitchFamily="34" charset="0"/>
              </a:rPr>
              <a:t>leds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24 bits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18984" y="2345893"/>
            <a:ext cx="261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Ubuntu" panose="020B0504030602030204" pitchFamily="34" charset="0"/>
              </a:rPr>
              <a:t>Voordelen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24 bits voor RGB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3838833" y="2368716"/>
            <a:ext cx="449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Ubuntu" panose="020B0504030602030204" pitchFamily="34" charset="0"/>
              </a:rPr>
              <a:t>Nadelen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Individueel niet aanspreekbaar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Foute interpretatie mogelijk</a:t>
            </a: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51935" y="1598141"/>
            <a:ext cx="56017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Ubuntu" panose="020B0504030602030204" pitchFamily="34" charset="0"/>
              </a:rPr>
              <a:t>C</a:t>
            </a:r>
            <a:endParaRPr lang="nl-BE" b="1" dirty="0" smtClean="0">
              <a:latin typeface="Ubuntu" panose="020B0504030602030204" pitchFamily="34" charset="0"/>
            </a:endParaRPr>
          </a:p>
          <a:p>
            <a:r>
              <a:rPr lang="nl-BE" i="1" dirty="0" smtClean="0">
                <a:latin typeface="Ubuntu" panose="020B0504030602030204" pitchFamily="34" charset="0"/>
              </a:rPr>
              <a:t>Communicatie tussen C en </a:t>
            </a:r>
            <a:r>
              <a:rPr lang="nl-BE" i="1" dirty="0" err="1" smtClean="0">
                <a:latin typeface="Ubuntu" panose="020B0504030602030204" pitchFamily="34" charset="0"/>
              </a:rPr>
              <a:t>Raspberry</a:t>
            </a:r>
            <a:r>
              <a:rPr lang="nl-BE" i="1" dirty="0" smtClean="0">
                <a:latin typeface="Ubuntu" panose="020B0504030602030204" pitchFamily="34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Juiste </a:t>
            </a:r>
            <a:r>
              <a:rPr lang="nl-BE" dirty="0" err="1" smtClean="0">
                <a:latin typeface="Ubuntu" panose="020B0504030602030204" pitchFamily="34" charset="0"/>
              </a:rPr>
              <a:t>toolset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Native voor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 smtClean="0">
              <a:latin typeface="Ubuntu" panose="020B0504030602030204" pitchFamily="34" charset="0"/>
            </a:endParaRPr>
          </a:p>
          <a:p>
            <a:r>
              <a:rPr lang="nl-BE" b="1" dirty="0">
                <a:latin typeface="Ubuntu" panose="020B0504030602030204" pitchFamily="34" charset="0"/>
              </a:rPr>
              <a:t>HTML/PHP/Javascript</a:t>
            </a:r>
          </a:p>
          <a:p>
            <a:r>
              <a:rPr lang="nl-BE" i="1" dirty="0">
                <a:latin typeface="Ubuntu" panose="020B0504030602030204" pitchFamily="34" charset="0"/>
              </a:rPr>
              <a:t>Lay-out + communicatie tussen PHP en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PHP heeft de functie </a:t>
            </a:r>
            <a:r>
              <a:rPr lang="nl-BE" dirty="0" err="1" smtClean="0">
                <a:latin typeface="Ubuntu" panose="020B0504030602030204" pitchFamily="34" charset="0"/>
              </a:rPr>
              <a:t>shell_exec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latin typeface="Ubuntu" panose="020B0504030602030204" pitchFamily="34" charset="0"/>
            </a:endParaRPr>
          </a:p>
          <a:p>
            <a:r>
              <a:rPr lang="nl-BE" b="1" dirty="0" err="1" smtClean="0">
                <a:latin typeface="Ubuntu" panose="020B0504030602030204" pitchFamily="34" charset="0"/>
              </a:rPr>
              <a:t>WinSCP</a:t>
            </a:r>
            <a:endParaRPr lang="nl-BE" b="1" dirty="0" smtClean="0">
              <a:latin typeface="Ubuntu" panose="020B0504030602030204" pitchFamily="34" charset="0"/>
            </a:endParaRPr>
          </a:p>
          <a:p>
            <a:r>
              <a:rPr lang="nl-BE" dirty="0" smtClean="0">
                <a:latin typeface="Ubuntu" panose="020B0504030602030204" pitchFamily="34" charset="0"/>
              </a:rPr>
              <a:t>Files over plaatsen</a:t>
            </a:r>
          </a:p>
          <a:p>
            <a:endParaRPr lang="nl-BE" dirty="0">
              <a:latin typeface="Ubuntu" panose="020B0504030602030204" pitchFamily="34" charset="0"/>
            </a:endParaRPr>
          </a:p>
          <a:p>
            <a:r>
              <a:rPr lang="nl-BE" b="1" dirty="0" err="1" smtClean="0">
                <a:latin typeface="Ubuntu" panose="020B0504030602030204" pitchFamily="34" charset="0"/>
              </a:rPr>
              <a:t>Putty</a:t>
            </a:r>
            <a:r>
              <a:rPr lang="nl-BE" b="1" dirty="0" smtClean="0">
                <a:latin typeface="Ubuntu" panose="020B0504030602030204" pitchFamily="34" charset="0"/>
              </a:rPr>
              <a:t> </a:t>
            </a:r>
          </a:p>
          <a:p>
            <a:r>
              <a:rPr lang="nl-BE" dirty="0" smtClean="0">
                <a:latin typeface="Ubuntu" panose="020B0504030602030204" pitchFamily="34" charset="0"/>
              </a:rPr>
              <a:t>Pc op afstand besturen</a:t>
            </a:r>
            <a:endParaRPr lang="nl-BE" dirty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51934" y="1524318"/>
            <a:ext cx="58323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Ubuntu" panose="020B0504030602030204" pitchFamily="34" charset="0"/>
              </a:rPr>
              <a:t>Problemen Web</a:t>
            </a:r>
          </a:p>
          <a:p>
            <a:r>
              <a:rPr lang="nl-BE" i="1" dirty="0" smtClean="0">
                <a:latin typeface="Ubuntu" panose="020B0504030602030204" pitchFamily="34" charset="0"/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1 X uitgevoerd bij laden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Niet herhaalbaar in tijd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shell_exec</a:t>
            </a:r>
            <a:r>
              <a:rPr lang="nl-BE" dirty="0" smtClean="0">
                <a:latin typeface="Ubuntu" panose="020B0504030602030204" pitchFamily="34" charset="0"/>
              </a:rPr>
              <a:t> bevriest </a:t>
            </a:r>
            <a:r>
              <a:rPr lang="nl-BE" dirty="0" err="1" smtClean="0">
                <a:latin typeface="Ubuntu" panose="020B0504030602030204" pitchFamily="34" charset="0"/>
              </a:rPr>
              <a:t>app</a:t>
            </a:r>
            <a:r>
              <a:rPr lang="nl-BE" dirty="0" smtClean="0">
                <a:latin typeface="Ubuntu" panose="020B0504030602030204" pitchFamily="34" charset="0"/>
              </a:rPr>
              <a:t> bij uitvoeren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Multithreading</a:t>
            </a:r>
            <a:r>
              <a:rPr lang="nl-BE" dirty="0" smtClean="0">
                <a:latin typeface="Ubuntu" panose="020B0504030602030204" pitchFamily="34" charset="0"/>
              </a:rPr>
              <a:t>?</a:t>
            </a:r>
          </a:p>
          <a:p>
            <a:endParaRPr lang="nl-BE" dirty="0" smtClean="0">
              <a:latin typeface="Ubuntu" panose="020B0504030602030204" pitchFamily="34" charset="0"/>
            </a:endParaRPr>
          </a:p>
          <a:p>
            <a:r>
              <a:rPr lang="nl-BE" i="1" dirty="0" smtClean="0">
                <a:latin typeface="Ubuntu" panose="020B0504030602030204" pitchFamily="34" charset="0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Geen functie voor communicatie C</a:t>
            </a:r>
          </a:p>
          <a:p>
            <a:endParaRPr lang="nl-BE" dirty="0">
              <a:latin typeface="Ubuntu" panose="020B0504030602030204" pitchFamily="34" charset="0"/>
            </a:endParaRPr>
          </a:p>
          <a:p>
            <a:r>
              <a:rPr lang="nl-BE" i="1" dirty="0" err="1" smtClean="0">
                <a:latin typeface="Ubuntu" panose="020B0504030602030204" pitchFamily="34" charset="0"/>
              </a:rPr>
              <a:t>JQuery</a:t>
            </a:r>
            <a:endParaRPr lang="nl-BE" i="1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>
                <a:latin typeface="Ubuntu" panose="020B0504030602030204" pitchFamily="34" charset="0"/>
              </a:rPr>
              <a:t>shell_exec</a:t>
            </a:r>
            <a:r>
              <a:rPr lang="nl-BE" dirty="0">
                <a:latin typeface="Ubuntu" panose="020B0504030602030204" pitchFamily="34" charset="0"/>
              </a:rPr>
              <a:t> </a:t>
            </a:r>
            <a:r>
              <a:rPr lang="nl-BE" dirty="0" smtClean="0">
                <a:latin typeface="Ubuntu" panose="020B0504030602030204" pitchFamily="34" charset="0"/>
              </a:rPr>
              <a:t>werkt niet</a:t>
            </a:r>
          </a:p>
          <a:p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68410" y="1524318"/>
            <a:ext cx="4909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Ubuntu" panose="020B0504030602030204" pitchFamily="34" charset="0"/>
              </a:rPr>
              <a:t>Problemen</a:t>
            </a:r>
            <a:endParaRPr lang="nl-BE" dirty="0" smtClean="0">
              <a:latin typeface="Ubuntu" panose="020B0504030602030204" pitchFamily="34" charset="0"/>
            </a:endParaRPr>
          </a:p>
          <a:p>
            <a:r>
              <a:rPr lang="nl-BE" i="1" dirty="0" smtClean="0">
                <a:latin typeface="Ubuntu" panose="020B0504030602030204" pitchFamily="34" charset="0"/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Syntax minder straight forward</a:t>
            </a:r>
          </a:p>
          <a:p>
            <a:endParaRPr lang="nl-BE" dirty="0">
              <a:latin typeface="Ubuntu" panose="020B0504030602030204" pitchFamily="34" charset="0"/>
            </a:endParaRPr>
          </a:p>
          <a:p>
            <a:r>
              <a:rPr lang="nl-BE" i="1" dirty="0" smtClean="0">
                <a:latin typeface="Ubuntu" panose="020B050403060203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C-</a:t>
            </a:r>
            <a:r>
              <a:rPr lang="nl-BE" dirty="0" err="1" smtClean="0">
                <a:latin typeface="Ubuntu" panose="020B0504030602030204" pitchFamily="34" charset="0"/>
              </a:rPr>
              <a:t>based</a:t>
            </a:r>
            <a:r>
              <a:rPr lang="nl-BE" dirty="0" smtClean="0">
                <a:latin typeface="Ubuntu" panose="020B0504030602030204" pitchFamily="34" charset="0"/>
              </a:rPr>
              <a:t> oplossing gevraagd</a:t>
            </a:r>
          </a:p>
          <a:p>
            <a:endParaRPr lang="nl-BE" dirty="0">
              <a:latin typeface="Ubuntu" panose="020B0504030602030204" pitchFamily="34" charset="0"/>
            </a:endParaRPr>
          </a:p>
          <a:p>
            <a:r>
              <a:rPr lang="nl-NL" i="1" dirty="0" err="1" smtClean="0">
                <a:latin typeface="Ubuntu" panose="020B0504030602030204" pitchFamily="34" charset="0"/>
              </a:rPr>
              <a:t>Emscripten</a:t>
            </a:r>
            <a:endParaRPr lang="nl-BE" i="1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C/C++ naar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WiringPi</a:t>
            </a:r>
            <a:r>
              <a:rPr lang="nl-BE" dirty="0" smtClean="0">
                <a:latin typeface="Ubuntu" panose="020B0504030602030204" pitchFamily="34" charset="0"/>
              </a:rPr>
              <a:t> niet ondersteund</a:t>
            </a: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1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106032" cy="65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MCT Standard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Standard</Template>
  <TotalTime>89</TotalTime>
  <Words>190</Words>
  <Application>Microsoft Office PowerPoint</Application>
  <PresentationFormat>Diavoorstelling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NMCT Standard</vt:lpstr>
      <vt:lpstr>RGB Led met Raspberry Pi</vt:lpstr>
      <vt:lpstr>Inhoud</vt:lpstr>
      <vt:lpstr>Wat?</vt:lpstr>
      <vt:lpstr>Raspberry Pi</vt:lpstr>
      <vt:lpstr>LED strip</vt:lpstr>
      <vt:lpstr>Software</vt:lpstr>
      <vt:lpstr>Software</vt:lpstr>
      <vt:lpstr>Software</vt:lpstr>
      <vt:lpstr>PowerPoint-presentatie</vt:lpstr>
      <vt:lpstr>Samenvatting</vt:lpstr>
      <vt:lpstr>Demo</vt:lpstr>
      <vt:lpstr>PowerPoint-presentatie</vt:lpstr>
    </vt:vector>
  </TitlesOfParts>
  <Company>Howest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Led met Raspberry Pi</dc:title>
  <dc:creator>alisio</dc:creator>
  <cp:lastModifiedBy>alisio</cp:lastModifiedBy>
  <cp:revision>37</cp:revision>
  <dcterms:created xsi:type="dcterms:W3CDTF">2015-05-05T07:15:23Z</dcterms:created>
  <dcterms:modified xsi:type="dcterms:W3CDTF">2015-05-06T07:28:20Z</dcterms:modified>
</cp:coreProperties>
</file>