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8" Type="http://schemas.openxmlformats.org/officeDocument/2006/relationships/viewProps" Target="viewProps.xml" /><Relationship Id="rId7" Type="http://schemas.openxmlformats.org/officeDocument/2006/relationships/presProps" Target="presProps.xml" /><Relationship Id="rId1" Type="http://schemas.openxmlformats.org/officeDocument/2006/relationships/slideMaster" Target="slideMasters/slideMaster1.xml" /><Relationship Id="rId10" Type="http://schemas.openxmlformats.org/officeDocument/2006/relationships/tableStyles" Target="tableStyles.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Welcome</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About Alison</a:t>
            </a:r>
          </a:p>
        </p:txBody>
      </p:sp>
      <p:pic>
        <p:nvPicPr>
          <p:cNvPr descr="headshot.jpeg" id="0" name="Picture 1"/>
          <p:cNvPicPr>
            <a:picLocks noGrp="1" noChangeAspect="1"/>
          </p:cNvPicPr>
          <p:nvPr/>
        </p:nvPicPr>
        <p:blipFill>
          <a:blip r:embed="rId2"/>
          <a:stretch>
            <a:fillRect/>
          </a:stretch>
        </p:blipFill>
        <p:spPr bwMode="auto">
          <a:xfrm>
            <a:off x="3492500" y="1193800"/>
            <a:ext cx="2159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Alison Obright MA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Alison Obright is a first year Ph.D student at the University of Minnesota. She is interested in rhetoric of science and technology and the ways that language mediates our relationship to science and technology. Currently, her interest has her examining narratives of decision making, computational methods in rhetoric, and the ways that technology, belief, and conspiracy interact.</a:t>
            </a:r>
          </a:p>
        </p:txBody>
      </p:sp>
      <p:pic>
        <p:nvPicPr>
          <p:cNvPr descr="index_files/figure-pptx/mermaid-figure-1.png" id="0" name="Picture 1"/>
          <p:cNvPicPr>
            <a:picLocks noGrp="1" noChangeAspect="1"/>
          </p:cNvPicPr>
          <p:nvPr/>
        </p:nvPicPr>
        <p:blipFill>
          <a:blip r:embed="rId2"/>
          <a:stretch>
            <a:fillRect/>
          </a:stretch>
        </p:blipFill>
        <p:spPr bwMode="auto">
          <a:xfrm>
            <a:off x="3568700" y="1689100"/>
            <a:ext cx="5105400" cy="14097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Alison’s academic interest timeline.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Some of Alison’s work</a:t>
            </a:r>
          </a:p>
        </p:txBody>
      </p:sp>
      <p:sp>
        <p:nvSpPr>
          <p:cNvPr id="3" name="Content Placeholder 2"/>
          <p:cNvSpPr>
            <a:spLocks noGrp="1"/>
          </p:cNvSpPr>
          <p:nvPr>
            <p:ph idx="1"/>
          </p:nvPr>
        </p:nvSpPr>
        <p:spPr/>
        <p:txBody>
          <a:bodyPr/>
          <a:lstStyle/>
          <a:p>
            <a:pPr lvl="0" indent="0" marL="0">
              <a:buNone/>
            </a:pPr>
            <a:r>
              <a:rPr/>
              <a:t>Breuch, L.-A., Ghimire, A., Bolander, K., Deets, S., Obright, A., &amp; Remcheck, J. (n.d.). Reconsidering Writing Pedagogy in the Era of ChatGPT: Results of a Usability Study of ChatGPT in Academic Writing, forthcoming</a:t>
            </a:r>
          </a:p>
          <a:p>
            <a:pPr lvl="0" indent="0" marL="0">
              <a:buNone/>
            </a:pPr>
            <a:r>
              <a:rPr/>
              <a:t>Deets, S., Baulch, C., Obright, A., &amp; Card, D. J. (n.d.). Content Analysis, Construct Validity, and Artificial Intelligence: Implications for TPC and Graduate Programming. Journal of Business and Technical Communication, forthcoming</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
  <cp:keywords/>
  <dcterms:created xsi:type="dcterms:W3CDTF">2023-10-07T20:50:37Z</dcterms:created>
  <dcterms:modified xsi:type="dcterms:W3CDTF">2023-10-07T20:50:37Z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