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4" Type="http://schemas.openxmlformats.org/officeDocument/2006/relationships/viewProps" Target="viewProps.xml" /><Relationship Id="rId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tableStyles" Target="tableStyles.xml" /><Relationship Id="rId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Resume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Resume</dc:title>
  <dc:creator/>
  <cp:keywords/>
  <dcterms:created xsi:type="dcterms:W3CDTF">2023-10-07T20:50:21Z</dcterms:created>
  <dcterms:modified xsi:type="dcterms:W3CDTF">2023-10-07T20:50:21Z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