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66" d="100"/>
          <a:sy n="66" d="100"/>
        </p:scale>
        <p:origin x="2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Password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Latanya N. Jenkins</a:t>
            </a:r>
          </a:p>
          <a:p>
            <a:r>
              <a:rPr lang="en-US" dirty="0" smtClean="0"/>
              <a:t>LFI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your Shakes NOT your Passwords.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890" y="1152983"/>
            <a:ext cx="7200900" cy="556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15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them Love, but NOT your Passwords…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3097" y="1403696"/>
            <a:ext cx="5209048" cy="5124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28823" y="5260307"/>
            <a:ext cx="389882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Villains Need Love 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Naolito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52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 your Privacy!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you’re completing, surveys on Face Book,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. Which villain are you? Which princess are you?)</a:t>
            </a:r>
          </a:p>
          <a:p>
            <a:r>
              <a:rPr lang="en-US" dirty="0" smtClean="0"/>
              <a:t>REVERSE ENGINEERING</a:t>
            </a:r>
          </a:p>
          <a:p>
            <a:endParaRPr lang="en-US" dirty="0"/>
          </a:p>
          <a:p>
            <a:r>
              <a:rPr lang="en-US" dirty="0" smtClean="0"/>
              <a:t>If you’re sharing your location or Live Streaming on Instagram,</a:t>
            </a:r>
          </a:p>
          <a:p>
            <a:r>
              <a:rPr lang="en-US" dirty="0" smtClean="0"/>
              <a:t>PRIVACY INVASION</a:t>
            </a:r>
          </a:p>
          <a:p>
            <a:endParaRPr lang="en-US" dirty="0"/>
          </a:p>
          <a:p>
            <a:r>
              <a:rPr lang="en-US" dirty="0" smtClean="0"/>
              <a:t>If you’re tagging friends &amp; family on Social Media…</a:t>
            </a:r>
          </a:p>
        </p:txBody>
      </p:sp>
    </p:spTree>
    <p:extLst>
      <p:ext uri="{BB962C8B-B14F-4D97-AF65-F5344CB8AC3E}">
        <p14:creationId xmlns:p14="http://schemas.microsoft.com/office/powerpoint/2010/main" val="38656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 Factor </a:t>
            </a:r>
            <a:r>
              <a:rPr lang="en-US" dirty="0" smtClean="0"/>
              <a:t>Authentication</a:t>
            </a:r>
          </a:p>
          <a:p>
            <a:r>
              <a:rPr lang="en-US" dirty="0" smtClean="0"/>
              <a:t>Use multiple different Passwords for Email versus Banking</a:t>
            </a:r>
          </a:p>
          <a:p>
            <a:r>
              <a:rPr lang="en-US" dirty="0" smtClean="0"/>
              <a:t>Use the Tor browser </a:t>
            </a:r>
            <a:endParaRPr lang="en-US" dirty="0"/>
          </a:p>
          <a:p>
            <a:r>
              <a:rPr lang="en-US" dirty="0" smtClean="0"/>
              <a:t>Use VPN</a:t>
            </a:r>
            <a:endParaRPr lang="en-US" dirty="0"/>
          </a:p>
          <a:p>
            <a:r>
              <a:rPr lang="en-US" dirty="0" smtClean="0"/>
              <a:t>Use the DICE method in choosing your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ALL villains may not be intentional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Friends tagging you may open you up to Security Risks</a:t>
            </a:r>
          </a:p>
          <a:p>
            <a:endParaRPr lang="en-US" dirty="0" smtClean="0"/>
          </a:p>
          <a:p>
            <a:r>
              <a:rPr lang="en-US" dirty="0" smtClean="0"/>
              <a:t>Family using Surveys or Getting you to talk about a moment shared with you may be a Security Risk</a:t>
            </a:r>
            <a:r>
              <a:rPr lang="en-US" dirty="0"/>
              <a:t>	</a:t>
            </a:r>
            <a:endParaRPr lang="en-US" dirty="0" smtClean="0"/>
          </a:p>
          <a:p>
            <a:pPr lvl="5"/>
            <a:endParaRPr lang="en-US" dirty="0" smtClean="0"/>
          </a:p>
          <a:p>
            <a:pPr lvl="5"/>
            <a:endParaRPr lang="en-US" dirty="0"/>
          </a:p>
          <a:p>
            <a:pPr lvl="5"/>
            <a:r>
              <a:rPr lang="en-US" dirty="0" smtClean="0"/>
              <a:t>YOU MAY BE PUTTING YOUR SECURITY AT RISK!</a:t>
            </a:r>
          </a:p>
          <a:p>
            <a:pPr lvl="5"/>
            <a:r>
              <a:rPr lang="en-US" dirty="0" smtClean="0"/>
              <a:t>Your PARTNER</a:t>
            </a:r>
          </a:p>
          <a:p>
            <a:pPr lvl="5"/>
            <a:r>
              <a:rPr lang="en-US" dirty="0" smtClean="0"/>
              <a:t>Your Parents/ Children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911164"/>
            <a:ext cx="2011825" cy="25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37" y="878305"/>
            <a:ext cx="11457138" cy="56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Realistic Solutions…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there’s no perfect solution, except going totally offline.</a:t>
            </a:r>
          </a:p>
          <a:p>
            <a:r>
              <a:rPr lang="en-US" dirty="0" smtClean="0"/>
              <a:t>Do not share your Passwords</a:t>
            </a:r>
          </a:p>
          <a:p>
            <a:r>
              <a:rPr lang="en-US" dirty="0" smtClean="0"/>
              <a:t>Try to Read your Privacy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994</TotalTime>
  <Words>184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Password Security</vt:lpstr>
      <vt:lpstr>Share your Shakes NOT your Passwords.</vt:lpstr>
      <vt:lpstr>Give them Love, but NOT your Passwords…</vt:lpstr>
      <vt:lpstr>Protect your Privacy!</vt:lpstr>
      <vt:lpstr>Passwords </vt:lpstr>
      <vt:lpstr>Remember the ALL villains may not be intentional</vt:lpstr>
      <vt:lpstr>PowerPoint Presentation</vt:lpstr>
      <vt:lpstr>Realistic Solutions…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Security</dc:title>
  <dc:creator>Latanya N. Jenkins</dc:creator>
  <cp:lastModifiedBy>Latanya N. Jenkins</cp:lastModifiedBy>
  <cp:revision>11</cp:revision>
  <dcterms:created xsi:type="dcterms:W3CDTF">2020-10-29T00:56:55Z</dcterms:created>
  <dcterms:modified xsi:type="dcterms:W3CDTF">2020-10-29T17:30:57Z</dcterms:modified>
</cp:coreProperties>
</file>