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67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872" autoAdjust="0"/>
  </p:normalViewPr>
  <p:slideViewPr>
    <p:cSldViewPr snapToGrid="0">
      <p:cViewPr varScale="1">
        <p:scale>
          <a:sx n="62" d="100"/>
          <a:sy n="62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35FA5-505E-496B-8322-8E88FA1C0ED1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F3463-2987-4692-821B-C4C5032EE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Protecting Your Privacy on Social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White – Week </a:t>
            </a:r>
            <a:r>
              <a:rPr lang="en-US" smtClean="0"/>
              <a:t>5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do you want to keep private?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839" y="1123836"/>
            <a:ext cx="7315200" cy="460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Jot down some of the types of information about people that are on their social media accounts. Now circle the types of information that you want to keep private.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5315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might try to get that information without your permission?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839" y="1123836"/>
            <a:ext cx="7315200" cy="460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Make a list of entities (people, companies, agencies) that might try to get social media information.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6914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happen if they succeeded?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839" y="1123836"/>
            <a:ext cx="7315200" cy="460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Thinking about the entities that might try to get your social media information…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What might each do with that private information?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2253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839" y="1123836"/>
            <a:ext cx="7315200" cy="460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Thinking about the entities that might try to get your social media information…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How likely are they to try? </a:t>
            </a:r>
          </a:p>
          <a:p>
            <a:r>
              <a:rPr lang="en-US" sz="2800" dirty="0" smtClean="0"/>
              <a:t>What would happen if they succeeded?</a:t>
            </a:r>
          </a:p>
        </p:txBody>
      </p:sp>
    </p:spTree>
    <p:extLst>
      <p:ext uri="{BB962C8B-B14F-4D97-AF65-F5344CB8AC3E}">
        <p14:creationId xmlns:p14="http://schemas.microsoft.com/office/powerpoint/2010/main" val="23537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willing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839" y="1123836"/>
            <a:ext cx="7315200" cy="460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Thinking about the potential dangers and risks...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How many resources are you willing to dedicate to keep yourself safe? </a:t>
            </a:r>
          </a:p>
          <a:p>
            <a:r>
              <a:rPr lang="en-US" sz="2800" dirty="0" smtClean="0"/>
              <a:t>Time </a:t>
            </a:r>
          </a:p>
          <a:p>
            <a:r>
              <a:rPr lang="en-US" sz="2800" dirty="0" smtClean="0"/>
              <a:t>Effort </a:t>
            </a:r>
          </a:p>
          <a:p>
            <a:r>
              <a:rPr lang="en-US" sz="2800" dirty="0" smtClean="0"/>
              <a:t>Inconvenience </a:t>
            </a:r>
          </a:p>
          <a:p>
            <a:r>
              <a:rPr lang="en-US" sz="2800" dirty="0" smtClean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0671641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106</TotalTime>
  <Words>179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Protecting Your Privacy on Social Media</vt:lpstr>
      <vt:lpstr>What information do you want to keep private?</vt:lpstr>
      <vt:lpstr>Who might try to get that information without your permission?</vt:lpstr>
      <vt:lpstr>What would happen if they succeeded?</vt:lpstr>
      <vt:lpstr>What’s the risk?</vt:lpstr>
      <vt:lpstr>What are you willing to do?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Reference Refresher</dc:title>
  <dc:creator>Sarah White</dc:creator>
  <cp:lastModifiedBy>Sarah White</cp:lastModifiedBy>
  <cp:revision>18</cp:revision>
  <dcterms:created xsi:type="dcterms:W3CDTF">2018-05-13T04:52:18Z</dcterms:created>
  <dcterms:modified xsi:type="dcterms:W3CDTF">2018-07-08T03:18:28Z</dcterms:modified>
</cp:coreProperties>
</file>