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3" r:id="rId6"/>
    <p:sldId id="261" r:id="rId7"/>
    <p:sldId id="262" r:id="rId8"/>
    <p:sldId id="265" r:id="rId9"/>
    <p:sldId id="268" r:id="rId10"/>
    <p:sldId id="266" r:id="rId11"/>
    <p:sldId id="269" r:id="rId12"/>
    <p:sldId id="273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/>
    <p:restoredTop sz="94699"/>
  </p:normalViewPr>
  <p:slideViewPr>
    <p:cSldViewPr snapToGrid="0">
      <p:cViewPr>
        <p:scale>
          <a:sx n="59" d="100"/>
          <a:sy n="59" d="100"/>
        </p:scale>
        <p:origin x="13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BC5A-D490-9722-F4CC-AD03B7B09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E83A8-7B75-03EE-D84B-AF3F46CCF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43A0-5641-D704-C359-0DE4B98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D222-BEA0-AA13-A846-3CB2F84C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4238-B625-4B12-226D-D3D47DB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0EF6-5B00-57D5-FDF9-9496D37B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0077-C58F-C509-B53B-D0B3B7E1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0266-07C3-AC8A-ABB3-13C73A73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3F6E-0BDD-C85B-6C49-EE0F2EB4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D591-3110-0151-EBF3-31EFBC9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B960-33C4-AE62-35B8-40EBF4A9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72F0-2426-E11A-8B83-D4CFC44D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A2AE-B3A0-A61D-16B7-1E53931B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22D0F-88E0-F148-D6E8-701E778A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6B55-92FD-0A99-B994-E3CA298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F9F0-4375-35CD-5EB5-43F623ED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E1A7-5671-7494-6B3A-AED3D394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94CB-64D1-A094-3EB4-E15D5977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08E9-123C-1D02-9D84-F8E4E8AA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CB41-685F-2B90-D8EF-EE8C446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A282-DD1A-E5DD-08DF-3E7C7DAB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6D6E-5590-8A93-66A7-41CF7A66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76A4-ECDA-0C98-72B7-7BD6BA7F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71CA-4030-5357-4D4A-D5FDEE32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7BBB-28BF-C235-A6CC-DCE52085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79E8-1C47-462E-F5D2-966B04C2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BBA3-E136-982A-CE96-7E44E851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2B97-2A92-F12E-1D89-35BC6430F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F1934-7B78-3FF8-607C-D497ACF6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89518-3306-ED23-A9BD-F4943E7D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D02D-09E9-AAD0-7BB6-3C02EF0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468C-87BF-B8BF-B935-B878B954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47430-81F8-A47E-4CEA-3223F5CC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AC85A-92AF-CB92-46C2-60BB52F0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E629-666A-5FEE-B4BE-F80FB7F2B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DB78-19DE-AA8A-7588-279D8A4D9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34202-3455-7F07-0F20-31ACC0CE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CF6F7-600C-9E03-F05F-DC571A0A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1C2B-56A4-8379-69E7-FA9C40AE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02A4-C22D-E307-4895-F0CCEE74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CC8AB-C9BC-3B81-8AE8-CA1BA3F2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DDB9D-D897-CBED-1962-ADFBDC7D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253E2-D0B9-C4D4-908C-C4EC0CD1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A131B-89F2-77BC-0F3B-F9AE70FC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A1E53-F82A-7DB9-8408-D147D9A3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064A9-2756-6B25-AB5B-EC4ABFE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320E-A012-69DC-DD62-DAD6C02F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175A-D863-2554-5669-F4E0BE42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3FC2-C61F-7FE1-9EA5-80E358C6F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DE6F-316E-EE9D-FF93-D7F6A037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1872-EA34-0A32-31E0-C4B5BFE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A799-5D34-0EB3-FCCD-6A02A97D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A587-8E3A-D38F-D66C-6E30E648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97896-881D-37B0-99C7-58E501A31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FD46-A16D-2EC1-260B-BC966B0B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54A65-2749-2F51-6901-B64AD009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10E34-8C8D-591A-BDE0-131047B7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3878-F69E-723D-7B2D-35992DE9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B52FF-0BC1-F550-2237-C6E84035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DC67-347A-C517-413A-0150083E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BA16-56F9-2E29-0381-8282FBADF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5289-99F9-0342-B173-6CD9C502117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ACB5-A594-1690-989C-3642C9ED4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9A40-B622-42F0-484B-E5C3B4B72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9DB6-684B-EB49-A2DD-1A766E92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4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75.png"/><Relationship Id="rId9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30B3-E553-BB9D-1F11-04AF1B8F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-269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Polarization fraction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A08FFC2-813D-4507-70C0-ED3416841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1" t="12826" r="20082" b="11196"/>
          <a:stretch/>
        </p:blipFill>
        <p:spPr>
          <a:xfrm>
            <a:off x="3328988" y="18968"/>
            <a:ext cx="8809564" cy="6724732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0230543-FA63-5DEE-2145-14EFED1C4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8" t="12006" r="9425" b="5604"/>
          <a:stretch/>
        </p:blipFill>
        <p:spPr>
          <a:xfrm>
            <a:off x="3328988" y="378372"/>
            <a:ext cx="3209410" cy="192107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B81612F-A0F0-4551-81F9-906A3D942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12006" r="8909" b="5604"/>
          <a:stretch/>
        </p:blipFill>
        <p:spPr>
          <a:xfrm>
            <a:off x="2963917" y="2560819"/>
            <a:ext cx="2837793" cy="169509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F93E4D1-ABF8-7A93-0C15-C88A68AAAC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3" t="12006" r="9425" b="5891"/>
          <a:stretch/>
        </p:blipFill>
        <p:spPr>
          <a:xfrm>
            <a:off x="5057107" y="4255910"/>
            <a:ext cx="2219347" cy="132936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9635D87-F43C-9DA7-F0A2-7633E2B710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33" t="10698" r="9081" b="5029"/>
          <a:stretch/>
        </p:blipFill>
        <p:spPr>
          <a:xfrm>
            <a:off x="9601199" y="2923222"/>
            <a:ext cx="2711669" cy="166023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F2B56BE-35FE-BCBC-6DD1-738AE20116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06" t="12006" r="9425" b="4741"/>
          <a:stretch/>
        </p:blipFill>
        <p:spPr>
          <a:xfrm>
            <a:off x="7363728" y="2963792"/>
            <a:ext cx="2150197" cy="187259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954E845-DD7B-DD56-BA63-D91F2CA868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61" t="10698" r="9081" b="5891"/>
          <a:stretch/>
        </p:blipFill>
        <p:spPr>
          <a:xfrm>
            <a:off x="5473046" y="2378701"/>
            <a:ext cx="2219347" cy="13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D49AF3F-D083-7F40-445E-EE224C45B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7" t="11319" r="19145" b="4123"/>
          <a:stretch/>
        </p:blipFill>
        <p:spPr>
          <a:xfrm>
            <a:off x="1686910" y="0"/>
            <a:ext cx="9758856" cy="7299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C30B38-74C9-FB4A-E549-92846364E932}"/>
              </a:ext>
            </a:extLst>
          </p:cNvPr>
          <p:cNvSpPr txBox="1"/>
          <p:nvPr/>
        </p:nvSpPr>
        <p:spPr>
          <a:xfrm>
            <a:off x="484495" y="42566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9F171C2-17E4-99CA-BAFB-01869D788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6" t="12118" r="9395" b="1682"/>
          <a:stretch/>
        </p:blipFill>
        <p:spPr>
          <a:xfrm>
            <a:off x="2763617" y="98853"/>
            <a:ext cx="2290297" cy="253313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15CFDD6-37AF-988C-2CAC-2D223174C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0" t="11710" r="9159" b="1732"/>
          <a:stretch/>
        </p:blipFill>
        <p:spPr>
          <a:xfrm>
            <a:off x="3432002" y="2653008"/>
            <a:ext cx="1569362" cy="157300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A5700E0-982D-ED46-E6B0-7E55FBFBE6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4" t="11320" r="9340" b="644"/>
          <a:stretch/>
        </p:blipFill>
        <p:spPr>
          <a:xfrm>
            <a:off x="4561490" y="4257541"/>
            <a:ext cx="1755227" cy="1333961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18DF3CA-6A35-7056-64F6-BFF8C1C5E7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4" t="10840" r="8980" b="2563"/>
          <a:stretch/>
        </p:blipFill>
        <p:spPr>
          <a:xfrm>
            <a:off x="8765627" y="2829909"/>
            <a:ext cx="2144111" cy="210480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2D3CB9D-7A15-C39B-56C8-C0519545A2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4" t="11079" r="8980" b="644"/>
          <a:stretch/>
        </p:blipFill>
        <p:spPr>
          <a:xfrm>
            <a:off x="6730795" y="2971056"/>
            <a:ext cx="1982281" cy="1963661"/>
          </a:xfrm>
          <a:prstGeom prst="rect">
            <a:avLst/>
          </a:prstGeom>
        </p:spPr>
      </p:pic>
      <p:pic>
        <p:nvPicPr>
          <p:cNvPr id="15" name="Picture 1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1BFD538-EE12-F9DE-C6CF-3787AEB5EAE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04" t="11079" r="8980" b="644"/>
          <a:stretch/>
        </p:blipFill>
        <p:spPr>
          <a:xfrm>
            <a:off x="5146994" y="2254938"/>
            <a:ext cx="1453503" cy="18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4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30B38-74C9-FB4A-E549-92846364E932}"/>
              </a:ext>
            </a:extLst>
          </p:cNvPr>
          <p:cNvSpPr txBox="1"/>
          <p:nvPr/>
        </p:nvSpPr>
        <p:spPr>
          <a:xfrm>
            <a:off x="484495" y="42566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12F95E8-E527-0C56-2550-E0AC0D7DD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5" t="12118" r="18582" b="4404"/>
          <a:stretch/>
        </p:blipFill>
        <p:spPr>
          <a:xfrm>
            <a:off x="1621766" y="-47406"/>
            <a:ext cx="10570234" cy="763754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09BA7B6F-4A8B-6CB1-8C78-790775A227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3240" t="10876" r="8458" b="2101"/>
          <a:stretch/>
        </p:blipFill>
        <p:spPr>
          <a:xfrm>
            <a:off x="3019245" y="1"/>
            <a:ext cx="2398144" cy="265693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C8B8DD3-77C8-8D7A-A264-5263D64C6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3240" t="11509" r="8753" b="1862"/>
          <a:stretch/>
        </p:blipFill>
        <p:spPr>
          <a:xfrm>
            <a:off x="3536832" y="2749799"/>
            <a:ext cx="1725281" cy="159791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0A1773F-1F33-55FA-D6A6-9BE3A6DE70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l="3240" t="11116" r="8753" b="2256"/>
          <a:stretch/>
        </p:blipFill>
        <p:spPr>
          <a:xfrm>
            <a:off x="4899804" y="4510390"/>
            <a:ext cx="2070339" cy="206293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FAF3EF2-4F4C-B204-FC92-A286222FB4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 t="9937" r="8753" b="392"/>
          <a:stretch/>
        </p:blipFill>
        <p:spPr>
          <a:xfrm>
            <a:off x="9385540" y="1848679"/>
            <a:ext cx="2225614" cy="451317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EF3B21C4-035B-77F3-9F6D-62C5934491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3157" t="10302" r="9055" b="2136"/>
          <a:stretch/>
        </p:blipFill>
        <p:spPr>
          <a:xfrm>
            <a:off x="7207782" y="1705579"/>
            <a:ext cx="2103059" cy="4867749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EC47B5F-BB61-B51C-14A0-569B5B07F9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35000"/>
          </a:blip>
          <a:srcRect l="3156" t="13932" r="9395" b="2136"/>
          <a:stretch/>
        </p:blipFill>
        <p:spPr>
          <a:xfrm>
            <a:off x="5515218" y="1848678"/>
            <a:ext cx="1516365" cy="2499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24AA52-05D4-5BAD-A92F-46A228782572}"/>
              </a:ext>
            </a:extLst>
          </p:cNvPr>
          <p:cNvSpPr txBox="1"/>
          <p:nvPr/>
        </p:nvSpPr>
        <p:spPr>
          <a:xfrm>
            <a:off x="484495" y="9422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0-0.8</a:t>
            </a:r>
          </a:p>
        </p:txBody>
      </p:sp>
    </p:spTree>
    <p:extLst>
      <p:ext uri="{BB962C8B-B14F-4D97-AF65-F5344CB8AC3E}">
        <p14:creationId xmlns:p14="http://schemas.microsoft.com/office/powerpoint/2010/main" val="57012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E9D8C8-9A3A-0C25-8A2C-C27A6485A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5" t="12118" r="18582" b="4404"/>
          <a:stretch/>
        </p:blipFill>
        <p:spPr>
          <a:xfrm>
            <a:off x="1621766" y="0"/>
            <a:ext cx="10570234" cy="7637542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19CD5121-97A9-9B58-B29E-3705622A8B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49" y="-851659"/>
            <a:ext cx="13183709" cy="1044001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2B43C4B-C512-8330-2630-88B093908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4537" y="3068531"/>
            <a:ext cx="3703782" cy="3483513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A5A2D918-6067-9F90-63F8-B187E383C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l="3240" t="10876" r="8458" b="2101"/>
          <a:stretch/>
        </p:blipFill>
        <p:spPr>
          <a:xfrm>
            <a:off x="3019245" y="1"/>
            <a:ext cx="2398144" cy="2656936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8B47D767-73BE-8419-AE0C-1C07D931D0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rcRect l="3240" t="11509" r="8753" b="1862"/>
          <a:stretch/>
        </p:blipFill>
        <p:spPr>
          <a:xfrm>
            <a:off x="3536832" y="2749799"/>
            <a:ext cx="1725281" cy="1597914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049138EA-D037-CD93-E856-78F9EE78F6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</a:blip>
          <a:srcRect l="3240" t="11116" r="8753" b="2256"/>
          <a:stretch/>
        </p:blipFill>
        <p:spPr>
          <a:xfrm>
            <a:off x="4899804" y="4510390"/>
            <a:ext cx="2070339" cy="2062938"/>
          </a:xfrm>
          <a:prstGeom prst="rect">
            <a:avLst/>
          </a:prstGeom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3A1DFDF9-B31C-1B9A-269D-B1EF13D62C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35000"/>
          </a:blip>
          <a:srcRect t="9937" r="8753" b="392"/>
          <a:stretch/>
        </p:blipFill>
        <p:spPr>
          <a:xfrm>
            <a:off x="9385540" y="1848679"/>
            <a:ext cx="2225614" cy="4513170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B7C99578-9937-CC6C-3AC3-C48C26F2A98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0000"/>
          </a:blip>
          <a:srcRect l="3157" t="10302" r="9055" b="2136"/>
          <a:stretch/>
        </p:blipFill>
        <p:spPr>
          <a:xfrm>
            <a:off x="7207782" y="1705579"/>
            <a:ext cx="2103059" cy="4867749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9605B1E3-82D5-0D7D-25FF-377236168F7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35000"/>
          </a:blip>
          <a:srcRect l="3156" t="13932" r="9395" b="2136"/>
          <a:stretch/>
        </p:blipFill>
        <p:spPr>
          <a:xfrm>
            <a:off x="5515218" y="1848678"/>
            <a:ext cx="1516365" cy="24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6435-1495-3A30-1BF1-D967D426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5FE833C-2E28-9EC3-6779-CABCCE5C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5" t="12118" r="18582" b="4404"/>
          <a:stretch/>
        </p:blipFill>
        <p:spPr>
          <a:xfrm>
            <a:off x="1621766" y="382293"/>
            <a:ext cx="10570234" cy="76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F06B52B8-26D6-49D7-9651-00E68C52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4" t="12194" r="19257" b="4006"/>
          <a:stretch/>
        </p:blipFill>
        <p:spPr>
          <a:xfrm>
            <a:off x="1633722" y="-1004086"/>
            <a:ext cx="10424160" cy="8628775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F2727827-C298-DF7D-54EB-1B7624AE8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5" t="11231" r="8903" b="3044"/>
          <a:stretch/>
        </p:blipFill>
        <p:spPr>
          <a:xfrm>
            <a:off x="6096000" y="3592261"/>
            <a:ext cx="2935458" cy="215913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D8D4B90E-31AF-4FE6-69FE-F06C2306DC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5" t="11232" r="7940" b="3364"/>
          <a:stretch/>
        </p:blipFill>
        <p:spPr>
          <a:xfrm>
            <a:off x="6096000" y="-667965"/>
            <a:ext cx="2987081" cy="2159140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F48203FE-4CBC-5EB8-3809-AAE55179D1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6" t="10910" r="9144" b="2722"/>
          <a:stretch/>
        </p:blipFill>
        <p:spPr>
          <a:xfrm>
            <a:off x="6096000" y="1491175"/>
            <a:ext cx="2935458" cy="2181322"/>
          </a:xfrm>
          <a:prstGeom prst="rect">
            <a:avLst/>
          </a:prstGeom>
        </p:spPr>
      </p:pic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5F9D3349-40D3-0388-CD7D-945EBABBBB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6" t="11552" r="9144" b="3044"/>
          <a:stretch/>
        </p:blipFill>
        <p:spPr>
          <a:xfrm>
            <a:off x="9090074" y="3594406"/>
            <a:ext cx="2935458" cy="2156994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3F4EEBE0-AA00-3EBA-51C1-35C2927140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44" t="11231" r="8181" b="3044"/>
          <a:stretch/>
        </p:blipFill>
        <p:spPr>
          <a:xfrm>
            <a:off x="9224193" y="-667965"/>
            <a:ext cx="2967807" cy="215914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C8BEA5D5-568E-FCAC-3D1F-D707AC7D8B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22" t="11231" r="8903" b="3044"/>
          <a:stretch/>
        </p:blipFill>
        <p:spPr>
          <a:xfrm>
            <a:off x="9090074" y="1513356"/>
            <a:ext cx="2967808" cy="2159141"/>
          </a:xfrm>
          <a:prstGeom prst="rect">
            <a:avLst/>
          </a:prstGeom>
        </p:spPr>
      </p:pic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53ADE642-3BDD-9032-45AD-E315B0542A3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889" t="11552" r="8903" b="3365"/>
          <a:stretch/>
        </p:blipFill>
        <p:spPr>
          <a:xfrm>
            <a:off x="2260209" y="863692"/>
            <a:ext cx="2935458" cy="21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9821BB-3A9C-5AF2-C473-E5E63ADBD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4" t="12194" r="19257" b="4006"/>
          <a:stretch/>
        </p:blipFill>
        <p:spPr>
          <a:xfrm>
            <a:off x="1633722" y="-1004086"/>
            <a:ext cx="10424160" cy="8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E1FF-45F9-6671-80D1-7913FA3D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9A5524-AD98-2024-3D18-E1F2F978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1" t="12826" r="20082" b="11196"/>
          <a:stretch/>
        </p:blipFill>
        <p:spPr>
          <a:xfrm>
            <a:off x="3328988" y="18968"/>
            <a:ext cx="8809564" cy="672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BA7F2A-64C0-F380-2965-49687E0AE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6" t="10776" r="8908" b="5603"/>
          <a:stretch/>
        </p:blipFill>
        <p:spPr>
          <a:xfrm>
            <a:off x="3184633" y="114300"/>
            <a:ext cx="3090043" cy="199827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634A903-3357-2D36-813E-C7764FB5B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3" t="10775" r="8908" b="5316"/>
          <a:stretch/>
        </p:blipFill>
        <p:spPr>
          <a:xfrm>
            <a:off x="2978494" y="2496880"/>
            <a:ext cx="2760156" cy="166521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F4F3213-AFC4-CA77-5134-2FAFE8666E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1064" r="9425" b="5315"/>
          <a:stretch/>
        </p:blipFill>
        <p:spPr>
          <a:xfrm>
            <a:off x="5076496" y="4240377"/>
            <a:ext cx="2396360" cy="145582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821C289-7F3A-62B1-81BF-E267C034D4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05" t="11063" r="8908" b="5029"/>
          <a:stretch/>
        </p:blipFill>
        <p:spPr>
          <a:xfrm>
            <a:off x="9522750" y="3058510"/>
            <a:ext cx="2760157" cy="168260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60D885C-DA36-F94A-87D9-28AD41F66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88" t="11063" r="9425" b="3592"/>
          <a:stretch/>
        </p:blipFill>
        <p:spPr>
          <a:xfrm>
            <a:off x="7486159" y="2961317"/>
            <a:ext cx="2036592" cy="177979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50450CB-A726-6CAD-8B87-CDF0A4B015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50" t="11350" r="9599" b="5604"/>
          <a:stretch/>
        </p:blipFill>
        <p:spPr>
          <a:xfrm>
            <a:off x="5545983" y="2079798"/>
            <a:ext cx="2036593" cy="1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A3DF-A505-5D12-440C-AD675EA9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8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Column density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EA5BD8-38BC-A77B-760A-8349462E2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1" t="12826" r="20082" b="11196"/>
          <a:stretch/>
        </p:blipFill>
        <p:spPr>
          <a:xfrm>
            <a:off x="3328988" y="18968"/>
            <a:ext cx="8809564" cy="6724732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30EE4F63-7136-C86E-C5BA-34D85762A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8" t="11544" r="9617" b="5670"/>
          <a:stretch/>
        </p:blipFill>
        <p:spPr>
          <a:xfrm>
            <a:off x="3328988" y="0"/>
            <a:ext cx="2989535" cy="1804441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3DD0515-1040-123F-F270-A791876AC8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32" t="11544" r="8634" b="5396"/>
          <a:stretch/>
        </p:blipFill>
        <p:spPr>
          <a:xfrm>
            <a:off x="2640027" y="2383434"/>
            <a:ext cx="3039058" cy="1804441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5865977F-9264-27BA-4369-8419EE5A6B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95" t="11270" r="9126" b="5669"/>
          <a:stretch/>
        </p:blipFill>
        <p:spPr>
          <a:xfrm>
            <a:off x="5036695" y="4222121"/>
            <a:ext cx="2218544" cy="1327633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48186D9A-6F6F-B682-1812-5AB74523C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59" t="11346" r="9289" b="5943"/>
          <a:stretch/>
        </p:blipFill>
        <p:spPr>
          <a:xfrm>
            <a:off x="9551973" y="3030474"/>
            <a:ext cx="2787812" cy="1667874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502A5A4B-66B8-ADDA-8B5E-3525E78BA7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0" t="11346" r="9617" b="5396"/>
          <a:stretch/>
        </p:blipFill>
        <p:spPr>
          <a:xfrm>
            <a:off x="7386792" y="2717776"/>
            <a:ext cx="2218545" cy="1804440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376C2174-AC7A-CF04-E149-267E3EA90C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51" t="11270" r="9289" b="5942"/>
          <a:stretch/>
        </p:blipFill>
        <p:spPr>
          <a:xfrm>
            <a:off x="5163604" y="2206366"/>
            <a:ext cx="2200521" cy="18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A70A0E-FB77-858B-7D07-FCF67848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9" t="33014" r="21369" b="24201"/>
          <a:stretch/>
        </p:blipFill>
        <p:spPr>
          <a:xfrm>
            <a:off x="666016" y="749148"/>
            <a:ext cx="9552235" cy="5833281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938A3A5B-1506-A2D4-C704-ABD3C63E4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9" t="11083" r="8346" b="2017"/>
          <a:stretch/>
        </p:blipFill>
        <p:spPr>
          <a:xfrm>
            <a:off x="1319134" y="2652078"/>
            <a:ext cx="2705887" cy="2027420"/>
          </a:xfrm>
          <a:prstGeom prst="rect">
            <a:avLst/>
          </a:prstGeom>
        </p:spPr>
      </p:pic>
      <p:pic>
        <p:nvPicPr>
          <p:cNvPr id="35" name="Picture 34" descr="Chart, histogram&#10;&#10;Description automatically generated">
            <a:extLst>
              <a:ext uri="{FF2B5EF4-FFF2-40B4-BE49-F238E27FC236}">
                <a16:creationId xmlns:a16="http://schemas.microsoft.com/office/drawing/2014/main" id="{76B4A661-6B42-84CD-5FD9-D1671D4F68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2" t="11769" r="8859" b="2701"/>
          <a:stretch/>
        </p:blipFill>
        <p:spPr>
          <a:xfrm>
            <a:off x="1319134" y="588154"/>
            <a:ext cx="2705888" cy="2001397"/>
          </a:xfrm>
          <a:prstGeom prst="rect">
            <a:avLst/>
          </a:prstGeom>
        </p:spPr>
      </p:pic>
      <p:pic>
        <p:nvPicPr>
          <p:cNvPr id="36" name="Picture 35" descr="Chart, histogram&#10;&#10;Description automatically generated">
            <a:extLst>
              <a:ext uri="{FF2B5EF4-FFF2-40B4-BE49-F238E27FC236}">
                <a16:creationId xmlns:a16="http://schemas.microsoft.com/office/drawing/2014/main" id="{B6041AC1-A1D1-F0E9-DC49-4152E3E0C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5" t="11083" r="8603" b="2701"/>
          <a:stretch/>
        </p:blipFill>
        <p:spPr>
          <a:xfrm>
            <a:off x="4088360" y="4835377"/>
            <a:ext cx="2678243" cy="1985051"/>
          </a:xfrm>
          <a:prstGeom prst="rect">
            <a:avLst/>
          </a:prstGeom>
        </p:spPr>
      </p:pic>
      <p:pic>
        <p:nvPicPr>
          <p:cNvPr id="37" name="Picture 36" descr="Chart, histogram&#10;&#10;Description automatically generated">
            <a:extLst>
              <a:ext uri="{FF2B5EF4-FFF2-40B4-BE49-F238E27FC236}">
                <a16:creationId xmlns:a16="http://schemas.microsoft.com/office/drawing/2014/main" id="{746A283F-0E77-A422-35AD-B47568959D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98" t="11426" r="8859" b="3044"/>
          <a:stretch/>
        </p:blipFill>
        <p:spPr>
          <a:xfrm>
            <a:off x="4056691" y="691085"/>
            <a:ext cx="2815411" cy="1985051"/>
          </a:xfrm>
          <a:prstGeom prst="rect">
            <a:avLst/>
          </a:prstGeom>
        </p:spPr>
      </p:pic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E77A37D9-C302-66A2-FA40-166E73642C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12" t="10741" r="8603" b="2701"/>
          <a:stretch/>
        </p:blipFill>
        <p:spPr>
          <a:xfrm>
            <a:off x="4095053" y="2734199"/>
            <a:ext cx="2815412" cy="2101178"/>
          </a:xfrm>
          <a:prstGeom prst="rect">
            <a:avLst/>
          </a:prstGeom>
        </p:spPr>
      </p:pic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0F2B0BAF-46C5-6728-FDC3-2326E35249B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86" t="11426" r="8858" b="2017"/>
          <a:stretch/>
        </p:blipFill>
        <p:spPr>
          <a:xfrm>
            <a:off x="6972357" y="4814288"/>
            <a:ext cx="2841940" cy="2102371"/>
          </a:xfrm>
          <a:prstGeom prst="rect">
            <a:avLst/>
          </a:prstGeom>
        </p:spPr>
      </p:pic>
      <p:pic>
        <p:nvPicPr>
          <p:cNvPr id="40" name="Picture 39" descr="Chart, histogram&#10;&#10;Description automatically generated">
            <a:extLst>
              <a:ext uri="{FF2B5EF4-FFF2-40B4-BE49-F238E27FC236}">
                <a16:creationId xmlns:a16="http://schemas.microsoft.com/office/drawing/2014/main" id="{82CEF416-F3C7-2BF1-3B51-1E83D17685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11" t="10741" r="8347" b="3728"/>
          <a:stretch/>
        </p:blipFill>
        <p:spPr>
          <a:xfrm>
            <a:off x="6903774" y="664044"/>
            <a:ext cx="2815410" cy="2070155"/>
          </a:xfrm>
          <a:prstGeom prst="rect">
            <a:avLst/>
          </a:prstGeom>
        </p:spPr>
      </p:pic>
      <p:pic>
        <p:nvPicPr>
          <p:cNvPr id="41" name="Picture 40" descr="Chart, histogram&#10;&#10;Description automatically generated">
            <a:extLst>
              <a:ext uri="{FF2B5EF4-FFF2-40B4-BE49-F238E27FC236}">
                <a16:creationId xmlns:a16="http://schemas.microsoft.com/office/drawing/2014/main" id="{FAE606DF-8D4C-A347-B0D4-B4916813424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99" t="10399" r="8090" b="3043"/>
          <a:stretch/>
        </p:blipFill>
        <p:spPr>
          <a:xfrm>
            <a:off x="6972358" y="2734199"/>
            <a:ext cx="2848632" cy="21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8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A3DF-A505-5D12-440C-AD675EA9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5" y="-186904"/>
            <a:ext cx="10515600" cy="1325563"/>
          </a:xfrm>
        </p:spPr>
        <p:txBody>
          <a:bodyPr/>
          <a:lstStyle/>
          <a:p>
            <a:r>
              <a:rPr lang="en-US" dirty="0"/>
              <a:t>Column density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78A0D3-FC63-5DED-2385-2DF17A404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9" t="33014" r="21369" b="24201"/>
          <a:stretch/>
        </p:blipFill>
        <p:spPr>
          <a:xfrm>
            <a:off x="591065" y="779128"/>
            <a:ext cx="9552235" cy="583328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1EA255-6DBC-6594-54C6-D416F9B04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11523" r="10333" b="3944"/>
          <a:stretch/>
        </p:blipFill>
        <p:spPr>
          <a:xfrm>
            <a:off x="1567755" y="2731424"/>
            <a:ext cx="2379669" cy="148223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0F24E3C-03E0-50EB-2CB9-4F015F6E55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0" t="11707" r="9643" b="5357"/>
          <a:stretch/>
        </p:blipFill>
        <p:spPr>
          <a:xfrm>
            <a:off x="1567755" y="1184678"/>
            <a:ext cx="2486055" cy="151703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A9841D6-1CD1-7D0B-619A-7D42C74254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3" t="11764" r="9226" b="4557"/>
          <a:stretch/>
        </p:blipFill>
        <p:spPr>
          <a:xfrm>
            <a:off x="4130010" y="2104690"/>
            <a:ext cx="2716627" cy="104300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B422ADD-25D8-4E34-E92F-E096788E3B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33" t="11603" r="9226" b="4557"/>
          <a:stretch/>
        </p:blipFill>
        <p:spPr>
          <a:xfrm>
            <a:off x="4053810" y="4573974"/>
            <a:ext cx="2716627" cy="127405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F51471F-1B0E-A695-4660-65189338BC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33" t="11859" r="9226" b="4557"/>
          <a:stretch/>
        </p:blipFill>
        <p:spPr>
          <a:xfrm>
            <a:off x="4053810" y="3210597"/>
            <a:ext cx="2792827" cy="127405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8067BD4E-4422-CD33-7608-48C4725E75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33" t="11603" r="9226" b="4557"/>
          <a:stretch/>
        </p:blipFill>
        <p:spPr>
          <a:xfrm>
            <a:off x="6983209" y="2104690"/>
            <a:ext cx="2899567" cy="104300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586719A-9936-6EB3-CDB6-37B9658D90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733" t="11603" r="9226" b="4557"/>
          <a:stretch/>
        </p:blipFill>
        <p:spPr>
          <a:xfrm>
            <a:off x="6983209" y="4602196"/>
            <a:ext cx="2899567" cy="1043005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B61C904F-2AC6-31FE-B45A-7C06EE5BEA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733" t="11346" r="9226" b="4558"/>
          <a:stretch/>
        </p:blipFill>
        <p:spPr>
          <a:xfrm>
            <a:off x="6983209" y="3210597"/>
            <a:ext cx="2899567" cy="12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6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30B3-E553-BB9D-1F11-04AF1B8F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5" y="-234951"/>
            <a:ext cx="10515600" cy="1325563"/>
          </a:xfrm>
        </p:spPr>
        <p:txBody>
          <a:bodyPr/>
          <a:lstStyle/>
          <a:p>
            <a:r>
              <a:rPr lang="en-US" dirty="0"/>
              <a:t>Polarization fraction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D5BEE4-DDAC-E57F-8798-5F0DE362B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9" t="33014" r="21369" b="24201"/>
          <a:stretch/>
        </p:blipFill>
        <p:spPr>
          <a:xfrm>
            <a:off x="591065" y="779128"/>
            <a:ext cx="9552235" cy="58332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398CA19-C27D-8441-9159-6C6CD5912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1" t="12239" r="9793" b="4948"/>
          <a:stretch/>
        </p:blipFill>
        <p:spPr>
          <a:xfrm>
            <a:off x="1085335" y="888529"/>
            <a:ext cx="2795625" cy="169013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6FA210D-C374-D995-B3DB-1243BF7C9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77" t="12760" r="9792" b="5990"/>
          <a:stretch/>
        </p:blipFill>
        <p:spPr>
          <a:xfrm>
            <a:off x="1085334" y="2617941"/>
            <a:ext cx="2795625" cy="16614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D90F021-F226-62CA-EA9F-EE6730FFF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4" t="11718" r="9635" b="5728"/>
          <a:stretch/>
        </p:blipFill>
        <p:spPr>
          <a:xfrm>
            <a:off x="4089401" y="1938867"/>
            <a:ext cx="2724656" cy="119009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182F310-7F05-A13C-82C5-A316190D5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53" t="11718" r="9791" b="3315"/>
          <a:stretch/>
        </p:blipFill>
        <p:spPr>
          <a:xfrm>
            <a:off x="4089401" y="4543725"/>
            <a:ext cx="2724656" cy="119009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DC64A8D-DBCD-B9B7-9F78-A79969161F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77" t="11459" r="9167" b="3315"/>
          <a:stretch/>
        </p:blipFill>
        <p:spPr>
          <a:xfrm>
            <a:off x="4089402" y="3174107"/>
            <a:ext cx="2724656" cy="132556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EF760F6-2F82-CA14-BCE8-BE57E54F4B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46" t="11718" r="9792" b="5208"/>
          <a:stretch/>
        </p:blipFill>
        <p:spPr>
          <a:xfrm>
            <a:off x="6896580" y="1934062"/>
            <a:ext cx="2914651" cy="119009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839E82B-3634-049D-F69F-5B01D1F33E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21" t="11979" r="9369" b="5989"/>
          <a:stretch/>
        </p:blipFill>
        <p:spPr>
          <a:xfrm>
            <a:off x="6896580" y="4543724"/>
            <a:ext cx="2914651" cy="119009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1FBD0F7D-99D5-F325-DDFD-2394580AC6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177" t="11718" r="9369" b="5728"/>
          <a:stretch/>
        </p:blipFill>
        <p:spPr>
          <a:xfrm>
            <a:off x="6896580" y="3171159"/>
            <a:ext cx="291465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14035DA-B1FA-DC29-8A3F-DB11A8527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9" t="33014" r="21369" b="24201"/>
          <a:stretch/>
        </p:blipFill>
        <p:spPr>
          <a:xfrm>
            <a:off x="591065" y="779128"/>
            <a:ext cx="9552235" cy="5833281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010C91D6-6BF0-AC9A-99A4-19783707E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" t="11278" r="9634" b="5729"/>
          <a:stretch/>
        </p:blipFill>
        <p:spPr>
          <a:xfrm>
            <a:off x="1080862" y="2600325"/>
            <a:ext cx="2919638" cy="1828801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2D340098-02DD-1835-0096-99967F585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78" t="11718" r="8541" b="6250"/>
          <a:stretch/>
        </p:blipFill>
        <p:spPr>
          <a:xfrm>
            <a:off x="1080862" y="762694"/>
            <a:ext cx="2919638" cy="1828801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ED61B71C-8E22-ABEB-A9B1-177042B147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59" t="11198" r="9479" b="5468"/>
          <a:stretch/>
        </p:blipFill>
        <p:spPr>
          <a:xfrm>
            <a:off x="4138663" y="1860401"/>
            <a:ext cx="2662187" cy="1325563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D06A901A-8A53-3CDA-8FF2-325A7573D1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21" t="12239" r="9479" b="5468"/>
          <a:stretch/>
        </p:blipFill>
        <p:spPr>
          <a:xfrm>
            <a:off x="4071300" y="4471988"/>
            <a:ext cx="2662187" cy="1128712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9543FE0E-B87E-947D-70D4-7650CB17C4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34" t="10417" r="9635" b="5989"/>
          <a:stretch/>
        </p:blipFill>
        <p:spPr>
          <a:xfrm>
            <a:off x="4081462" y="3217068"/>
            <a:ext cx="2719388" cy="1226344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85A9C31C-3DA0-4823-B19D-3D1AF6CBBC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333" t="10417" r="9010" b="6250"/>
          <a:stretch/>
        </p:blipFill>
        <p:spPr>
          <a:xfrm>
            <a:off x="6939013" y="1860401"/>
            <a:ext cx="2931548" cy="1325563"/>
          </a:xfrm>
          <a:prstGeom prst="rect">
            <a:avLst/>
          </a:prstGeom>
        </p:spPr>
      </p:pic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03539CD1-E593-34A0-D529-1456EB7EE12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721" t="10417" r="8721" b="6250"/>
          <a:stretch/>
        </p:blipFill>
        <p:spPr>
          <a:xfrm>
            <a:off x="6939013" y="3263349"/>
            <a:ext cx="2931548" cy="1226345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F61DCECA-CEF8-B47D-874D-A0BABFFAC61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721" t="10417" r="10104" b="6250"/>
          <a:stretch/>
        </p:blipFill>
        <p:spPr>
          <a:xfrm>
            <a:off x="6939013" y="4567080"/>
            <a:ext cx="2931548" cy="1128712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7BD86DA5-1CF0-7305-A3A8-44D2C77CCD93}"/>
              </a:ext>
            </a:extLst>
          </p:cNvPr>
          <p:cNvSpPr txBox="1">
            <a:spLocks/>
          </p:cNvSpPr>
          <p:nvPr/>
        </p:nvSpPr>
        <p:spPr>
          <a:xfrm>
            <a:off x="591065" y="-212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D49AF3F-D083-7F40-445E-EE224C45B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7" t="11319" r="19145" b="4123"/>
          <a:stretch/>
        </p:blipFill>
        <p:spPr>
          <a:xfrm>
            <a:off x="1686910" y="0"/>
            <a:ext cx="9758856" cy="7299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04F3F-46A3-1C53-DDC1-3F1EC9FD51E6}"/>
              </a:ext>
            </a:extLst>
          </p:cNvPr>
          <p:cNvSpPr txBox="1"/>
          <p:nvPr/>
        </p:nvSpPr>
        <p:spPr>
          <a:xfrm>
            <a:off x="484495" y="425669"/>
            <a:ext cx="52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</a:t>
            </a:r>
          </a:p>
        </p:txBody>
      </p:sp>
      <p:pic>
        <p:nvPicPr>
          <p:cNvPr id="2" name="Picture 1" descr="Chart&#10;&#10;Description automatically generated with low confidence">
            <a:extLst>
              <a:ext uri="{FF2B5EF4-FFF2-40B4-BE49-F238E27FC236}">
                <a16:creationId xmlns:a16="http://schemas.microsoft.com/office/drawing/2014/main" id="{B12E6B6D-76AC-BD6B-2E79-4ED9981F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14FCF20-429B-FD83-06E3-EEC90D0D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534AD4A-77D9-EEB9-DFEC-37F23002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D1EA08B-0E95-AA80-063C-27D7C9887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10D7D27-60FF-1067-11FD-6705E302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66E072E1-2F73-123C-9BAF-202D80AB0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96E6248-5475-44E4-92F0-BC547DFCE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9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14</Words>
  <Application>Microsoft Macintosh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Polarization fraction</vt:lpstr>
      <vt:lpstr>Gamma</vt:lpstr>
      <vt:lpstr>Column density</vt:lpstr>
      <vt:lpstr>PowerPoint Presentation</vt:lpstr>
      <vt:lpstr>Column density</vt:lpstr>
      <vt:lpstr>Polarization fraction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Andrade</dc:creator>
  <cp:lastModifiedBy>Alison Andrade</cp:lastModifiedBy>
  <cp:revision>27</cp:revision>
  <dcterms:created xsi:type="dcterms:W3CDTF">2023-03-05T19:22:08Z</dcterms:created>
  <dcterms:modified xsi:type="dcterms:W3CDTF">2023-03-17T20:20:00Z</dcterms:modified>
</cp:coreProperties>
</file>