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6"/>
  </p:normalViewPr>
  <p:slideViewPr>
    <p:cSldViewPr snapToGrid="0">
      <p:cViewPr>
        <p:scale>
          <a:sx n="110" d="100"/>
          <a:sy n="110" d="100"/>
        </p:scale>
        <p:origin x="-976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87E10-1E58-1DBA-296A-E70224A6E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32371B-5585-5526-AE7C-F36CC21F1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2BDAF-9911-0253-54CD-56EC95775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44D7-A473-0D4D-ABA0-0D887E282520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5F26B-E1E6-58CE-E52E-D6A9B86FF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5C6FE-81D2-BD04-F9F6-487FAE453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89C1-90F0-2340-8B25-F55CE4C52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06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A8987-302C-5F30-B05A-E504E03DA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9938E2-B345-8C42-768E-375DFB73E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D7926-B487-E146-42EE-AEB77646B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44D7-A473-0D4D-ABA0-0D887E282520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C787D-811F-E453-3CB7-FBC9A81EE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84476-3B21-D4C8-F7D5-BDF77C6C4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89C1-90F0-2340-8B25-F55CE4C52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28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76D640-1C40-A6B2-6B41-F7C07FC84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E8FA11-09EA-D646-B806-AD0E13570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A2209-8C3E-C22A-D3BF-CC5331AC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44D7-A473-0D4D-ABA0-0D887E282520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A5D59-51E2-49D1-AC58-F88BAC5B8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383CB-990B-9DE6-18E6-84C7C4621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89C1-90F0-2340-8B25-F55CE4C52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49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B96F4-E2A9-7F1D-A781-12D56DD44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81616-C3B4-E8E2-C50E-76418140D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2E066-579B-1F05-2946-00F846A65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44D7-A473-0D4D-ABA0-0D887E282520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DF85F-F21B-F87F-E55B-02D1B238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23E80-FDC0-3A73-5105-1CE7ECAE9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89C1-90F0-2340-8B25-F55CE4C52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35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53C8E-DFDD-7168-0EC7-7FFAA49C2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A7FB8-30DB-445F-E1EF-636B76E8E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19481-CF0D-5AD7-586F-E26AB006A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44D7-A473-0D4D-ABA0-0D887E282520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AC3B8-21A4-94B5-5211-07166ECA5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28DB5-F88B-07E2-0A91-122CD3043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89C1-90F0-2340-8B25-F55CE4C52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D61E5-B1A6-9755-DEA3-2D7479187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6A3F4-255B-13EB-C558-1693D43D3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50E87-E57E-0BC5-9E6A-7AA1BE9EC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EA664-9BFE-1508-743F-95559BDD3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44D7-A473-0D4D-ABA0-0D887E282520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E293B-C2B9-D534-3056-0B96A130A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F8268-C8E0-41DC-6214-0C59BAFC8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89C1-90F0-2340-8B25-F55CE4C52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90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948CE-7FF7-A9FE-9EBC-F170763D4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10B61-8223-A79C-40AC-74B1B99C6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65DB6-8499-6AFC-CF36-164681E56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777A7F-AA50-4D15-0E72-C24EE32AE8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4DC17F-6929-71E1-33DA-D7DD02EF61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71284E-A5DA-CB20-D05A-940152633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44D7-A473-0D4D-ABA0-0D887E282520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954C7-A525-F8A1-800C-68E359BD7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816D1E-EA92-D706-606D-6CB76A544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89C1-90F0-2340-8B25-F55CE4C52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67DA6-DA02-2FD3-0F42-D8E55F33A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2D3713-E238-7CAD-B85F-784960446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44D7-A473-0D4D-ABA0-0D887E282520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7F7C7C-0380-2905-D471-A999B0BD8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4E2761-EC44-63F2-9301-5FDCD972B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89C1-90F0-2340-8B25-F55CE4C52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E2BE34-CE9B-1D21-A277-833FBFB4F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44D7-A473-0D4D-ABA0-0D887E282520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266CEB-57A7-786D-7229-E235AC930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01A1F1-2C83-860C-C544-7EFFB9117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89C1-90F0-2340-8B25-F55CE4C52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10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B0BBC-B321-AC68-4908-979B8E458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00CA2-9320-B12D-968A-46A748736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E947DB-45C3-FE15-7C2C-BC7B03AED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24CB6-4476-3CE4-2505-8D3364F8E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44D7-A473-0D4D-ABA0-0D887E282520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BF976-0E3C-312E-3785-F67B39AF1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0AD3A-0BB6-2D15-82E5-14DFB54C2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89C1-90F0-2340-8B25-F55CE4C52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44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22A7-957F-C9E8-DD6E-3BE11FBA0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3CFCCB-CCB6-CD59-E68A-21F211FCED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747B7-0208-FB1A-3D22-4E80761B3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ECD52-DD85-01A9-CCC3-A96860C09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44D7-A473-0D4D-ABA0-0D887E282520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EF610-F3CD-E3AE-CE18-A2188F37D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DAA984-5504-BA80-A2E4-A9ABF9B8C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89C1-90F0-2340-8B25-F55CE4C52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2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5B6F2D-A162-42F1-F73B-C3662EB74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EB059-9C35-AF45-43C1-D7FE6D63D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457F2-A409-C999-60BE-417B5029E6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F44D7-A473-0D4D-ABA0-0D887E282520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47680-065A-FA03-DAC1-E49685F8F4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2BFB5-4824-0045-CE9C-D8FD7FC5F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689C1-90F0-2340-8B25-F55CE4C52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7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istogram&#10;&#10;Description automatically generated">
            <a:extLst>
              <a:ext uri="{FF2B5EF4-FFF2-40B4-BE49-F238E27FC236}">
                <a16:creationId xmlns:a16="http://schemas.microsoft.com/office/drawing/2014/main" id="{7BF9D5C8-748C-C131-0B15-A0D2DD429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859" y="2444759"/>
            <a:ext cx="4711700" cy="2768600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B82C07B7-2DC1-C96D-A25B-B5E6C2059DD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0" y="4473444"/>
            <a:ext cx="4968832" cy="2254012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92DC8455-40B0-3F54-A44E-CD7BE5A933C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-362086" y="449632"/>
            <a:ext cx="4464322" cy="2362200"/>
          </a:xfrm>
          <a:prstGeom prst="rect">
            <a:avLst/>
          </a:prstGeo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66C1ADE0-AE78-3151-DC91-724FE3AC1AD8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2676457" y="261620"/>
            <a:ext cx="5387182" cy="2254012"/>
          </a:xfrm>
          <a:prstGeom prst="rect">
            <a:avLst/>
          </a:prstGeom>
        </p:spPr>
      </p:pic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AE44357F-9D70-32D0-F550-55B3ABEAF0A3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0"/>
          </a:blip>
          <a:stretch>
            <a:fillRect/>
          </a:stretch>
        </p:blipFill>
        <p:spPr>
          <a:xfrm>
            <a:off x="1926158" y="2487891"/>
            <a:ext cx="4711701" cy="2362200"/>
          </a:xfrm>
          <a:prstGeom prst="rect">
            <a:avLst/>
          </a:prstGeom>
        </p:spPr>
      </p:pic>
      <p:pic>
        <p:nvPicPr>
          <p:cNvPr id="17" name="Picture 16" descr="Chart, histogram&#10;&#10;Description automatically generated">
            <a:extLst>
              <a:ext uri="{FF2B5EF4-FFF2-40B4-BE49-F238E27FC236}">
                <a16:creationId xmlns:a16="http://schemas.microsoft.com/office/drawing/2014/main" id="{7F36729A-94E9-7129-F973-47801C379195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50000"/>
          </a:blip>
          <a:stretch>
            <a:fillRect/>
          </a:stretch>
        </p:blipFill>
        <p:spPr>
          <a:xfrm>
            <a:off x="6063119" y="2811832"/>
            <a:ext cx="5561303" cy="225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159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Alison Andrade</dc:creator>
  <cp:lastModifiedBy>Alison Andrade</cp:lastModifiedBy>
  <cp:revision>1</cp:revision>
  <dcterms:created xsi:type="dcterms:W3CDTF">2022-11-15T20:23:59Z</dcterms:created>
  <dcterms:modified xsi:type="dcterms:W3CDTF">2022-11-21T15:38:28Z</dcterms:modified>
</cp:coreProperties>
</file>