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9" r:id="rId3"/>
    <p:sldId id="280" r:id="rId4"/>
    <p:sldId id="295" r:id="rId5"/>
    <p:sldId id="282" r:id="rId6"/>
    <p:sldId id="294" r:id="rId7"/>
    <p:sldId id="283" r:id="rId8"/>
    <p:sldId id="284" r:id="rId9"/>
    <p:sldId id="285" r:id="rId10"/>
    <p:sldId id="288" r:id="rId11"/>
    <p:sldId id="293" r:id="rId12"/>
    <p:sldId id="296" r:id="rId13"/>
    <p:sldId id="299" r:id="rId14"/>
    <p:sldId id="287" r:id="rId15"/>
    <p:sldId id="297" r:id="rId16"/>
    <p:sldId id="298" r:id="rId17"/>
    <p:sldId id="286" r:id="rId18"/>
    <p:sldId id="289" r:id="rId19"/>
    <p:sldId id="290" r:id="rId20"/>
    <p:sldId id="300" r:id="rId21"/>
    <p:sldId id="301" r:id="rId22"/>
    <p:sldId id="302" r:id="rId23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29DDAD-D5DE-45A1-AF16-980BDCDC5F9A}" v="250" dt="2021-01-11T01:54:18.8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 autoAdjust="0"/>
    <p:restoredTop sz="96367" autoAdjust="0"/>
  </p:normalViewPr>
  <p:slideViewPr>
    <p:cSldViewPr>
      <p:cViewPr varScale="1">
        <p:scale>
          <a:sx n="154" d="100"/>
          <a:sy n="154" d="100"/>
        </p:scale>
        <p:origin x="594" y="13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Tremel" userId="99c4cb7793acbe54" providerId="LiveId" clId="{1E29DDAD-D5DE-45A1-AF16-980BDCDC5F9A}"/>
    <pc:docChg chg="undo redo custSel addSld delSld modSld">
      <pc:chgData name="Edward Tremel" userId="99c4cb7793acbe54" providerId="LiveId" clId="{1E29DDAD-D5DE-45A1-AF16-980BDCDC5F9A}" dt="2021-01-11T02:48:18.143" v="7933" actId="20577"/>
      <pc:docMkLst>
        <pc:docMk/>
      </pc:docMkLst>
      <pc:sldChg chg="modSp mod">
        <pc:chgData name="Edward Tremel" userId="99c4cb7793acbe54" providerId="LiveId" clId="{1E29DDAD-D5DE-45A1-AF16-980BDCDC5F9A}" dt="2021-01-11T00:01:23.953" v="6921" actId="6549"/>
        <pc:sldMkLst>
          <pc:docMk/>
          <pc:sldMk cId="2425262121" sldId="279"/>
        </pc:sldMkLst>
        <pc:spChg chg="mod">
          <ac:chgData name="Edward Tremel" userId="99c4cb7793acbe54" providerId="LiveId" clId="{1E29DDAD-D5DE-45A1-AF16-980BDCDC5F9A}" dt="2021-01-11T00:01:23.953" v="6921" actId="6549"/>
          <ac:spMkLst>
            <pc:docMk/>
            <pc:sldMk cId="2425262121" sldId="279"/>
            <ac:spMk id="7" creationId="{00000000-0000-0000-0000-000000000000}"/>
          </ac:spMkLst>
        </pc:spChg>
      </pc:sldChg>
      <pc:sldChg chg="addSp delSp modSp mod">
        <pc:chgData name="Edward Tremel" userId="99c4cb7793acbe54" providerId="LiveId" clId="{1E29DDAD-D5DE-45A1-AF16-980BDCDC5F9A}" dt="2021-01-10T19:33:06.440" v="2248" actId="1076"/>
        <pc:sldMkLst>
          <pc:docMk/>
          <pc:sldMk cId="1672370766" sldId="280"/>
        </pc:sldMkLst>
        <pc:spChg chg="mod">
          <ac:chgData name="Edward Tremel" userId="99c4cb7793acbe54" providerId="LiveId" clId="{1E29DDAD-D5DE-45A1-AF16-980BDCDC5F9A}" dt="2021-01-10T05:51:39.033" v="19" actId="20577"/>
          <ac:spMkLst>
            <pc:docMk/>
            <pc:sldMk cId="1672370766" sldId="280"/>
            <ac:spMk id="2" creationId="{955AB3D4-27C7-4E08-82C5-A4FA687E01D9}"/>
          </ac:spMkLst>
        </pc:spChg>
        <pc:spChg chg="mod">
          <ac:chgData name="Edward Tremel" userId="99c4cb7793acbe54" providerId="LiveId" clId="{1E29DDAD-D5DE-45A1-AF16-980BDCDC5F9A}" dt="2021-01-10T19:24:23.402" v="2197" actId="20577"/>
          <ac:spMkLst>
            <pc:docMk/>
            <pc:sldMk cId="1672370766" sldId="280"/>
            <ac:spMk id="3" creationId="{099FCB18-9A2D-4872-BB67-FC4FD24E3834}"/>
          </ac:spMkLst>
        </pc:spChg>
        <pc:picChg chg="add mod">
          <ac:chgData name="Edward Tremel" userId="99c4cb7793acbe54" providerId="LiveId" clId="{1E29DDAD-D5DE-45A1-AF16-980BDCDC5F9A}" dt="2021-01-10T19:28:25.599" v="2215" actId="1076"/>
          <ac:picMkLst>
            <pc:docMk/>
            <pc:sldMk cId="1672370766" sldId="280"/>
            <ac:picMk id="1026" creationId="{8537662E-5446-4E82-BC14-73AB10180E71}"/>
          </ac:picMkLst>
        </pc:picChg>
        <pc:picChg chg="add del mod">
          <ac:chgData name="Edward Tremel" userId="99c4cb7793acbe54" providerId="LiveId" clId="{1E29DDAD-D5DE-45A1-AF16-980BDCDC5F9A}" dt="2021-01-10T19:19:02.007" v="2100" actId="478"/>
          <ac:picMkLst>
            <pc:docMk/>
            <pc:sldMk cId="1672370766" sldId="280"/>
            <ac:picMk id="1028" creationId="{D17E1F37-4088-4A5C-94CB-5B5E595E67F0}"/>
          </ac:picMkLst>
        </pc:picChg>
        <pc:picChg chg="add del mod">
          <ac:chgData name="Edward Tremel" userId="99c4cb7793acbe54" providerId="LiveId" clId="{1E29DDAD-D5DE-45A1-AF16-980BDCDC5F9A}" dt="2021-01-10T19:16:09.032" v="2050" actId="478"/>
          <ac:picMkLst>
            <pc:docMk/>
            <pc:sldMk cId="1672370766" sldId="280"/>
            <ac:picMk id="1030" creationId="{55215EB5-F1D5-4017-B808-1B9FA6A98920}"/>
          </ac:picMkLst>
        </pc:picChg>
        <pc:picChg chg="add del">
          <ac:chgData name="Edward Tremel" userId="99c4cb7793acbe54" providerId="LiveId" clId="{1E29DDAD-D5DE-45A1-AF16-980BDCDC5F9A}" dt="2021-01-10T19:16:13.821" v="2052" actId="478"/>
          <ac:picMkLst>
            <pc:docMk/>
            <pc:sldMk cId="1672370766" sldId="280"/>
            <ac:picMk id="1032" creationId="{BAA26357-10FB-4F2C-9224-B435A58D12EA}"/>
          </ac:picMkLst>
        </pc:picChg>
        <pc:picChg chg="add mod">
          <ac:chgData name="Edward Tremel" userId="99c4cb7793acbe54" providerId="LiveId" clId="{1E29DDAD-D5DE-45A1-AF16-980BDCDC5F9A}" dt="2021-01-10T19:33:02.780" v="2245" actId="1076"/>
          <ac:picMkLst>
            <pc:docMk/>
            <pc:sldMk cId="1672370766" sldId="280"/>
            <ac:picMk id="1034" creationId="{D2FE09B8-B105-446F-B657-E5CE5BF7B87D}"/>
          </ac:picMkLst>
        </pc:picChg>
        <pc:picChg chg="add mod">
          <ac:chgData name="Edward Tremel" userId="99c4cb7793acbe54" providerId="LiveId" clId="{1E29DDAD-D5DE-45A1-AF16-980BDCDC5F9A}" dt="2021-01-10T19:28:23.893" v="2214" actId="1076"/>
          <ac:picMkLst>
            <pc:docMk/>
            <pc:sldMk cId="1672370766" sldId="280"/>
            <ac:picMk id="1036" creationId="{761ADF44-9DB5-448B-8AB0-D24246F6333F}"/>
          </ac:picMkLst>
        </pc:picChg>
        <pc:picChg chg="add del mod">
          <ac:chgData name="Edward Tremel" userId="99c4cb7793acbe54" providerId="LiveId" clId="{1E29DDAD-D5DE-45A1-AF16-980BDCDC5F9A}" dt="2021-01-10T19:23:14.409" v="2107" actId="478"/>
          <ac:picMkLst>
            <pc:docMk/>
            <pc:sldMk cId="1672370766" sldId="280"/>
            <ac:picMk id="1038" creationId="{527C479F-F512-4336-AF39-81407AEDD0E1}"/>
          </ac:picMkLst>
        </pc:picChg>
        <pc:picChg chg="add mod">
          <ac:chgData name="Edward Tremel" userId="99c4cb7793acbe54" providerId="LiveId" clId="{1E29DDAD-D5DE-45A1-AF16-980BDCDC5F9A}" dt="2021-01-10T19:33:03.761" v="2246" actId="1076"/>
          <ac:picMkLst>
            <pc:docMk/>
            <pc:sldMk cId="1672370766" sldId="280"/>
            <ac:picMk id="1040" creationId="{FF39E531-2120-42E5-A69A-D7FC4E18191C}"/>
          </ac:picMkLst>
        </pc:picChg>
        <pc:picChg chg="add del mod">
          <ac:chgData name="Edward Tremel" userId="99c4cb7793acbe54" providerId="LiveId" clId="{1E29DDAD-D5DE-45A1-AF16-980BDCDC5F9A}" dt="2021-01-10T19:29:55.745" v="2230" actId="478"/>
          <ac:picMkLst>
            <pc:docMk/>
            <pc:sldMk cId="1672370766" sldId="280"/>
            <ac:picMk id="1042" creationId="{9BAE3330-692E-4896-B9E6-2E6B51296F9D}"/>
          </ac:picMkLst>
        </pc:picChg>
        <pc:picChg chg="add mod">
          <ac:chgData name="Edward Tremel" userId="99c4cb7793acbe54" providerId="LiveId" clId="{1E29DDAD-D5DE-45A1-AF16-980BDCDC5F9A}" dt="2021-01-10T19:33:04.929" v="2247" actId="1076"/>
          <ac:picMkLst>
            <pc:docMk/>
            <pc:sldMk cId="1672370766" sldId="280"/>
            <ac:picMk id="1044" creationId="{EB295077-AF5E-4140-BBCC-07A59312E485}"/>
          </ac:picMkLst>
        </pc:picChg>
        <pc:picChg chg="add mod">
          <ac:chgData name="Edward Tremel" userId="99c4cb7793acbe54" providerId="LiveId" clId="{1E29DDAD-D5DE-45A1-AF16-980BDCDC5F9A}" dt="2021-01-10T19:33:06.440" v="2248" actId="1076"/>
          <ac:picMkLst>
            <pc:docMk/>
            <pc:sldMk cId="1672370766" sldId="280"/>
            <ac:picMk id="1046" creationId="{C7E254F0-71F7-4F22-82F3-232584586482}"/>
          </ac:picMkLst>
        </pc:picChg>
      </pc:sldChg>
      <pc:sldChg chg="del">
        <pc:chgData name="Edward Tremel" userId="99c4cb7793acbe54" providerId="LiveId" clId="{1E29DDAD-D5DE-45A1-AF16-980BDCDC5F9A}" dt="2021-01-10T05:51:41.191" v="20" actId="47"/>
        <pc:sldMkLst>
          <pc:docMk/>
          <pc:sldMk cId="4251024191" sldId="281"/>
        </pc:sldMkLst>
      </pc:sldChg>
      <pc:sldChg chg="modSp mod">
        <pc:chgData name="Edward Tremel" userId="99c4cb7793acbe54" providerId="LiveId" clId="{1E29DDAD-D5DE-45A1-AF16-980BDCDC5F9A}" dt="2021-01-10T23:05:17.868" v="4926" actId="20577"/>
        <pc:sldMkLst>
          <pc:docMk/>
          <pc:sldMk cId="193026614" sldId="282"/>
        </pc:sldMkLst>
        <pc:spChg chg="mod">
          <ac:chgData name="Edward Tremel" userId="99c4cb7793acbe54" providerId="LiveId" clId="{1E29DDAD-D5DE-45A1-AF16-980BDCDC5F9A}" dt="2021-01-10T05:51:54.999" v="45" actId="113"/>
          <ac:spMkLst>
            <pc:docMk/>
            <pc:sldMk cId="193026614" sldId="282"/>
            <ac:spMk id="2" creationId="{E1A10E09-6E2B-4E44-9815-405253D42C39}"/>
          </ac:spMkLst>
        </pc:spChg>
        <pc:spChg chg="mod">
          <ac:chgData name="Edward Tremel" userId="99c4cb7793acbe54" providerId="LiveId" clId="{1E29DDAD-D5DE-45A1-AF16-980BDCDC5F9A}" dt="2021-01-10T23:05:17.868" v="4926" actId="20577"/>
          <ac:spMkLst>
            <pc:docMk/>
            <pc:sldMk cId="193026614" sldId="282"/>
            <ac:spMk id="3" creationId="{1F26A8D4-FC6F-4D64-A68F-3D5892E801A1}"/>
          </ac:spMkLst>
        </pc:spChg>
      </pc:sldChg>
      <pc:sldChg chg="addSp delSp modSp mod">
        <pc:chgData name="Edward Tremel" userId="99c4cb7793acbe54" providerId="LiveId" clId="{1E29DDAD-D5DE-45A1-AF16-980BDCDC5F9A}" dt="2021-01-10T21:18:51.784" v="3343" actId="20577"/>
        <pc:sldMkLst>
          <pc:docMk/>
          <pc:sldMk cId="1716201874" sldId="283"/>
        </pc:sldMkLst>
        <pc:spChg chg="mod">
          <ac:chgData name="Edward Tremel" userId="99c4cb7793acbe54" providerId="LiveId" clId="{1E29DDAD-D5DE-45A1-AF16-980BDCDC5F9A}" dt="2021-01-10T21:18:51.784" v="3343" actId="20577"/>
          <ac:spMkLst>
            <pc:docMk/>
            <pc:sldMk cId="1716201874" sldId="283"/>
            <ac:spMk id="3" creationId="{E3621A18-9FC9-487A-80A9-229DF1063176}"/>
          </ac:spMkLst>
        </pc:spChg>
        <pc:spChg chg="add mod">
          <ac:chgData name="Edward Tremel" userId="99c4cb7793acbe54" providerId="LiveId" clId="{1E29DDAD-D5DE-45A1-AF16-980BDCDC5F9A}" dt="2021-01-10T21:00:13.058" v="2502" actId="1076"/>
          <ac:spMkLst>
            <pc:docMk/>
            <pc:sldMk cId="1716201874" sldId="283"/>
            <ac:spMk id="5" creationId="{AAA0B9B8-A232-4E3D-9880-01A1BAB15C78}"/>
          </ac:spMkLst>
        </pc:spChg>
        <pc:spChg chg="add mod">
          <ac:chgData name="Edward Tremel" userId="99c4cb7793acbe54" providerId="LiveId" clId="{1E29DDAD-D5DE-45A1-AF16-980BDCDC5F9A}" dt="2021-01-10T21:00:32.810" v="2506" actId="1076"/>
          <ac:spMkLst>
            <pc:docMk/>
            <pc:sldMk cId="1716201874" sldId="283"/>
            <ac:spMk id="6" creationId="{C806B0FE-4CF6-4E34-81BE-694A39810549}"/>
          </ac:spMkLst>
        </pc:spChg>
        <pc:spChg chg="add del mod">
          <ac:chgData name="Edward Tremel" userId="99c4cb7793acbe54" providerId="LiveId" clId="{1E29DDAD-D5DE-45A1-AF16-980BDCDC5F9A}" dt="2021-01-10T21:16:45.111" v="3223" actId="478"/>
          <ac:spMkLst>
            <pc:docMk/>
            <pc:sldMk cId="1716201874" sldId="283"/>
            <ac:spMk id="7" creationId="{D13F56DB-8974-4858-A1CA-3E631DA8D006}"/>
          </ac:spMkLst>
        </pc:spChg>
        <pc:spChg chg="add mod">
          <ac:chgData name="Edward Tremel" userId="99c4cb7793acbe54" providerId="LiveId" clId="{1E29DDAD-D5DE-45A1-AF16-980BDCDC5F9A}" dt="2021-01-10T20:55:46.621" v="2461" actId="20577"/>
          <ac:spMkLst>
            <pc:docMk/>
            <pc:sldMk cId="1716201874" sldId="283"/>
            <ac:spMk id="9" creationId="{782D8D17-0E4E-48EC-943C-8E3573550D3A}"/>
          </ac:spMkLst>
        </pc:spChg>
        <pc:picChg chg="add mod">
          <ac:chgData name="Edward Tremel" userId="99c4cb7793acbe54" providerId="LiveId" clId="{1E29DDAD-D5DE-45A1-AF16-980BDCDC5F9A}" dt="2021-01-10T20:37:55.254" v="2323" actId="1076"/>
          <ac:picMkLst>
            <pc:docMk/>
            <pc:sldMk cId="1716201874" sldId="283"/>
            <ac:picMk id="3074" creationId="{9CA3EC70-4E95-4937-9435-44C2BE36DCFB}"/>
          </ac:picMkLst>
        </pc:picChg>
        <pc:picChg chg="add mod">
          <ac:chgData name="Edward Tremel" userId="99c4cb7793acbe54" providerId="LiveId" clId="{1E29DDAD-D5DE-45A1-AF16-980BDCDC5F9A}" dt="2021-01-10T20:41:33.967" v="2326" actId="1076"/>
          <ac:picMkLst>
            <pc:docMk/>
            <pc:sldMk cId="1716201874" sldId="283"/>
            <ac:picMk id="3076" creationId="{13212C45-99EB-4767-9A32-69342458A1A1}"/>
          </ac:picMkLst>
        </pc:picChg>
        <pc:cxnChg chg="add mod">
          <ac:chgData name="Edward Tremel" userId="99c4cb7793acbe54" providerId="LiveId" clId="{1E29DDAD-D5DE-45A1-AF16-980BDCDC5F9A}" dt="2021-01-10T21:01:05.034" v="2511" actId="13822"/>
          <ac:cxnSpMkLst>
            <pc:docMk/>
            <pc:sldMk cId="1716201874" sldId="283"/>
            <ac:cxnSpMk id="10" creationId="{906E58EE-9906-42E4-BFCB-A81B84C40D17}"/>
          </ac:cxnSpMkLst>
        </pc:cxnChg>
        <pc:cxnChg chg="add mod">
          <ac:chgData name="Edward Tremel" userId="99c4cb7793acbe54" providerId="LiveId" clId="{1E29DDAD-D5DE-45A1-AF16-980BDCDC5F9A}" dt="2021-01-10T21:01:05.034" v="2511" actId="13822"/>
          <ac:cxnSpMkLst>
            <pc:docMk/>
            <pc:sldMk cId="1716201874" sldId="283"/>
            <ac:cxnSpMk id="12" creationId="{8F91D75F-D67A-4ABF-BBC1-AF92FAE3CC5F}"/>
          </ac:cxnSpMkLst>
        </pc:cxnChg>
        <pc:cxnChg chg="add mod">
          <ac:chgData name="Edward Tremel" userId="99c4cb7793acbe54" providerId="LiveId" clId="{1E29DDAD-D5DE-45A1-AF16-980BDCDC5F9A}" dt="2021-01-10T21:01:05.034" v="2511" actId="13822"/>
          <ac:cxnSpMkLst>
            <pc:docMk/>
            <pc:sldMk cId="1716201874" sldId="283"/>
            <ac:cxnSpMk id="14" creationId="{E688A060-37C3-4A6F-8399-E753EFB092F6}"/>
          </ac:cxnSpMkLst>
        </pc:cxnChg>
        <pc:cxnChg chg="add mod">
          <ac:chgData name="Edward Tremel" userId="99c4cb7793acbe54" providerId="LiveId" clId="{1E29DDAD-D5DE-45A1-AF16-980BDCDC5F9A}" dt="2021-01-10T21:01:05.034" v="2511" actId="13822"/>
          <ac:cxnSpMkLst>
            <pc:docMk/>
            <pc:sldMk cId="1716201874" sldId="283"/>
            <ac:cxnSpMk id="16" creationId="{1AD29DA7-E3E7-4DC1-A50E-9F8C7B5DC51E}"/>
          </ac:cxnSpMkLst>
        </pc:cxnChg>
        <pc:cxnChg chg="add mod">
          <ac:chgData name="Edward Tremel" userId="99c4cb7793acbe54" providerId="LiveId" clId="{1E29DDAD-D5DE-45A1-AF16-980BDCDC5F9A}" dt="2021-01-10T21:01:05.034" v="2511" actId="13822"/>
          <ac:cxnSpMkLst>
            <pc:docMk/>
            <pc:sldMk cId="1716201874" sldId="283"/>
            <ac:cxnSpMk id="18" creationId="{6D2EE5ED-63BA-409B-AEE6-7DCF73C5D236}"/>
          </ac:cxnSpMkLst>
        </pc:cxnChg>
        <pc:cxnChg chg="add mod">
          <ac:chgData name="Edward Tremel" userId="99c4cb7793acbe54" providerId="LiveId" clId="{1E29DDAD-D5DE-45A1-AF16-980BDCDC5F9A}" dt="2021-01-10T21:01:05.034" v="2511" actId="13822"/>
          <ac:cxnSpMkLst>
            <pc:docMk/>
            <pc:sldMk cId="1716201874" sldId="283"/>
            <ac:cxnSpMk id="26" creationId="{0C92E1C6-B4AC-412B-82ED-92D660D5E721}"/>
          </ac:cxnSpMkLst>
        </pc:cxnChg>
      </pc:sldChg>
      <pc:sldChg chg="addSp delSp modSp mod">
        <pc:chgData name="Edward Tremel" userId="99c4cb7793acbe54" providerId="LiveId" clId="{1E29DDAD-D5DE-45A1-AF16-980BDCDC5F9A}" dt="2021-01-10T21:37:39.451" v="3876" actId="1038"/>
        <pc:sldMkLst>
          <pc:docMk/>
          <pc:sldMk cId="1792417561" sldId="284"/>
        </pc:sldMkLst>
        <pc:spChg chg="del">
          <ac:chgData name="Edward Tremel" userId="99c4cb7793acbe54" providerId="LiveId" clId="{1E29DDAD-D5DE-45A1-AF16-980BDCDC5F9A}" dt="2021-01-10T18:35:38.498" v="1666" actId="478"/>
          <ac:spMkLst>
            <pc:docMk/>
            <pc:sldMk cId="1792417561" sldId="284"/>
            <ac:spMk id="5" creationId="{E3FE4B97-1AE0-4BFB-94C1-D72400083C6B}"/>
          </ac:spMkLst>
        </pc:spChg>
        <pc:spChg chg="mod">
          <ac:chgData name="Edward Tremel" userId="99c4cb7793acbe54" providerId="LiveId" clId="{1E29DDAD-D5DE-45A1-AF16-980BDCDC5F9A}" dt="2021-01-10T21:20:52.264" v="3432" actId="20577"/>
          <ac:spMkLst>
            <pc:docMk/>
            <pc:sldMk cId="1792417561" sldId="284"/>
            <ac:spMk id="6" creationId="{F94B3548-6068-491A-93D9-914EA9C8C724}"/>
          </ac:spMkLst>
        </pc:spChg>
        <pc:spChg chg="add del mod">
          <ac:chgData name="Edward Tremel" userId="99c4cb7793acbe54" providerId="LiveId" clId="{1E29DDAD-D5DE-45A1-AF16-980BDCDC5F9A}" dt="2021-01-10T18:35:41.388" v="1667" actId="478"/>
          <ac:spMkLst>
            <pc:docMk/>
            <pc:sldMk cId="1792417561" sldId="284"/>
            <ac:spMk id="7" creationId="{0D38EF39-469B-431A-8DAE-6CA042369B70}"/>
          </ac:spMkLst>
        </pc:spChg>
        <pc:spChg chg="add mod">
          <ac:chgData name="Edward Tremel" userId="99c4cb7793acbe54" providerId="LiveId" clId="{1E29DDAD-D5DE-45A1-AF16-980BDCDC5F9A}" dt="2021-01-10T21:37:39.451" v="3876" actId="1038"/>
          <ac:spMkLst>
            <pc:docMk/>
            <pc:sldMk cId="1792417561" sldId="284"/>
            <ac:spMk id="8" creationId="{3164EE90-19E7-4D39-AACF-7FC2B4CB6406}"/>
          </ac:spMkLst>
        </pc:spChg>
        <pc:spChg chg="add mod">
          <ac:chgData name="Edward Tremel" userId="99c4cb7793acbe54" providerId="LiveId" clId="{1E29DDAD-D5DE-45A1-AF16-980BDCDC5F9A}" dt="2021-01-10T21:37:39.451" v="3876" actId="1038"/>
          <ac:spMkLst>
            <pc:docMk/>
            <pc:sldMk cId="1792417561" sldId="284"/>
            <ac:spMk id="9" creationId="{3A9C9D47-72DC-4E32-8931-65E65BB6F575}"/>
          </ac:spMkLst>
        </pc:spChg>
        <pc:spChg chg="add mod">
          <ac:chgData name="Edward Tremel" userId="99c4cb7793acbe54" providerId="LiveId" clId="{1E29DDAD-D5DE-45A1-AF16-980BDCDC5F9A}" dt="2021-01-10T21:37:39.451" v="3876" actId="1038"/>
          <ac:spMkLst>
            <pc:docMk/>
            <pc:sldMk cId="1792417561" sldId="284"/>
            <ac:spMk id="10" creationId="{9F459AAF-379E-4B97-A87B-980145E2126D}"/>
          </ac:spMkLst>
        </pc:spChg>
        <pc:spChg chg="add mod">
          <ac:chgData name="Edward Tremel" userId="99c4cb7793acbe54" providerId="LiveId" clId="{1E29DDAD-D5DE-45A1-AF16-980BDCDC5F9A}" dt="2021-01-10T21:37:39.451" v="3876" actId="1038"/>
          <ac:spMkLst>
            <pc:docMk/>
            <pc:sldMk cId="1792417561" sldId="284"/>
            <ac:spMk id="19" creationId="{D9A3945D-9AA8-4A1C-8C66-69DED15CE965}"/>
          </ac:spMkLst>
        </pc:spChg>
        <pc:spChg chg="add mod">
          <ac:chgData name="Edward Tremel" userId="99c4cb7793acbe54" providerId="LiveId" clId="{1E29DDAD-D5DE-45A1-AF16-980BDCDC5F9A}" dt="2021-01-10T21:37:39.451" v="3876" actId="1038"/>
          <ac:spMkLst>
            <pc:docMk/>
            <pc:sldMk cId="1792417561" sldId="284"/>
            <ac:spMk id="22" creationId="{BA3446C8-061A-496E-9C6F-FDCB698A4645}"/>
          </ac:spMkLst>
        </pc:spChg>
        <pc:cxnChg chg="add mod">
          <ac:chgData name="Edward Tremel" userId="99c4cb7793acbe54" providerId="LiveId" clId="{1E29DDAD-D5DE-45A1-AF16-980BDCDC5F9A}" dt="2021-01-10T21:37:39.451" v="3876" actId="1038"/>
          <ac:cxnSpMkLst>
            <pc:docMk/>
            <pc:sldMk cId="1792417561" sldId="284"/>
            <ac:cxnSpMk id="12" creationId="{6B6FE9B5-FC88-4465-9048-89B813CA588E}"/>
          </ac:cxnSpMkLst>
        </pc:cxnChg>
        <pc:cxnChg chg="add mod">
          <ac:chgData name="Edward Tremel" userId="99c4cb7793acbe54" providerId="LiveId" clId="{1E29DDAD-D5DE-45A1-AF16-980BDCDC5F9A}" dt="2021-01-10T21:37:39.451" v="3876" actId="1038"/>
          <ac:cxnSpMkLst>
            <pc:docMk/>
            <pc:sldMk cId="1792417561" sldId="284"/>
            <ac:cxnSpMk id="14" creationId="{223F24A2-F394-4D9C-BF50-181F73090522}"/>
          </ac:cxnSpMkLst>
        </pc:cxnChg>
        <pc:cxnChg chg="add del">
          <ac:chgData name="Edward Tremel" userId="99c4cb7793acbe54" providerId="LiveId" clId="{1E29DDAD-D5DE-45A1-AF16-980BDCDC5F9A}" dt="2021-01-10T21:03:53.082" v="2578" actId="478"/>
          <ac:cxnSpMkLst>
            <pc:docMk/>
            <pc:sldMk cId="1792417561" sldId="284"/>
            <ac:cxnSpMk id="21" creationId="{5BDA7801-32BE-4B52-B07B-A3BF0A040221}"/>
          </ac:cxnSpMkLst>
        </pc:cxnChg>
      </pc:sldChg>
      <pc:sldChg chg="addSp delSp modSp mod modAnim">
        <pc:chgData name="Edward Tremel" userId="99c4cb7793acbe54" providerId="LiveId" clId="{1E29DDAD-D5DE-45A1-AF16-980BDCDC5F9A}" dt="2021-01-11T01:48:56.603" v="7713"/>
        <pc:sldMkLst>
          <pc:docMk/>
          <pc:sldMk cId="2177468286" sldId="285"/>
        </pc:sldMkLst>
        <pc:spChg chg="del mod">
          <ac:chgData name="Edward Tremel" userId="99c4cb7793acbe54" providerId="LiveId" clId="{1E29DDAD-D5DE-45A1-AF16-980BDCDC5F9A}" dt="2021-01-10T21:08:25.359" v="2790" actId="478"/>
          <ac:spMkLst>
            <pc:docMk/>
            <pc:sldMk cId="2177468286" sldId="285"/>
            <ac:spMk id="5" creationId="{FF0C76E6-A69E-4D4C-9980-773D22C30814}"/>
          </ac:spMkLst>
        </pc:spChg>
        <pc:spChg chg="mod">
          <ac:chgData name="Edward Tremel" userId="99c4cb7793acbe54" providerId="LiveId" clId="{1E29DDAD-D5DE-45A1-AF16-980BDCDC5F9A}" dt="2021-01-10T21:37:26.481" v="3870" actId="20577"/>
          <ac:spMkLst>
            <pc:docMk/>
            <pc:sldMk cId="2177468286" sldId="285"/>
            <ac:spMk id="6" creationId="{1EB6286D-11F5-4F26-B91A-8192993ABB20}"/>
          </ac:spMkLst>
        </pc:spChg>
        <pc:spChg chg="add mod">
          <ac:chgData name="Edward Tremel" userId="99c4cb7793acbe54" providerId="LiveId" clId="{1E29DDAD-D5DE-45A1-AF16-980BDCDC5F9A}" dt="2021-01-10T21:37:35.090" v="3874" actId="1038"/>
          <ac:spMkLst>
            <pc:docMk/>
            <pc:sldMk cId="2177468286" sldId="285"/>
            <ac:spMk id="7" creationId="{DFE0E3B4-D890-47D2-A104-92FEC45439BE}"/>
          </ac:spMkLst>
        </pc:spChg>
        <pc:spChg chg="add mod">
          <ac:chgData name="Edward Tremel" userId="99c4cb7793acbe54" providerId="LiveId" clId="{1E29DDAD-D5DE-45A1-AF16-980BDCDC5F9A}" dt="2021-01-10T21:37:35.090" v="3874" actId="1038"/>
          <ac:spMkLst>
            <pc:docMk/>
            <pc:sldMk cId="2177468286" sldId="285"/>
            <ac:spMk id="8" creationId="{6B452EFD-9BD2-4FCC-B641-772022A384AF}"/>
          </ac:spMkLst>
        </pc:spChg>
        <pc:spChg chg="add mod">
          <ac:chgData name="Edward Tremel" userId="99c4cb7793acbe54" providerId="LiveId" clId="{1E29DDAD-D5DE-45A1-AF16-980BDCDC5F9A}" dt="2021-01-10T21:37:35.090" v="3874" actId="1038"/>
          <ac:spMkLst>
            <pc:docMk/>
            <pc:sldMk cId="2177468286" sldId="285"/>
            <ac:spMk id="9" creationId="{3960C5C2-DD00-4EB9-8274-8121135E5A07}"/>
          </ac:spMkLst>
        </pc:spChg>
        <pc:spChg chg="add mod">
          <ac:chgData name="Edward Tremel" userId="99c4cb7793acbe54" providerId="LiveId" clId="{1E29DDAD-D5DE-45A1-AF16-980BDCDC5F9A}" dt="2021-01-10T21:37:35.090" v="3874" actId="1038"/>
          <ac:spMkLst>
            <pc:docMk/>
            <pc:sldMk cId="2177468286" sldId="285"/>
            <ac:spMk id="12" creationId="{E4502D22-0C8C-4841-BB12-902D80FCEBA3}"/>
          </ac:spMkLst>
        </pc:spChg>
        <pc:spChg chg="add mod">
          <ac:chgData name="Edward Tremel" userId="99c4cb7793acbe54" providerId="LiveId" clId="{1E29DDAD-D5DE-45A1-AF16-980BDCDC5F9A}" dt="2021-01-10T21:37:35.090" v="3874" actId="1038"/>
          <ac:spMkLst>
            <pc:docMk/>
            <pc:sldMk cId="2177468286" sldId="285"/>
            <ac:spMk id="13" creationId="{BD98279F-5141-4932-BEBE-30546A314BC7}"/>
          </ac:spMkLst>
        </pc:spChg>
        <pc:cxnChg chg="add mod">
          <ac:chgData name="Edward Tremel" userId="99c4cb7793acbe54" providerId="LiveId" clId="{1E29DDAD-D5DE-45A1-AF16-980BDCDC5F9A}" dt="2021-01-10T21:37:35.090" v="3874" actId="1038"/>
          <ac:cxnSpMkLst>
            <pc:docMk/>
            <pc:sldMk cId="2177468286" sldId="285"/>
            <ac:cxnSpMk id="10" creationId="{A65D7053-778A-430F-93D4-4E539AD574A8}"/>
          </ac:cxnSpMkLst>
        </pc:cxnChg>
        <pc:cxnChg chg="add mod">
          <ac:chgData name="Edward Tremel" userId="99c4cb7793acbe54" providerId="LiveId" clId="{1E29DDAD-D5DE-45A1-AF16-980BDCDC5F9A}" dt="2021-01-10T21:37:35.090" v="3874" actId="1038"/>
          <ac:cxnSpMkLst>
            <pc:docMk/>
            <pc:sldMk cId="2177468286" sldId="285"/>
            <ac:cxnSpMk id="11" creationId="{C063AA1D-33AD-48AD-B437-856ECDF10D5F}"/>
          </ac:cxnSpMkLst>
        </pc:cxnChg>
      </pc:sldChg>
      <pc:sldChg chg="modSp mod">
        <pc:chgData name="Edward Tremel" userId="99c4cb7793acbe54" providerId="LiveId" clId="{1E29DDAD-D5DE-45A1-AF16-980BDCDC5F9A}" dt="2021-01-11T00:01:36.906" v="6924" actId="6549"/>
        <pc:sldMkLst>
          <pc:docMk/>
          <pc:sldMk cId="2726435008" sldId="286"/>
        </pc:sldMkLst>
        <pc:spChg chg="mod">
          <ac:chgData name="Edward Tremel" userId="99c4cb7793acbe54" providerId="LiveId" clId="{1E29DDAD-D5DE-45A1-AF16-980BDCDC5F9A}" dt="2021-01-11T00:01:36.906" v="6924" actId="6549"/>
          <ac:spMkLst>
            <pc:docMk/>
            <pc:sldMk cId="2726435008" sldId="286"/>
            <ac:spMk id="7" creationId="{00000000-0000-0000-0000-000000000000}"/>
          </ac:spMkLst>
        </pc:spChg>
      </pc:sldChg>
      <pc:sldChg chg="addSp modSp mod">
        <pc:chgData name="Edward Tremel" userId="99c4cb7793acbe54" providerId="LiveId" clId="{1E29DDAD-D5DE-45A1-AF16-980BDCDC5F9A}" dt="2021-01-11T01:53:23.838" v="7784" actId="1076"/>
        <pc:sldMkLst>
          <pc:docMk/>
          <pc:sldMk cId="2274584867" sldId="287"/>
        </pc:sldMkLst>
        <pc:spChg chg="mod">
          <ac:chgData name="Edward Tremel" userId="99c4cb7793acbe54" providerId="LiveId" clId="{1E29DDAD-D5DE-45A1-AF16-980BDCDC5F9A}" dt="2021-01-10T23:09:02.854" v="5008" actId="20577"/>
          <ac:spMkLst>
            <pc:docMk/>
            <pc:sldMk cId="2274584867" sldId="287"/>
            <ac:spMk id="3" creationId="{B7AE8B6A-B7C1-4A6C-A09C-B82BE3BC1564}"/>
          </ac:spMkLst>
        </pc:spChg>
        <pc:spChg chg="add mod">
          <ac:chgData name="Edward Tremel" userId="99c4cb7793acbe54" providerId="LiveId" clId="{1E29DDAD-D5DE-45A1-AF16-980BDCDC5F9A}" dt="2021-01-10T23:32:48.725" v="5928" actId="1076"/>
          <ac:spMkLst>
            <pc:docMk/>
            <pc:sldMk cId="2274584867" sldId="287"/>
            <ac:spMk id="5" creationId="{8DC9EC20-D37D-4CE4-A516-BB998B19D8F4}"/>
          </ac:spMkLst>
        </pc:spChg>
        <pc:spChg chg="add mod">
          <ac:chgData name="Edward Tremel" userId="99c4cb7793acbe54" providerId="LiveId" clId="{1E29DDAD-D5DE-45A1-AF16-980BDCDC5F9A}" dt="2021-01-10T23:32:51.225" v="5929" actId="1076"/>
          <ac:spMkLst>
            <pc:docMk/>
            <pc:sldMk cId="2274584867" sldId="287"/>
            <ac:spMk id="6" creationId="{C6587A68-6E4B-4322-84ED-42CDF71946DD}"/>
          </ac:spMkLst>
        </pc:spChg>
        <pc:spChg chg="add mod">
          <ac:chgData name="Edward Tremel" userId="99c4cb7793acbe54" providerId="LiveId" clId="{1E29DDAD-D5DE-45A1-AF16-980BDCDC5F9A}" dt="2021-01-10T23:35:06.163" v="6013" actId="14100"/>
          <ac:spMkLst>
            <pc:docMk/>
            <pc:sldMk cId="2274584867" sldId="287"/>
            <ac:spMk id="7" creationId="{2BD20C70-6B13-4E9D-B950-52ADE85B4A5B}"/>
          </ac:spMkLst>
        </pc:spChg>
        <pc:spChg chg="add mod">
          <ac:chgData name="Edward Tremel" userId="99c4cb7793acbe54" providerId="LiveId" clId="{1E29DDAD-D5DE-45A1-AF16-980BDCDC5F9A}" dt="2021-01-11T01:52:12.847" v="7768" actId="21"/>
          <ac:spMkLst>
            <pc:docMk/>
            <pc:sldMk cId="2274584867" sldId="287"/>
            <ac:spMk id="8" creationId="{F20AAD35-C6E8-41D7-94CA-A34624BEF6F9}"/>
          </ac:spMkLst>
        </pc:spChg>
        <pc:spChg chg="add mod">
          <ac:chgData name="Edward Tremel" userId="99c4cb7793acbe54" providerId="LiveId" clId="{1E29DDAD-D5DE-45A1-AF16-980BDCDC5F9A}" dt="2021-01-11T01:51:41.473" v="7759" actId="1076"/>
          <ac:spMkLst>
            <pc:docMk/>
            <pc:sldMk cId="2274584867" sldId="287"/>
            <ac:spMk id="9" creationId="{17CEA0DF-BC60-4277-8D43-1072DB98C43E}"/>
          </ac:spMkLst>
        </pc:spChg>
        <pc:spChg chg="add mod">
          <ac:chgData name="Edward Tremel" userId="99c4cb7793acbe54" providerId="LiveId" clId="{1E29DDAD-D5DE-45A1-AF16-980BDCDC5F9A}" dt="2021-01-10T23:35:15.673" v="6015" actId="1076"/>
          <ac:spMkLst>
            <pc:docMk/>
            <pc:sldMk cId="2274584867" sldId="287"/>
            <ac:spMk id="10" creationId="{374BCB67-EB91-4A5E-9892-63A1E57DFE5A}"/>
          </ac:spMkLst>
        </pc:spChg>
        <pc:spChg chg="add mod">
          <ac:chgData name="Edward Tremel" userId="99c4cb7793acbe54" providerId="LiveId" clId="{1E29DDAD-D5DE-45A1-AF16-980BDCDC5F9A}" dt="2021-01-10T23:35:17.656" v="6016" actId="1076"/>
          <ac:spMkLst>
            <pc:docMk/>
            <pc:sldMk cId="2274584867" sldId="287"/>
            <ac:spMk id="11" creationId="{B25ACA18-2D3C-4ACA-B0F5-1E1CD3ACB327}"/>
          </ac:spMkLst>
        </pc:spChg>
        <pc:spChg chg="add mod">
          <ac:chgData name="Edward Tremel" userId="99c4cb7793acbe54" providerId="LiveId" clId="{1E29DDAD-D5DE-45A1-AF16-980BDCDC5F9A}" dt="2021-01-11T01:51:29.322" v="7750" actId="1076"/>
          <ac:spMkLst>
            <pc:docMk/>
            <pc:sldMk cId="2274584867" sldId="287"/>
            <ac:spMk id="24" creationId="{39222D70-D25A-4586-BE07-5C2C25393F12}"/>
          </ac:spMkLst>
        </pc:spChg>
        <pc:spChg chg="add mod">
          <ac:chgData name="Edward Tremel" userId="99c4cb7793acbe54" providerId="LiveId" clId="{1E29DDAD-D5DE-45A1-AF16-980BDCDC5F9A}" dt="2021-01-11T01:51:46.160" v="7767" actId="1076"/>
          <ac:spMkLst>
            <pc:docMk/>
            <pc:sldMk cId="2274584867" sldId="287"/>
            <ac:spMk id="25" creationId="{AFB58826-9607-4FE2-87D1-DBB1CD624318}"/>
          </ac:spMkLst>
        </pc:spChg>
        <pc:spChg chg="add mod">
          <ac:chgData name="Edward Tremel" userId="99c4cb7793acbe54" providerId="LiveId" clId="{1E29DDAD-D5DE-45A1-AF16-980BDCDC5F9A}" dt="2021-01-11T01:53:23.838" v="7784" actId="1076"/>
          <ac:spMkLst>
            <pc:docMk/>
            <pc:sldMk cId="2274584867" sldId="287"/>
            <ac:spMk id="27" creationId="{0412059F-8443-4F85-A1BB-D20A08D623BC}"/>
          </ac:spMkLst>
        </pc:spChg>
        <pc:spChg chg="add mod">
          <ac:chgData name="Edward Tremel" userId="99c4cb7793acbe54" providerId="LiveId" clId="{1E29DDAD-D5DE-45A1-AF16-980BDCDC5F9A}" dt="2021-01-11T01:53:15.404" v="7783" actId="1076"/>
          <ac:spMkLst>
            <pc:docMk/>
            <pc:sldMk cId="2274584867" sldId="287"/>
            <ac:spMk id="28" creationId="{9443A145-B67E-42EB-845A-513CCC5673E5}"/>
          </ac:spMkLst>
        </pc:spChg>
        <pc:cxnChg chg="add mod">
          <ac:chgData name="Edward Tremel" userId="99c4cb7793acbe54" providerId="LiveId" clId="{1E29DDAD-D5DE-45A1-AF16-980BDCDC5F9A}" dt="2021-01-10T23:36:24.144" v="6024" actId="208"/>
          <ac:cxnSpMkLst>
            <pc:docMk/>
            <pc:sldMk cId="2274584867" sldId="287"/>
            <ac:cxnSpMk id="13" creationId="{0DAEAC6F-9E32-474B-AD80-6C2E4EB07250}"/>
          </ac:cxnSpMkLst>
        </pc:cxnChg>
        <pc:cxnChg chg="add mod">
          <ac:chgData name="Edward Tremel" userId="99c4cb7793acbe54" providerId="LiveId" clId="{1E29DDAD-D5DE-45A1-AF16-980BDCDC5F9A}" dt="2021-01-10T23:36:24.144" v="6024" actId="208"/>
          <ac:cxnSpMkLst>
            <pc:docMk/>
            <pc:sldMk cId="2274584867" sldId="287"/>
            <ac:cxnSpMk id="15" creationId="{FFB00646-680C-4671-9F9D-D9002E134FA4}"/>
          </ac:cxnSpMkLst>
        </pc:cxnChg>
        <pc:cxnChg chg="add mod">
          <ac:chgData name="Edward Tremel" userId="99c4cb7793acbe54" providerId="LiveId" clId="{1E29DDAD-D5DE-45A1-AF16-980BDCDC5F9A}" dt="2021-01-10T23:36:24.144" v="6024" actId="208"/>
          <ac:cxnSpMkLst>
            <pc:docMk/>
            <pc:sldMk cId="2274584867" sldId="287"/>
            <ac:cxnSpMk id="17" creationId="{F5C158E9-29C2-4017-B2BF-6CF1AE9DF6E9}"/>
          </ac:cxnSpMkLst>
        </pc:cxnChg>
        <pc:cxnChg chg="add mod">
          <ac:chgData name="Edward Tremel" userId="99c4cb7793acbe54" providerId="LiveId" clId="{1E29DDAD-D5DE-45A1-AF16-980BDCDC5F9A}" dt="2021-01-11T01:51:41.473" v="7759" actId="1076"/>
          <ac:cxnSpMkLst>
            <pc:docMk/>
            <pc:sldMk cId="2274584867" sldId="287"/>
            <ac:cxnSpMk id="19" creationId="{F096BB02-EAE1-4563-951C-0F34A9C21076}"/>
          </ac:cxnSpMkLst>
        </pc:cxnChg>
        <pc:cxnChg chg="add mod">
          <ac:chgData name="Edward Tremel" userId="99c4cb7793acbe54" providerId="LiveId" clId="{1E29DDAD-D5DE-45A1-AF16-980BDCDC5F9A}" dt="2021-01-10T23:36:30.392" v="6025" actId="13822"/>
          <ac:cxnSpMkLst>
            <pc:docMk/>
            <pc:sldMk cId="2274584867" sldId="287"/>
            <ac:cxnSpMk id="21" creationId="{3620A733-47A4-4AC5-9141-8A85157CBB33}"/>
          </ac:cxnSpMkLst>
        </pc:cxnChg>
        <pc:cxnChg chg="add mod">
          <ac:chgData name="Edward Tremel" userId="99c4cb7793acbe54" providerId="LiveId" clId="{1E29DDAD-D5DE-45A1-AF16-980BDCDC5F9A}" dt="2021-01-10T23:36:30.392" v="6025" actId="13822"/>
          <ac:cxnSpMkLst>
            <pc:docMk/>
            <pc:sldMk cId="2274584867" sldId="287"/>
            <ac:cxnSpMk id="23" creationId="{23ED3703-E99A-44AC-B048-03CD17CA9A70}"/>
          </ac:cxnSpMkLst>
        </pc:cxnChg>
      </pc:sldChg>
      <pc:sldChg chg="addSp delSp modSp mod modAnim">
        <pc:chgData name="Edward Tremel" userId="99c4cb7793acbe54" providerId="LiveId" clId="{1E29DDAD-D5DE-45A1-AF16-980BDCDC5F9A}" dt="2021-01-11T01:49:17.876" v="7716"/>
        <pc:sldMkLst>
          <pc:docMk/>
          <pc:sldMk cId="4249595469" sldId="288"/>
        </pc:sldMkLst>
        <pc:spChg chg="del mod">
          <ac:chgData name="Edward Tremel" userId="99c4cb7793acbe54" providerId="LiveId" clId="{1E29DDAD-D5DE-45A1-AF16-980BDCDC5F9A}" dt="2021-01-10T21:22:44.539" v="3439" actId="478"/>
          <ac:spMkLst>
            <pc:docMk/>
            <pc:sldMk cId="4249595469" sldId="288"/>
            <ac:spMk id="3" creationId="{D7E73D7B-6ACA-497A-A047-159262D1E45E}"/>
          </ac:spMkLst>
        </pc:spChg>
        <pc:spChg chg="mod">
          <ac:chgData name="Edward Tremel" userId="99c4cb7793acbe54" providerId="LiveId" clId="{1E29DDAD-D5DE-45A1-AF16-980BDCDC5F9A}" dt="2021-01-10T23:26:25.118" v="5701" actId="6549"/>
          <ac:spMkLst>
            <pc:docMk/>
            <pc:sldMk cId="4249595469" sldId="288"/>
            <ac:spMk id="5" creationId="{E2F404E5-3E55-4C7F-B610-CEADECD8E24E}"/>
          </ac:spMkLst>
        </pc:spChg>
        <pc:spChg chg="add del mod">
          <ac:chgData name="Edward Tremel" userId="99c4cb7793acbe54" providerId="LiveId" clId="{1E29DDAD-D5DE-45A1-AF16-980BDCDC5F9A}" dt="2021-01-10T21:22:45.434" v="3440" actId="478"/>
          <ac:spMkLst>
            <pc:docMk/>
            <pc:sldMk cId="4249595469" sldId="288"/>
            <ac:spMk id="7" creationId="{865E1C67-D237-42FB-B57B-F751E829C87F}"/>
          </ac:spMkLst>
        </pc:spChg>
        <pc:spChg chg="add mod">
          <ac:chgData name="Edward Tremel" userId="99c4cb7793acbe54" providerId="LiveId" clId="{1E29DDAD-D5DE-45A1-AF16-980BDCDC5F9A}" dt="2021-01-10T21:38:17.383" v="3886" actId="1035"/>
          <ac:spMkLst>
            <pc:docMk/>
            <pc:sldMk cId="4249595469" sldId="288"/>
            <ac:spMk id="8" creationId="{30006E4F-F8B6-481B-8E99-90305CDE3BAD}"/>
          </ac:spMkLst>
        </pc:spChg>
        <pc:spChg chg="add mod">
          <ac:chgData name="Edward Tremel" userId="99c4cb7793acbe54" providerId="LiveId" clId="{1E29DDAD-D5DE-45A1-AF16-980BDCDC5F9A}" dt="2021-01-10T22:41:11.600" v="4090" actId="14100"/>
          <ac:spMkLst>
            <pc:docMk/>
            <pc:sldMk cId="4249595469" sldId="288"/>
            <ac:spMk id="9" creationId="{81334E7E-923C-4431-B9BD-3B1F1F0058AE}"/>
          </ac:spMkLst>
        </pc:spChg>
        <pc:spChg chg="add mod">
          <ac:chgData name="Edward Tremel" userId="99c4cb7793acbe54" providerId="LiveId" clId="{1E29DDAD-D5DE-45A1-AF16-980BDCDC5F9A}" dt="2021-01-10T21:38:11.289" v="3884" actId="1036"/>
          <ac:spMkLst>
            <pc:docMk/>
            <pc:sldMk cId="4249595469" sldId="288"/>
            <ac:spMk id="10" creationId="{03379937-63B3-4C1F-BEE7-0AA22B50DCBF}"/>
          </ac:spMkLst>
        </pc:spChg>
        <pc:spChg chg="add mod">
          <ac:chgData name="Edward Tremel" userId="99c4cb7793acbe54" providerId="LiveId" clId="{1E29DDAD-D5DE-45A1-AF16-980BDCDC5F9A}" dt="2021-01-10T21:38:22.886" v="3888" actId="1076"/>
          <ac:spMkLst>
            <pc:docMk/>
            <pc:sldMk cId="4249595469" sldId="288"/>
            <ac:spMk id="13" creationId="{33B6D25D-0796-4898-91EC-93BA0EE3BB26}"/>
          </ac:spMkLst>
        </pc:spChg>
        <pc:spChg chg="add del">
          <ac:chgData name="Edward Tremel" userId="99c4cb7793acbe54" providerId="LiveId" clId="{1E29DDAD-D5DE-45A1-AF16-980BDCDC5F9A}" dt="2021-01-10T21:27:43.828" v="3654" actId="22"/>
          <ac:spMkLst>
            <pc:docMk/>
            <pc:sldMk cId="4249595469" sldId="288"/>
            <ac:spMk id="27" creationId="{7591ED03-2AED-403D-91ED-5BFF2ECDC98F}"/>
          </ac:spMkLst>
        </pc:spChg>
        <pc:spChg chg="add mod">
          <ac:chgData name="Edward Tremel" userId="99c4cb7793acbe54" providerId="LiveId" clId="{1E29DDAD-D5DE-45A1-AF16-980BDCDC5F9A}" dt="2021-01-10T21:38:17.383" v="3886" actId="1035"/>
          <ac:spMkLst>
            <pc:docMk/>
            <pc:sldMk cId="4249595469" sldId="288"/>
            <ac:spMk id="28" creationId="{59C51EF5-1B14-4C97-94A3-6CEFDDA9F6DA}"/>
          </ac:spMkLst>
        </pc:spChg>
        <pc:spChg chg="add del mod">
          <ac:chgData name="Edward Tremel" userId="99c4cb7793acbe54" providerId="LiveId" clId="{1E29DDAD-D5DE-45A1-AF16-980BDCDC5F9A}" dt="2021-01-10T21:33:45.125" v="3769" actId="478"/>
          <ac:spMkLst>
            <pc:docMk/>
            <pc:sldMk cId="4249595469" sldId="288"/>
            <ac:spMk id="38" creationId="{A4F74EF1-D535-41A1-8943-5E324F60D54F}"/>
          </ac:spMkLst>
        </pc:spChg>
        <pc:spChg chg="add mod">
          <ac:chgData name="Edward Tremel" userId="99c4cb7793acbe54" providerId="LiveId" clId="{1E29DDAD-D5DE-45A1-AF16-980BDCDC5F9A}" dt="2021-01-10T21:33:53.813" v="3771" actId="1076"/>
          <ac:spMkLst>
            <pc:docMk/>
            <pc:sldMk cId="4249595469" sldId="288"/>
            <ac:spMk id="39" creationId="{2F5657C4-4BAB-453B-BF60-1059D992E74E}"/>
          </ac:spMkLst>
        </pc:spChg>
        <pc:spChg chg="add mod">
          <ac:chgData name="Edward Tremel" userId="99c4cb7793acbe54" providerId="LiveId" clId="{1E29DDAD-D5DE-45A1-AF16-980BDCDC5F9A}" dt="2021-01-10T21:38:17.383" v="3886" actId="1035"/>
          <ac:spMkLst>
            <pc:docMk/>
            <pc:sldMk cId="4249595469" sldId="288"/>
            <ac:spMk id="44" creationId="{1B4AFABB-FF82-466B-8FE4-803275839B3A}"/>
          </ac:spMkLst>
        </pc:spChg>
        <pc:cxnChg chg="add mod">
          <ac:chgData name="Edward Tremel" userId="99c4cb7793acbe54" providerId="LiveId" clId="{1E29DDAD-D5DE-45A1-AF16-980BDCDC5F9A}" dt="2021-01-10T22:41:11.600" v="4090" actId="14100"/>
          <ac:cxnSpMkLst>
            <pc:docMk/>
            <pc:sldMk cId="4249595469" sldId="288"/>
            <ac:cxnSpMk id="11" creationId="{DD68A65B-AB2C-4364-9BA2-3E11C75342B7}"/>
          </ac:cxnSpMkLst>
        </pc:cxnChg>
        <pc:cxnChg chg="add mod">
          <ac:chgData name="Edward Tremel" userId="99c4cb7793acbe54" providerId="LiveId" clId="{1E29DDAD-D5DE-45A1-AF16-980BDCDC5F9A}" dt="2021-01-10T21:38:17.383" v="3886" actId="1035"/>
          <ac:cxnSpMkLst>
            <pc:docMk/>
            <pc:sldMk cId="4249595469" sldId="288"/>
            <ac:cxnSpMk id="12" creationId="{5C4EB126-5AB3-4CC5-A4D0-523E8DA0230C}"/>
          </ac:cxnSpMkLst>
        </pc:cxnChg>
        <pc:cxnChg chg="add mod">
          <ac:chgData name="Edward Tremel" userId="99c4cb7793acbe54" providerId="LiveId" clId="{1E29DDAD-D5DE-45A1-AF16-980BDCDC5F9A}" dt="2021-01-10T21:38:17.383" v="3886" actId="1035"/>
          <ac:cxnSpMkLst>
            <pc:docMk/>
            <pc:sldMk cId="4249595469" sldId="288"/>
            <ac:cxnSpMk id="33" creationId="{37FD9468-6D36-4D01-A075-F1F6D5B14D29}"/>
          </ac:cxnSpMkLst>
        </pc:cxnChg>
        <pc:cxnChg chg="add mod">
          <ac:chgData name="Edward Tremel" userId="99c4cb7793acbe54" providerId="LiveId" clId="{1E29DDAD-D5DE-45A1-AF16-980BDCDC5F9A}" dt="2021-01-10T21:38:17.383" v="3886" actId="1035"/>
          <ac:cxnSpMkLst>
            <pc:docMk/>
            <pc:sldMk cId="4249595469" sldId="288"/>
            <ac:cxnSpMk id="46" creationId="{BF5AF888-0A28-43C9-BEB7-516DE99345C0}"/>
          </ac:cxnSpMkLst>
        </pc:cxnChg>
      </pc:sldChg>
      <pc:sldChg chg="addSp delSp modSp mod modAnim">
        <pc:chgData name="Edward Tremel" userId="99c4cb7793acbe54" providerId="LiveId" clId="{1E29DDAD-D5DE-45A1-AF16-980BDCDC5F9A}" dt="2021-01-11T01:54:18.853" v="7788"/>
        <pc:sldMkLst>
          <pc:docMk/>
          <pc:sldMk cId="2753574172" sldId="289"/>
        </pc:sldMkLst>
        <pc:spChg chg="del mod">
          <ac:chgData name="Edward Tremel" userId="99c4cb7793acbe54" providerId="LiveId" clId="{1E29DDAD-D5DE-45A1-AF16-980BDCDC5F9A}" dt="2021-01-10T16:53:32.850" v="740" actId="478"/>
          <ac:spMkLst>
            <pc:docMk/>
            <pc:sldMk cId="2753574172" sldId="289"/>
            <ac:spMk id="3" creationId="{D90F5BBB-D3B6-4F10-988E-9080EAEE7EA5}"/>
          </ac:spMkLst>
        </pc:spChg>
        <pc:spChg chg="del mod">
          <ac:chgData name="Edward Tremel" userId="99c4cb7793acbe54" providerId="LiveId" clId="{1E29DDAD-D5DE-45A1-AF16-980BDCDC5F9A}" dt="2021-01-10T18:29:45.255" v="1476" actId="478"/>
          <ac:spMkLst>
            <pc:docMk/>
            <pc:sldMk cId="2753574172" sldId="289"/>
            <ac:spMk id="5" creationId="{7EAD8D28-BD71-4845-B41C-A75EDFBC80FA}"/>
          </ac:spMkLst>
        </pc:spChg>
        <pc:spChg chg="add mod">
          <ac:chgData name="Edward Tremel" userId="99c4cb7793acbe54" providerId="LiveId" clId="{1E29DDAD-D5DE-45A1-AF16-980BDCDC5F9A}" dt="2021-01-10T18:29:42.779" v="1475" actId="1037"/>
          <ac:spMkLst>
            <pc:docMk/>
            <pc:sldMk cId="2753574172" sldId="289"/>
            <ac:spMk id="6" creationId="{FAED1F04-8840-4BD3-AFA5-8F615269964B}"/>
          </ac:spMkLst>
        </pc:spChg>
        <pc:spChg chg="add mod">
          <ac:chgData name="Edward Tremel" userId="99c4cb7793acbe54" providerId="LiveId" clId="{1E29DDAD-D5DE-45A1-AF16-980BDCDC5F9A}" dt="2021-01-10T18:29:42.779" v="1475" actId="1037"/>
          <ac:spMkLst>
            <pc:docMk/>
            <pc:sldMk cId="2753574172" sldId="289"/>
            <ac:spMk id="7" creationId="{7A5B8300-BA99-475E-998D-05D0B966A2D9}"/>
          </ac:spMkLst>
        </pc:spChg>
        <pc:spChg chg="add del mod">
          <ac:chgData name="Edward Tremel" userId="99c4cb7793acbe54" providerId="LiveId" clId="{1E29DDAD-D5DE-45A1-AF16-980BDCDC5F9A}" dt="2021-01-10T16:55:30.255" v="793"/>
          <ac:spMkLst>
            <pc:docMk/>
            <pc:sldMk cId="2753574172" sldId="289"/>
            <ac:spMk id="8" creationId="{15E885E6-1BF8-4D7A-93A3-6DB4BDB67A9E}"/>
          </ac:spMkLst>
        </pc:spChg>
        <pc:spChg chg="add mod">
          <ac:chgData name="Edward Tremel" userId="99c4cb7793acbe54" providerId="LiveId" clId="{1E29DDAD-D5DE-45A1-AF16-980BDCDC5F9A}" dt="2021-01-10T18:29:42.779" v="1475" actId="1037"/>
          <ac:spMkLst>
            <pc:docMk/>
            <pc:sldMk cId="2753574172" sldId="289"/>
            <ac:spMk id="9" creationId="{FCA01999-8B46-46E3-B321-F59A222F0ED3}"/>
          </ac:spMkLst>
        </pc:spChg>
        <pc:spChg chg="add mod">
          <ac:chgData name="Edward Tremel" userId="99c4cb7793acbe54" providerId="LiveId" clId="{1E29DDAD-D5DE-45A1-AF16-980BDCDC5F9A}" dt="2021-01-10T18:29:42.779" v="1475" actId="1037"/>
          <ac:spMkLst>
            <pc:docMk/>
            <pc:sldMk cId="2753574172" sldId="289"/>
            <ac:spMk id="10" creationId="{8817FD82-0432-447E-8F98-590DD3F7454C}"/>
          </ac:spMkLst>
        </pc:spChg>
        <pc:spChg chg="add mod">
          <ac:chgData name="Edward Tremel" userId="99c4cb7793acbe54" providerId="LiveId" clId="{1E29DDAD-D5DE-45A1-AF16-980BDCDC5F9A}" dt="2021-01-10T18:29:42.779" v="1475" actId="1037"/>
          <ac:spMkLst>
            <pc:docMk/>
            <pc:sldMk cId="2753574172" sldId="289"/>
            <ac:spMk id="11" creationId="{9F4F9E97-551F-4338-8EAA-DBD2B819D3E1}"/>
          </ac:spMkLst>
        </pc:spChg>
        <pc:spChg chg="add mod">
          <ac:chgData name="Edward Tremel" userId="99c4cb7793acbe54" providerId="LiveId" clId="{1E29DDAD-D5DE-45A1-AF16-980BDCDC5F9A}" dt="2021-01-10T18:29:42.779" v="1475" actId="1037"/>
          <ac:spMkLst>
            <pc:docMk/>
            <pc:sldMk cId="2753574172" sldId="289"/>
            <ac:spMk id="12" creationId="{330857C0-5E64-48BF-970A-DF502F28FB6A}"/>
          </ac:spMkLst>
        </pc:spChg>
        <pc:spChg chg="add mod">
          <ac:chgData name="Edward Tremel" userId="99c4cb7793acbe54" providerId="LiveId" clId="{1E29DDAD-D5DE-45A1-AF16-980BDCDC5F9A}" dt="2021-01-10T18:29:42.779" v="1475" actId="1037"/>
          <ac:spMkLst>
            <pc:docMk/>
            <pc:sldMk cId="2753574172" sldId="289"/>
            <ac:spMk id="32" creationId="{E2D2ED5A-0978-49C6-B745-46754B6688CE}"/>
          </ac:spMkLst>
        </pc:spChg>
        <pc:spChg chg="add mod">
          <ac:chgData name="Edward Tremel" userId="99c4cb7793acbe54" providerId="LiveId" clId="{1E29DDAD-D5DE-45A1-AF16-980BDCDC5F9A}" dt="2021-01-10T18:29:42.779" v="1475" actId="1037"/>
          <ac:spMkLst>
            <pc:docMk/>
            <pc:sldMk cId="2753574172" sldId="289"/>
            <ac:spMk id="33" creationId="{1C229D20-AFF3-4B7A-9719-D2475080B09C}"/>
          </ac:spMkLst>
        </pc:spChg>
        <pc:spChg chg="add mod">
          <ac:chgData name="Edward Tremel" userId="99c4cb7793acbe54" providerId="LiveId" clId="{1E29DDAD-D5DE-45A1-AF16-980BDCDC5F9A}" dt="2021-01-10T18:29:42.779" v="1475" actId="1037"/>
          <ac:spMkLst>
            <pc:docMk/>
            <pc:sldMk cId="2753574172" sldId="289"/>
            <ac:spMk id="34" creationId="{C282293B-D63C-454F-B223-F6067AB00DB7}"/>
          </ac:spMkLst>
        </pc:spChg>
        <pc:spChg chg="add mod">
          <ac:chgData name="Edward Tremel" userId="99c4cb7793acbe54" providerId="LiveId" clId="{1E29DDAD-D5DE-45A1-AF16-980BDCDC5F9A}" dt="2021-01-10T18:29:42.779" v="1475" actId="1037"/>
          <ac:spMkLst>
            <pc:docMk/>
            <pc:sldMk cId="2753574172" sldId="289"/>
            <ac:spMk id="35" creationId="{3D787B19-6207-43B5-B3C0-70F92524F764}"/>
          </ac:spMkLst>
        </pc:spChg>
        <pc:spChg chg="add mod">
          <ac:chgData name="Edward Tremel" userId="99c4cb7793acbe54" providerId="LiveId" clId="{1E29DDAD-D5DE-45A1-AF16-980BDCDC5F9A}" dt="2021-01-10T18:32:48.093" v="1589" actId="1038"/>
          <ac:spMkLst>
            <pc:docMk/>
            <pc:sldMk cId="2753574172" sldId="289"/>
            <ac:spMk id="36" creationId="{E63BD9F1-177A-43F6-969B-E0B9EBF23A4E}"/>
          </ac:spMkLst>
        </pc:spChg>
        <pc:spChg chg="add mod">
          <ac:chgData name="Edward Tremel" userId="99c4cb7793acbe54" providerId="LiveId" clId="{1E29DDAD-D5DE-45A1-AF16-980BDCDC5F9A}" dt="2021-01-10T18:32:46.162" v="1584" actId="1038"/>
          <ac:spMkLst>
            <pc:docMk/>
            <pc:sldMk cId="2753574172" sldId="289"/>
            <ac:spMk id="37" creationId="{BC0130DD-5293-4065-8114-6F8C24DC48A9}"/>
          </ac:spMkLst>
        </pc:spChg>
        <pc:spChg chg="add del mod">
          <ac:chgData name="Edward Tremel" userId="99c4cb7793acbe54" providerId="LiveId" clId="{1E29DDAD-D5DE-45A1-AF16-980BDCDC5F9A}" dt="2021-01-10T17:07:46.674" v="990" actId="478"/>
          <ac:spMkLst>
            <pc:docMk/>
            <pc:sldMk cId="2753574172" sldId="289"/>
            <ac:spMk id="38" creationId="{9565E16A-148E-4CC0-81C1-F7913FDE79D3}"/>
          </ac:spMkLst>
        </pc:spChg>
        <pc:spChg chg="add mod">
          <ac:chgData name="Edward Tremel" userId="99c4cb7793acbe54" providerId="LiveId" clId="{1E29DDAD-D5DE-45A1-AF16-980BDCDC5F9A}" dt="2021-01-10T18:32:46.162" v="1584" actId="1038"/>
          <ac:spMkLst>
            <pc:docMk/>
            <pc:sldMk cId="2753574172" sldId="289"/>
            <ac:spMk id="41" creationId="{5A612EF1-86A3-4746-8F1F-58EC022D601D}"/>
          </ac:spMkLst>
        </pc:spChg>
        <pc:spChg chg="add mod">
          <ac:chgData name="Edward Tremel" userId="99c4cb7793acbe54" providerId="LiveId" clId="{1E29DDAD-D5DE-45A1-AF16-980BDCDC5F9A}" dt="2021-01-10T18:32:46.162" v="1584" actId="1038"/>
          <ac:spMkLst>
            <pc:docMk/>
            <pc:sldMk cId="2753574172" sldId="289"/>
            <ac:spMk id="42" creationId="{3D7562C2-05B9-4E10-8384-3FDD8ECDBC17}"/>
          </ac:spMkLst>
        </pc:spChg>
        <pc:spChg chg="add mod">
          <ac:chgData name="Edward Tremel" userId="99c4cb7793acbe54" providerId="LiveId" clId="{1E29DDAD-D5DE-45A1-AF16-980BDCDC5F9A}" dt="2021-01-10T18:32:46.162" v="1584" actId="1038"/>
          <ac:spMkLst>
            <pc:docMk/>
            <pc:sldMk cId="2753574172" sldId="289"/>
            <ac:spMk id="43" creationId="{AEA165F1-3B0B-4693-B899-ACC65A7F1D35}"/>
          </ac:spMkLst>
        </pc:spChg>
        <pc:spChg chg="add mod">
          <ac:chgData name="Edward Tremel" userId="99c4cb7793acbe54" providerId="LiveId" clId="{1E29DDAD-D5DE-45A1-AF16-980BDCDC5F9A}" dt="2021-01-10T18:29:42.779" v="1475" actId="1037"/>
          <ac:spMkLst>
            <pc:docMk/>
            <pc:sldMk cId="2753574172" sldId="289"/>
            <ac:spMk id="44" creationId="{0662CC18-53F0-46CA-8089-1F59918E8BA5}"/>
          </ac:spMkLst>
        </pc:spChg>
        <pc:cxnChg chg="add mod">
          <ac:chgData name="Edward Tremel" userId="99c4cb7793acbe54" providerId="LiveId" clId="{1E29DDAD-D5DE-45A1-AF16-980BDCDC5F9A}" dt="2021-01-10T18:29:42.779" v="1475" actId="1037"/>
          <ac:cxnSpMkLst>
            <pc:docMk/>
            <pc:sldMk cId="2753574172" sldId="289"/>
            <ac:cxnSpMk id="14" creationId="{3E29F564-04CF-42A4-B36C-A882F9EEC271}"/>
          </ac:cxnSpMkLst>
        </pc:cxnChg>
        <pc:cxnChg chg="add mod">
          <ac:chgData name="Edward Tremel" userId="99c4cb7793acbe54" providerId="LiveId" clId="{1E29DDAD-D5DE-45A1-AF16-980BDCDC5F9A}" dt="2021-01-10T18:29:42.779" v="1475" actId="1037"/>
          <ac:cxnSpMkLst>
            <pc:docMk/>
            <pc:sldMk cId="2753574172" sldId="289"/>
            <ac:cxnSpMk id="17" creationId="{8CEC7A34-204F-49E6-B923-2E131B5F73A5}"/>
          </ac:cxnSpMkLst>
        </pc:cxnChg>
        <pc:cxnChg chg="add mod">
          <ac:chgData name="Edward Tremel" userId="99c4cb7793acbe54" providerId="LiveId" clId="{1E29DDAD-D5DE-45A1-AF16-980BDCDC5F9A}" dt="2021-01-10T18:29:42.779" v="1475" actId="1037"/>
          <ac:cxnSpMkLst>
            <pc:docMk/>
            <pc:sldMk cId="2753574172" sldId="289"/>
            <ac:cxnSpMk id="20" creationId="{4F8C4B74-9508-422F-A10D-23B8DFB66015}"/>
          </ac:cxnSpMkLst>
        </pc:cxnChg>
        <pc:cxnChg chg="add mod">
          <ac:chgData name="Edward Tremel" userId="99c4cb7793acbe54" providerId="LiveId" clId="{1E29DDAD-D5DE-45A1-AF16-980BDCDC5F9A}" dt="2021-01-10T18:29:42.779" v="1475" actId="1037"/>
          <ac:cxnSpMkLst>
            <pc:docMk/>
            <pc:sldMk cId="2753574172" sldId="289"/>
            <ac:cxnSpMk id="22" creationId="{E4ACBAB4-D339-4A36-8C09-7111DC571662}"/>
          </ac:cxnSpMkLst>
        </pc:cxnChg>
        <pc:cxnChg chg="add mod">
          <ac:chgData name="Edward Tremel" userId="99c4cb7793acbe54" providerId="LiveId" clId="{1E29DDAD-D5DE-45A1-AF16-980BDCDC5F9A}" dt="2021-01-10T18:29:42.779" v="1475" actId="1037"/>
          <ac:cxnSpMkLst>
            <pc:docMk/>
            <pc:sldMk cId="2753574172" sldId="289"/>
            <ac:cxnSpMk id="24" creationId="{87D99C28-A655-42A3-B5F1-BE6419E3B4E8}"/>
          </ac:cxnSpMkLst>
        </pc:cxnChg>
        <pc:cxnChg chg="add mod">
          <ac:chgData name="Edward Tremel" userId="99c4cb7793acbe54" providerId="LiveId" clId="{1E29DDAD-D5DE-45A1-AF16-980BDCDC5F9A}" dt="2021-01-10T18:29:42.779" v="1475" actId="1037"/>
          <ac:cxnSpMkLst>
            <pc:docMk/>
            <pc:sldMk cId="2753574172" sldId="289"/>
            <ac:cxnSpMk id="26" creationId="{9C21C9E7-021A-4162-B04F-9A9B6EC56CBF}"/>
          </ac:cxnSpMkLst>
        </pc:cxnChg>
        <pc:cxnChg chg="add mod">
          <ac:chgData name="Edward Tremel" userId="99c4cb7793acbe54" providerId="LiveId" clId="{1E29DDAD-D5DE-45A1-AF16-980BDCDC5F9A}" dt="2021-01-10T18:29:42.779" v="1475" actId="1037"/>
          <ac:cxnSpMkLst>
            <pc:docMk/>
            <pc:sldMk cId="2753574172" sldId="289"/>
            <ac:cxnSpMk id="28" creationId="{DD6C699E-8058-434D-AE32-6D3971894FD7}"/>
          </ac:cxnSpMkLst>
        </pc:cxnChg>
        <pc:cxnChg chg="add mod">
          <ac:chgData name="Edward Tremel" userId="99c4cb7793acbe54" providerId="LiveId" clId="{1E29DDAD-D5DE-45A1-AF16-980BDCDC5F9A}" dt="2021-01-10T18:32:38.732" v="1579" actId="14100"/>
          <ac:cxnSpMkLst>
            <pc:docMk/>
            <pc:sldMk cId="2753574172" sldId="289"/>
            <ac:cxnSpMk id="30" creationId="{E5E4F189-C9D2-4FA0-9EE4-D83D2AE67076}"/>
          </ac:cxnSpMkLst>
        </pc:cxnChg>
        <pc:cxnChg chg="add del mod">
          <ac:chgData name="Edward Tremel" userId="99c4cb7793acbe54" providerId="LiveId" clId="{1E29DDAD-D5DE-45A1-AF16-980BDCDC5F9A}" dt="2021-01-10T17:35:10.401" v="1428" actId="478"/>
          <ac:cxnSpMkLst>
            <pc:docMk/>
            <pc:sldMk cId="2753574172" sldId="289"/>
            <ac:cxnSpMk id="53" creationId="{F5B1F6CC-BC71-4565-9BB2-B222B6979277}"/>
          </ac:cxnSpMkLst>
        </pc:cxnChg>
        <pc:cxnChg chg="add mod">
          <ac:chgData name="Edward Tremel" userId="99c4cb7793acbe54" providerId="LiveId" clId="{1E29DDAD-D5DE-45A1-AF16-980BDCDC5F9A}" dt="2021-01-10T18:29:42.779" v="1475" actId="1037"/>
          <ac:cxnSpMkLst>
            <pc:docMk/>
            <pc:sldMk cId="2753574172" sldId="289"/>
            <ac:cxnSpMk id="55" creationId="{778602DC-C0C1-49A6-BACA-F63CD2C1FFE3}"/>
          </ac:cxnSpMkLst>
        </pc:cxnChg>
        <pc:cxnChg chg="add mod">
          <ac:chgData name="Edward Tremel" userId="99c4cb7793acbe54" providerId="LiveId" clId="{1E29DDAD-D5DE-45A1-AF16-980BDCDC5F9A}" dt="2021-01-10T18:33:40.534" v="1597" actId="1036"/>
          <ac:cxnSpMkLst>
            <pc:docMk/>
            <pc:sldMk cId="2753574172" sldId="289"/>
            <ac:cxnSpMk id="64" creationId="{D4EE835D-0FF6-455F-AE0B-B535CF952A0A}"/>
          </ac:cxnSpMkLst>
        </pc:cxnChg>
      </pc:sldChg>
      <pc:sldChg chg="addSp delSp modSp mod">
        <pc:chgData name="Edward Tremel" userId="99c4cb7793acbe54" providerId="LiveId" clId="{1E29DDAD-D5DE-45A1-AF16-980BDCDC5F9A}" dt="2021-01-11T01:55:01.748" v="7855" actId="20577"/>
        <pc:sldMkLst>
          <pc:docMk/>
          <pc:sldMk cId="775772327" sldId="290"/>
        </pc:sldMkLst>
        <pc:spChg chg="del mod">
          <ac:chgData name="Edward Tremel" userId="99c4cb7793acbe54" providerId="LiveId" clId="{1E29DDAD-D5DE-45A1-AF16-980BDCDC5F9A}" dt="2021-01-10T17:09:31.959" v="1023" actId="478"/>
          <ac:spMkLst>
            <pc:docMk/>
            <pc:sldMk cId="775772327" sldId="290"/>
            <ac:spMk id="3" creationId="{3BB83AF3-A817-4328-81A6-30725929E1A9}"/>
          </ac:spMkLst>
        </pc:spChg>
        <pc:spChg chg="mod">
          <ac:chgData name="Edward Tremel" userId="99c4cb7793acbe54" providerId="LiveId" clId="{1E29DDAD-D5DE-45A1-AF16-980BDCDC5F9A}" dt="2021-01-11T01:55:01.748" v="7855" actId="20577"/>
          <ac:spMkLst>
            <pc:docMk/>
            <pc:sldMk cId="775772327" sldId="290"/>
            <ac:spMk id="5" creationId="{1449997D-A128-4798-8A22-568F15526423}"/>
          </ac:spMkLst>
        </pc:spChg>
        <pc:spChg chg="add mod">
          <ac:chgData name="Edward Tremel" userId="99c4cb7793acbe54" providerId="LiveId" clId="{1E29DDAD-D5DE-45A1-AF16-980BDCDC5F9A}" dt="2021-01-10T23:10:55.175" v="5019" actId="12789"/>
          <ac:spMkLst>
            <pc:docMk/>
            <pc:sldMk cId="775772327" sldId="290"/>
            <ac:spMk id="6" creationId="{C120C97A-DE93-4E39-AE25-B08BB8EAAC5D}"/>
          </ac:spMkLst>
        </pc:spChg>
        <pc:spChg chg="add del mod">
          <ac:chgData name="Edward Tremel" userId="99c4cb7793acbe54" providerId="LiveId" clId="{1E29DDAD-D5DE-45A1-AF16-980BDCDC5F9A}" dt="2021-01-10T17:10:06.107" v="1025" actId="478"/>
          <ac:spMkLst>
            <pc:docMk/>
            <pc:sldMk cId="775772327" sldId="290"/>
            <ac:spMk id="7" creationId="{AA867B3D-FE46-4A31-8D94-05EBE04DC982}"/>
          </ac:spMkLst>
        </pc:spChg>
        <pc:spChg chg="add mod">
          <ac:chgData name="Edward Tremel" userId="99c4cb7793acbe54" providerId="LiveId" clId="{1E29DDAD-D5DE-45A1-AF16-980BDCDC5F9A}" dt="2021-01-10T18:35:12.429" v="1665" actId="1035"/>
          <ac:spMkLst>
            <pc:docMk/>
            <pc:sldMk cId="775772327" sldId="290"/>
            <ac:spMk id="8" creationId="{F85C9ADF-CFE5-4D1C-B199-C190EB686908}"/>
          </ac:spMkLst>
        </pc:spChg>
        <pc:spChg chg="add mod">
          <ac:chgData name="Edward Tremel" userId="99c4cb7793acbe54" providerId="LiveId" clId="{1E29DDAD-D5DE-45A1-AF16-980BDCDC5F9A}" dt="2021-01-10T18:35:12.429" v="1665" actId="1035"/>
          <ac:spMkLst>
            <pc:docMk/>
            <pc:sldMk cId="775772327" sldId="290"/>
            <ac:spMk id="9" creationId="{1CFCE585-45C6-4935-8AAC-1D0682AED030}"/>
          </ac:spMkLst>
        </pc:spChg>
        <pc:spChg chg="add mod">
          <ac:chgData name="Edward Tremel" userId="99c4cb7793acbe54" providerId="LiveId" clId="{1E29DDAD-D5DE-45A1-AF16-980BDCDC5F9A}" dt="2021-01-10T18:35:12.429" v="1665" actId="1035"/>
          <ac:spMkLst>
            <pc:docMk/>
            <pc:sldMk cId="775772327" sldId="290"/>
            <ac:spMk id="10" creationId="{FA1794AF-1D44-4BA4-8DC8-C58EB3A18100}"/>
          </ac:spMkLst>
        </pc:spChg>
        <pc:spChg chg="add mod">
          <ac:chgData name="Edward Tremel" userId="99c4cb7793acbe54" providerId="LiveId" clId="{1E29DDAD-D5DE-45A1-AF16-980BDCDC5F9A}" dt="2021-01-10T23:10:55.175" v="5019" actId="12789"/>
          <ac:spMkLst>
            <pc:docMk/>
            <pc:sldMk cId="775772327" sldId="290"/>
            <ac:spMk id="11" creationId="{9286F14F-B40D-44AC-8766-3F2D6E14869B}"/>
          </ac:spMkLst>
        </pc:spChg>
        <pc:spChg chg="add del mod">
          <ac:chgData name="Edward Tremel" userId="99c4cb7793acbe54" providerId="LiveId" clId="{1E29DDAD-D5DE-45A1-AF16-980BDCDC5F9A}" dt="2021-01-10T17:10:08.428" v="1026" actId="478"/>
          <ac:spMkLst>
            <pc:docMk/>
            <pc:sldMk cId="775772327" sldId="290"/>
            <ac:spMk id="20" creationId="{D66246BE-6BC8-4320-B942-EEFAC41A5DBC}"/>
          </ac:spMkLst>
        </pc:spChg>
        <pc:spChg chg="add del mod">
          <ac:chgData name="Edward Tremel" userId="99c4cb7793acbe54" providerId="LiveId" clId="{1E29DDAD-D5DE-45A1-AF16-980BDCDC5F9A}" dt="2021-01-10T17:10:13.090" v="1028" actId="478"/>
          <ac:spMkLst>
            <pc:docMk/>
            <pc:sldMk cId="775772327" sldId="290"/>
            <ac:spMk id="21" creationId="{4B276684-3C77-44C3-BAC3-27C642AC64C0}"/>
          </ac:spMkLst>
        </pc:spChg>
        <pc:spChg chg="add mod">
          <ac:chgData name="Edward Tremel" userId="99c4cb7793acbe54" providerId="LiveId" clId="{1E29DDAD-D5DE-45A1-AF16-980BDCDC5F9A}" dt="2021-01-10T18:35:12.429" v="1665" actId="1035"/>
          <ac:spMkLst>
            <pc:docMk/>
            <pc:sldMk cId="775772327" sldId="290"/>
            <ac:spMk id="22" creationId="{CA96C792-407B-4C7F-BEDB-DCD39D064BC4}"/>
          </ac:spMkLst>
        </pc:spChg>
        <pc:spChg chg="add mod">
          <ac:chgData name="Edward Tremel" userId="99c4cb7793acbe54" providerId="LiveId" clId="{1E29DDAD-D5DE-45A1-AF16-980BDCDC5F9A}" dt="2021-01-10T18:35:12.429" v="1665" actId="1035"/>
          <ac:spMkLst>
            <pc:docMk/>
            <pc:sldMk cId="775772327" sldId="290"/>
            <ac:spMk id="23" creationId="{FEAF266C-39B0-44CE-BD58-D32698A57A9F}"/>
          </ac:spMkLst>
        </pc:spChg>
        <pc:spChg chg="add mod">
          <ac:chgData name="Edward Tremel" userId="99c4cb7793acbe54" providerId="LiveId" clId="{1E29DDAD-D5DE-45A1-AF16-980BDCDC5F9A}" dt="2021-01-10T18:35:12.429" v="1665" actId="1035"/>
          <ac:spMkLst>
            <pc:docMk/>
            <pc:sldMk cId="775772327" sldId="290"/>
            <ac:spMk id="24" creationId="{7746AA56-7CDC-4E53-84F6-989719E1614F}"/>
          </ac:spMkLst>
        </pc:spChg>
        <pc:spChg chg="add mod">
          <ac:chgData name="Edward Tremel" userId="99c4cb7793acbe54" providerId="LiveId" clId="{1E29DDAD-D5DE-45A1-AF16-980BDCDC5F9A}" dt="2021-01-10T18:35:12.429" v="1665" actId="1035"/>
          <ac:spMkLst>
            <pc:docMk/>
            <pc:sldMk cId="775772327" sldId="290"/>
            <ac:spMk id="36" creationId="{91AB9028-218D-452C-B0C6-BF9B2D758698}"/>
          </ac:spMkLst>
        </pc:spChg>
        <pc:spChg chg="add mod">
          <ac:chgData name="Edward Tremel" userId="99c4cb7793acbe54" providerId="LiveId" clId="{1E29DDAD-D5DE-45A1-AF16-980BDCDC5F9A}" dt="2021-01-10T18:35:12.429" v="1665" actId="1035"/>
          <ac:spMkLst>
            <pc:docMk/>
            <pc:sldMk cId="775772327" sldId="290"/>
            <ac:spMk id="41" creationId="{6D2CE718-70F2-46F0-8666-E000B5D2D381}"/>
          </ac:spMkLst>
        </pc:spChg>
        <pc:spChg chg="add mod">
          <ac:chgData name="Edward Tremel" userId="99c4cb7793acbe54" providerId="LiveId" clId="{1E29DDAD-D5DE-45A1-AF16-980BDCDC5F9A}" dt="2021-01-10T18:35:12.429" v="1665" actId="1035"/>
          <ac:spMkLst>
            <pc:docMk/>
            <pc:sldMk cId="775772327" sldId="290"/>
            <ac:spMk id="42" creationId="{DB31C8FC-4EAF-47F6-9439-F72F013B2B7C}"/>
          </ac:spMkLst>
        </pc:spChg>
        <pc:spChg chg="add mod">
          <ac:chgData name="Edward Tremel" userId="99c4cb7793acbe54" providerId="LiveId" clId="{1E29DDAD-D5DE-45A1-AF16-980BDCDC5F9A}" dt="2021-01-10T18:35:12.429" v="1665" actId="1035"/>
          <ac:spMkLst>
            <pc:docMk/>
            <pc:sldMk cId="775772327" sldId="290"/>
            <ac:spMk id="43" creationId="{5A9DC47C-7CEB-4CF0-A9D8-EE309B53489D}"/>
          </ac:spMkLst>
        </pc:spChg>
        <pc:cxnChg chg="add mod">
          <ac:chgData name="Edward Tremel" userId="99c4cb7793acbe54" providerId="LiveId" clId="{1E29DDAD-D5DE-45A1-AF16-980BDCDC5F9A}" dt="2021-01-10T23:10:55.175" v="5019" actId="12789"/>
          <ac:cxnSpMkLst>
            <pc:docMk/>
            <pc:sldMk cId="775772327" sldId="290"/>
            <ac:cxnSpMk id="12" creationId="{5CD09EE4-B0A9-4CD3-985C-51FD78FA11C0}"/>
          </ac:cxnSpMkLst>
        </pc:cxnChg>
        <pc:cxnChg chg="add del mod">
          <ac:chgData name="Edward Tremel" userId="99c4cb7793acbe54" providerId="LiveId" clId="{1E29DDAD-D5DE-45A1-AF16-980BDCDC5F9A}" dt="2021-01-10T17:10:14.942" v="1029" actId="478"/>
          <ac:cxnSpMkLst>
            <pc:docMk/>
            <pc:sldMk cId="775772327" sldId="290"/>
            <ac:cxnSpMk id="13" creationId="{1385955F-1929-4F3C-A9F4-7DB75A7675D4}"/>
          </ac:cxnSpMkLst>
        </pc:cxnChg>
        <pc:cxnChg chg="add del mod">
          <ac:chgData name="Edward Tremel" userId="99c4cb7793acbe54" providerId="LiveId" clId="{1E29DDAD-D5DE-45A1-AF16-980BDCDC5F9A}" dt="2021-01-10T17:10:09.845" v="1027" actId="478"/>
          <ac:cxnSpMkLst>
            <pc:docMk/>
            <pc:sldMk cId="775772327" sldId="290"/>
            <ac:cxnSpMk id="14" creationId="{AF25A5A4-4CBC-4171-8CF3-726F58B31F2F}"/>
          </ac:cxnSpMkLst>
        </pc:cxnChg>
        <pc:cxnChg chg="add mod">
          <ac:chgData name="Edward Tremel" userId="99c4cb7793acbe54" providerId="LiveId" clId="{1E29DDAD-D5DE-45A1-AF16-980BDCDC5F9A}" dt="2021-01-10T23:10:55.175" v="5019" actId="12789"/>
          <ac:cxnSpMkLst>
            <pc:docMk/>
            <pc:sldMk cId="775772327" sldId="290"/>
            <ac:cxnSpMk id="15" creationId="{2AC341D0-885D-4449-846F-45797DA66949}"/>
          </ac:cxnSpMkLst>
        </pc:cxnChg>
        <pc:cxnChg chg="add mod">
          <ac:chgData name="Edward Tremel" userId="99c4cb7793acbe54" providerId="LiveId" clId="{1E29DDAD-D5DE-45A1-AF16-980BDCDC5F9A}" dt="2021-01-10T18:35:12.429" v="1665" actId="1035"/>
          <ac:cxnSpMkLst>
            <pc:docMk/>
            <pc:sldMk cId="775772327" sldId="290"/>
            <ac:cxnSpMk id="16" creationId="{D0B56BE3-5DAE-41DC-9AC4-16E26C5BD407}"/>
          </ac:cxnSpMkLst>
        </pc:cxnChg>
        <pc:cxnChg chg="add mod">
          <ac:chgData name="Edward Tremel" userId="99c4cb7793acbe54" providerId="LiveId" clId="{1E29DDAD-D5DE-45A1-AF16-980BDCDC5F9A}" dt="2021-01-10T18:35:12.429" v="1665" actId="1035"/>
          <ac:cxnSpMkLst>
            <pc:docMk/>
            <pc:sldMk cId="775772327" sldId="290"/>
            <ac:cxnSpMk id="17" creationId="{726FC2A3-D153-4021-80FE-D0FDB2153ED0}"/>
          </ac:cxnSpMkLst>
        </pc:cxnChg>
        <pc:cxnChg chg="add del mod">
          <ac:chgData name="Edward Tremel" userId="99c4cb7793acbe54" providerId="LiveId" clId="{1E29DDAD-D5DE-45A1-AF16-980BDCDC5F9A}" dt="2021-01-10T17:11:33.716" v="1034" actId="478"/>
          <ac:cxnSpMkLst>
            <pc:docMk/>
            <pc:sldMk cId="775772327" sldId="290"/>
            <ac:cxnSpMk id="18" creationId="{4BE900C6-0AE3-48EE-9A41-B27A048512D7}"/>
          </ac:cxnSpMkLst>
        </pc:cxnChg>
        <pc:cxnChg chg="add mod">
          <ac:chgData name="Edward Tremel" userId="99c4cb7793acbe54" providerId="LiveId" clId="{1E29DDAD-D5DE-45A1-AF16-980BDCDC5F9A}" dt="2021-01-10T18:35:12.429" v="1665" actId="1035"/>
          <ac:cxnSpMkLst>
            <pc:docMk/>
            <pc:sldMk cId="775772327" sldId="290"/>
            <ac:cxnSpMk id="19" creationId="{8A8B6228-6EC0-44C9-A112-0FC3FE89FE5F}"/>
          </ac:cxnSpMkLst>
        </pc:cxnChg>
        <pc:cxnChg chg="add del mod">
          <ac:chgData name="Edward Tremel" userId="99c4cb7793acbe54" providerId="LiveId" clId="{1E29DDAD-D5DE-45A1-AF16-980BDCDC5F9A}" dt="2021-01-10T17:12:53.439" v="1062" actId="478"/>
          <ac:cxnSpMkLst>
            <pc:docMk/>
            <pc:sldMk cId="775772327" sldId="290"/>
            <ac:cxnSpMk id="38" creationId="{FF699147-08BD-4504-89F4-4EDD343A85C3}"/>
          </ac:cxnSpMkLst>
        </pc:cxnChg>
        <pc:cxnChg chg="add mod">
          <ac:chgData name="Edward Tremel" userId="99c4cb7793acbe54" providerId="LiveId" clId="{1E29DDAD-D5DE-45A1-AF16-980BDCDC5F9A}" dt="2021-01-10T18:35:12.429" v="1665" actId="1035"/>
          <ac:cxnSpMkLst>
            <pc:docMk/>
            <pc:sldMk cId="775772327" sldId="290"/>
            <ac:cxnSpMk id="40" creationId="{313D36CA-6C48-4C2B-B825-D60491B5114C}"/>
          </ac:cxnSpMkLst>
        </pc:cxnChg>
        <pc:cxnChg chg="add mod">
          <ac:chgData name="Edward Tremel" userId="99c4cb7793acbe54" providerId="LiveId" clId="{1E29DDAD-D5DE-45A1-AF16-980BDCDC5F9A}" dt="2021-01-10T18:35:12.429" v="1665" actId="1035"/>
          <ac:cxnSpMkLst>
            <pc:docMk/>
            <pc:sldMk cId="775772327" sldId="290"/>
            <ac:cxnSpMk id="52" creationId="{5816A316-7C2E-4DEF-B185-0ED01C157E29}"/>
          </ac:cxnSpMkLst>
        </pc:cxnChg>
        <pc:cxnChg chg="add mod">
          <ac:chgData name="Edward Tremel" userId="99c4cb7793acbe54" providerId="LiveId" clId="{1E29DDAD-D5DE-45A1-AF16-980BDCDC5F9A}" dt="2021-01-10T23:11:01.420" v="5021" actId="14100"/>
          <ac:cxnSpMkLst>
            <pc:docMk/>
            <pc:sldMk cId="775772327" sldId="290"/>
            <ac:cxnSpMk id="54" creationId="{01CA37D0-5A31-416A-90A4-B4435AD233CB}"/>
          </ac:cxnSpMkLst>
        </pc:cxnChg>
        <pc:cxnChg chg="add del mod">
          <ac:chgData name="Edward Tremel" userId="99c4cb7793acbe54" providerId="LiveId" clId="{1E29DDAD-D5DE-45A1-AF16-980BDCDC5F9A}" dt="2021-01-10T18:28:37.541" v="1434" actId="478"/>
          <ac:cxnSpMkLst>
            <pc:docMk/>
            <pc:sldMk cId="775772327" sldId="290"/>
            <ac:cxnSpMk id="59" creationId="{B98B9B10-6BED-4501-96A6-1B616DAED576}"/>
          </ac:cxnSpMkLst>
        </pc:cxnChg>
        <pc:cxnChg chg="add mod">
          <ac:chgData name="Edward Tremel" userId="99c4cb7793acbe54" providerId="LiveId" clId="{1E29DDAD-D5DE-45A1-AF16-980BDCDC5F9A}" dt="2021-01-10T23:10:55.175" v="5019" actId="12789"/>
          <ac:cxnSpMkLst>
            <pc:docMk/>
            <pc:sldMk cId="775772327" sldId="290"/>
            <ac:cxnSpMk id="61" creationId="{8BB0E159-205F-429E-873B-5A47B378784D}"/>
          </ac:cxnSpMkLst>
        </pc:cxnChg>
      </pc:sldChg>
      <pc:sldChg chg="modSp del mod">
        <pc:chgData name="Edward Tremel" userId="99c4cb7793acbe54" providerId="LiveId" clId="{1E29DDAD-D5DE-45A1-AF16-980BDCDC5F9A}" dt="2021-01-11T00:01:50.570" v="6926" actId="47"/>
        <pc:sldMkLst>
          <pc:docMk/>
          <pc:sldMk cId="1387874537" sldId="291"/>
        </pc:sldMkLst>
        <pc:spChg chg="mod">
          <ac:chgData name="Edward Tremel" userId="99c4cb7793acbe54" providerId="LiveId" clId="{1E29DDAD-D5DE-45A1-AF16-980BDCDC5F9A}" dt="2021-01-10T06:03:04.676" v="729" actId="20577"/>
          <ac:spMkLst>
            <pc:docMk/>
            <pc:sldMk cId="1387874537" sldId="291"/>
            <ac:spMk id="2" creationId="{C84C69F7-618B-4FAE-BF07-7B60A2CB3555}"/>
          </ac:spMkLst>
        </pc:spChg>
      </pc:sldChg>
      <pc:sldChg chg="del">
        <pc:chgData name="Edward Tremel" userId="99c4cb7793acbe54" providerId="LiveId" clId="{1E29DDAD-D5DE-45A1-AF16-980BDCDC5F9A}" dt="2021-01-11T00:01:49.806" v="6925" actId="47"/>
        <pc:sldMkLst>
          <pc:docMk/>
          <pc:sldMk cId="1381781788" sldId="292"/>
        </pc:sldMkLst>
      </pc:sldChg>
      <pc:sldChg chg="addSp delSp modSp new mod">
        <pc:chgData name="Edward Tremel" userId="99c4cb7793acbe54" providerId="LiveId" clId="{1E29DDAD-D5DE-45A1-AF16-980BDCDC5F9A}" dt="2021-01-10T23:01:23.365" v="4675" actId="20577"/>
        <pc:sldMkLst>
          <pc:docMk/>
          <pc:sldMk cId="4006189831" sldId="293"/>
        </pc:sldMkLst>
        <pc:spChg chg="mod">
          <ac:chgData name="Edward Tremel" userId="99c4cb7793acbe54" providerId="LiveId" clId="{1E29DDAD-D5DE-45A1-AF16-980BDCDC5F9A}" dt="2021-01-10T05:55:25.935" v="356" actId="20577"/>
          <ac:spMkLst>
            <pc:docMk/>
            <pc:sldMk cId="4006189831" sldId="293"/>
            <ac:spMk id="2" creationId="{51215E96-D583-4854-9A06-0C449687937A}"/>
          </ac:spMkLst>
        </pc:spChg>
        <pc:spChg chg="del mod">
          <ac:chgData name="Edward Tremel" userId="99c4cb7793acbe54" providerId="LiveId" clId="{1E29DDAD-D5DE-45A1-AF16-980BDCDC5F9A}" dt="2021-01-10T22:36:46.029" v="3938" actId="478"/>
          <ac:spMkLst>
            <pc:docMk/>
            <pc:sldMk cId="4006189831" sldId="293"/>
            <ac:spMk id="3" creationId="{C8E9CCEC-83B9-467F-8B6B-68BD9BE5DF10}"/>
          </ac:spMkLst>
        </pc:spChg>
        <pc:spChg chg="mod">
          <ac:chgData name="Edward Tremel" userId="99c4cb7793acbe54" providerId="LiveId" clId="{1E29DDAD-D5DE-45A1-AF16-980BDCDC5F9A}" dt="2021-01-10T23:01:23.365" v="4675" actId="20577"/>
          <ac:spMkLst>
            <pc:docMk/>
            <pc:sldMk cId="4006189831" sldId="293"/>
            <ac:spMk id="5" creationId="{9C90834C-6800-45CD-93B3-C652BC1EDF94}"/>
          </ac:spMkLst>
        </pc:spChg>
        <pc:spChg chg="add mod">
          <ac:chgData name="Edward Tremel" userId="99c4cb7793acbe54" providerId="LiveId" clId="{1E29DDAD-D5DE-45A1-AF16-980BDCDC5F9A}" dt="2021-01-10T22:58:49.607" v="4461" actId="20577"/>
          <ac:spMkLst>
            <pc:docMk/>
            <pc:sldMk cId="4006189831" sldId="293"/>
            <ac:spMk id="6" creationId="{4B37A250-428F-4DCF-AE80-5F673A096B8B}"/>
          </ac:spMkLst>
        </pc:spChg>
        <pc:spChg chg="add mod">
          <ac:chgData name="Edward Tremel" userId="99c4cb7793acbe54" providerId="LiveId" clId="{1E29DDAD-D5DE-45A1-AF16-980BDCDC5F9A}" dt="2021-01-10T22:56:41.631" v="4392" actId="1035"/>
          <ac:spMkLst>
            <pc:docMk/>
            <pc:sldMk cId="4006189831" sldId="293"/>
            <ac:spMk id="7" creationId="{4B176131-E575-40B5-BE10-CE7F07456A57}"/>
          </ac:spMkLst>
        </pc:spChg>
        <pc:spChg chg="add mod">
          <ac:chgData name="Edward Tremel" userId="99c4cb7793acbe54" providerId="LiveId" clId="{1E29DDAD-D5DE-45A1-AF16-980BDCDC5F9A}" dt="2021-01-10T22:58:09.135" v="4443" actId="1076"/>
          <ac:spMkLst>
            <pc:docMk/>
            <pc:sldMk cId="4006189831" sldId="293"/>
            <ac:spMk id="10" creationId="{8C7F5939-12FB-4157-87F1-5354AD55CB62}"/>
          </ac:spMkLst>
        </pc:spChg>
        <pc:spChg chg="add mod">
          <ac:chgData name="Edward Tremel" userId="99c4cb7793acbe54" providerId="LiveId" clId="{1E29DDAD-D5DE-45A1-AF16-980BDCDC5F9A}" dt="2021-01-10T22:56:41.631" v="4392" actId="1035"/>
          <ac:spMkLst>
            <pc:docMk/>
            <pc:sldMk cId="4006189831" sldId="293"/>
            <ac:spMk id="12" creationId="{00470E81-09C8-4E0D-B4CF-EE42189E40CD}"/>
          </ac:spMkLst>
        </pc:spChg>
        <pc:spChg chg="add mod">
          <ac:chgData name="Edward Tremel" userId="99c4cb7793acbe54" providerId="LiveId" clId="{1E29DDAD-D5DE-45A1-AF16-980BDCDC5F9A}" dt="2021-01-10T22:56:41.631" v="4392" actId="1035"/>
          <ac:spMkLst>
            <pc:docMk/>
            <pc:sldMk cId="4006189831" sldId="293"/>
            <ac:spMk id="15" creationId="{213C99DF-C7C4-45E9-8008-5F81948010CA}"/>
          </ac:spMkLst>
        </pc:spChg>
        <pc:spChg chg="add mod">
          <ac:chgData name="Edward Tremel" userId="99c4cb7793acbe54" providerId="LiveId" clId="{1E29DDAD-D5DE-45A1-AF16-980BDCDC5F9A}" dt="2021-01-10T22:59:26.604" v="4526" actId="1076"/>
          <ac:spMkLst>
            <pc:docMk/>
            <pc:sldMk cId="4006189831" sldId="293"/>
            <ac:spMk id="16" creationId="{503D34F1-F9E5-4A85-BF9F-0F1C114ED7A9}"/>
          </ac:spMkLst>
        </pc:spChg>
        <pc:spChg chg="add mod">
          <ac:chgData name="Edward Tremel" userId="99c4cb7793acbe54" providerId="LiveId" clId="{1E29DDAD-D5DE-45A1-AF16-980BDCDC5F9A}" dt="2021-01-10T22:57:20.621" v="4403" actId="1076"/>
          <ac:spMkLst>
            <pc:docMk/>
            <pc:sldMk cId="4006189831" sldId="293"/>
            <ac:spMk id="23" creationId="{CBDCB64A-0D6A-437B-A615-75A4A639E9EC}"/>
          </ac:spMkLst>
        </pc:spChg>
        <pc:spChg chg="add mod">
          <ac:chgData name="Edward Tremel" userId="99c4cb7793acbe54" providerId="LiveId" clId="{1E29DDAD-D5DE-45A1-AF16-980BDCDC5F9A}" dt="2021-01-10T22:57:17.373" v="4402" actId="1076"/>
          <ac:spMkLst>
            <pc:docMk/>
            <pc:sldMk cId="4006189831" sldId="293"/>
            <ac:spMk id="26" creationId="{61149C5A-3AAB-4BFD-891C-E34F5CAD534D}"/>
          </ac:spMkLst>
        </pc:spChg>
        <pc:spChg chg="add mod">
          <ac:chgData name="Edward Tremel" userId="99c4cb7793acbe54" providerId="LiveId" clId="{1E29DDAD-D5DE-45A1-AF16-980BDCDC5F9A}" dt="2021-01-10T22:58:26.150" v="4447" actId="1076"/>
          <ac:spMkLst>
            <pc:docMk/>
            <pc:sldMk cId="4006189831" sldId="293"/>
            <ac:spMk id="31" creationId="{3CFB0C66-2AB9-4F91-AD56-D7A6819FE611}"/>
          </ac:spMkLst>
        </pc:spChg>
        <pc:cxnChg chg="add mod">
          <ac:chgData name="Edward Tremel" userId="99c4cb7793acbe54" providerId="LiveId" clId="{1E29DDAD-D5DE-45A1-AF16-980BDCDC5F9A}" dt="2021-01-10T22:56:41.631" v="4392" actId="1035"/>
          <ac:cxnSpMkLst>
            <pc:docMk/>
            <pc:sldMk cId="4006189831" sldId="293"/>
            <ac:cxnSpMk id="8" creationId="{17953B14-C8F1-4DD1-AA9A-0D1BF1F601B0}"/>
          </ac:cxnSpMkLst>
        </pc:cxnChg>
        <pc:cxnChg chg="add mod">
          <ac:chgData name="Edward Tremel" userId="99c4cb7793acbe54" providerId="LiveId" clId="{1E29DDAD-D5DE-45A1-AF16-980BDCDC5F9A}" dt="2021-01-10T22:56:41.631" v="4392" actId="1035"/>
          <ac:cxnSpMkLst>
            <pc:docMk/>
            <pc:sldMk cId="4006189831" sldId="293"/>
            <ac:cxnSpMk id="22" creationId="{73E6E2AB-C075-4F5E-97E4-1E59BF3AFB8D}"/>
          </ac:cxnSpMkLst>
        </pc:cxnChg>
        <pc:cxnChg chg="add mod">
          <ac:chgData name="Edward Tremel" userId="99c4cb7793acbe54" providerId="LiveId" clId="{1E29DDAD-D5DE-45A1-AF16-980BDCDC5F9A}" dt="2021-01-10T22:56:41.631" v="4392" actId="1035"/>
          <ac:cxnSpMkLst>
            <pc:docMk/>
            <pc:sldMk cId="4006189831" sldId="293"/>
            <ac:cxnSpMk id="25" creationId="{67F06A15-72EC-4582-84AB-0D8FDDD3D62D}"/>
          </ac:cxnSpMkLst>
        </pc:cxnChg>
        <pc:cxnChg chg="add mod">
          <ac:chgData name="Edward Tremel" userId="99c4cb7793acbe54" providerId="LiveId" clId="{1E29DDAD-D5DE-45A1-AF16-980BDCDC5F9A}" dt="2021-01-10T22:57:20.621" v="4403" actId="1076"/>
          <ac:cxnSpMkLst>
            <pc:docMk/>
            <pc:sldMk cId="4006189831" sldId="293"/>
            <ac:cxnSpMk id="28" creationId="{845FF59B-261F-4BF0-9118-189F2D88B4E9}"/>
          </ac:cxnSpMkLst>
        </pc:cxnChg>
        <pc:cxnChg chg="add mod">
          <ac:chgData name="Edward Tremel" userId="99c4cb7793acbe54" providerId="LiveId" clId="{1E29DDAD-D5DE-45A1-AF16-980BDCDC5F9A}" dt="2021-01-10T22:57:17.373" v="4402" actId="1076"/>
          <ac:cxnSpMkLst>
            <pc:docMk/>
            <pc:sldMk cId="4006189831" sldId="293"/>
            <ac:cxnSpMk id="30" creationId="{084D67B9-5739-4301-A0C0-F6782F77D09E}"/>
          </ac:cxnSpMkLst>
        </pc:cxnChg>
      </pc:sldChg>
      <pc:sldChg chg="modSp add mod">
        <pc:chgData name="Edward Tremel" userId="99c4cb7793acbe54" providerId="LiveId" clId="{1E29DDAD-D5DE-45A1-AF16-980BDCDC5F9A}" dt="2021-01-11T00:01:28.163" v="6922" actId="6549"/>
        <pc:sldMkLst>
          <pc:docMk/>
          <pc:sldMk cId="1340306311" sldId="294"/>
        </pc:sldMkLst>
        <pc:spChg chg="mod">
          <ac:chgData name="Edward Tremel" userId="99c4cb7793acbe54" providerId="LiveId" clId="{1E29DDAD-D5DE-45A1-AF16-980BDCDC5F9A}" dt="2021-01-11T00:01:28.163" v="6922" actId="6549"/>
          <ac:spMkLst>
            <pc:docMk/>
            <pc:sldMk cId="1340306311" sldId="294"/>
            <ac:spMk id="7" creationId="{00000000-0000-0000-0000-000000000000}"/>
          </ac:spMkLst>
        </pc:spChg>
      </pc:sldChg>
      <pc:sldChg chg="addSp delSp modSp new mod">
        <pc:chgData name="Edward Tremel" userId="99c4cb7793acbe54" providerId="LiveId" clId="{1E29DDAD-D5DE-45A1-AF16-980BDCDC5F9A}" dt="2021-01-10T20:10:58.890" v="2294" actId="1076"/>
        <pc:sldMkLst>
          <pc:docMk/>
          <pc:sldMk cId="1334276095" sldId="295"/>
        </pc:sldMkLst>
        <pc:spChg chg="mod">
          <ac:chgData name="Edward Tremel" userId="99c4cb7793acbe54" providerId="LiveId" clId="{1E29DDAD-D5DE-45A1-AF16-980BDCDC5F9A}" dt="2021-01-10T19:18:28.659" v="2082" actId="20577"/>
          <ac:spMkLst>
            <pc:docMk/>
            <pc:sldMk cId="1334276095" sldId="295"/>
            <ac:spMk id="2" creationId="{06E21F1E-E761-4326-ABD5-BBED85081F97}"/>
          </ac:spMkLst>
        </pc:spChg>
        <pc:spChg chg="mod">
          <ac:chgData name="Edward Tremel" userId="99c4cb7793acbe54" providerId="LiveId" clId="{1E29DDAD-D5DE-45A1-AF16-980BDCDC5F9A}" dt="2021-01-10T19:18:39.016" v="2085" actId="5793"/>
          <ac:spMkLst>
            <pc:docMk/>
            <pc:sldMk cId="1334276095" sldId="295"/>
            <ac:spMk id="3" creationId="{137C0E0C-AC2D-40A5-A569-E378B53D3C7D}"/>
          </ac:spMkLst>
        </pc:spChg>
        <pc:picChg chg="add mod">
          <ac:chgData name="Edward Tremel" userId="99c4cb7793acbe54" providerId="LiveId" clId="{1E29DDAD-D5DE-45A1-AF16-980BDCDC5F9A}" dt="2021-01-10T19:37:43.552" v="2273" actId="14100"/>
          <ac:picMkLst>
            <pc:docMk/>
            <pc:sldMk cId="1334276095" sldId="295"/>
            <ac:picMk id="5" creationId="{25669C4F-03B8-45D2-BC8D-6E981B551B54}"/>
          </ac:picMkLst>
        </pc:picChg>
        <pc:picChg chg="add mod">
          <ac:chgData name="Edward Tremel" userId="99c4cb7793acbe54" providerId="LiveId" clId="{1E29DDAD-D5DE-45A1-AF16-980BDCDC5F9A}" dt="2021-01-10T19:39:03.195" v="2283" actId="1076"/>
          <ac:picMkLst>
            <pc:docMk/>
            <pc:sldMk cId="1334276095" sldId="295"/>
            <ac:picMk id="6" creationId="{125B70B7-85A5-4451-B9A8-7ED22AA94798}"/>
          </ac:picMkLst>
        </pc:picChg>
        <pc:picChg chg="add del">
          <ac:chgData name="Edward Tremel" userId="99c4cb7793acbe54" providerId="LiveId" clId="{1E29DDAD-D5DE-45A1-AF16-980BDCDC5F9A}" dt="2021-01-10T19:35:36.169" v="2254" actId="478"/>
          <ac:picMkLst>
            <pc:docMk/>
            <pc:sldMk cId="1334276095" sldId="295"/>
            <ac:picMk id="2050" creationId="{D638D8FC-33EC-4CEE-AF2D-FDEA3F63F81C}"/>
          </ac:picMkLst>
        </pc:picChg>
        <pc:picChg chg="add mod">
          <ac:chgData name="Edward Tremel" userId="99c4cb7793acbe54" providerId="LiveId" clId="{1E29DDAD-D5DE-45A1-AF16-980BDCDC5F9A}" dt="2021-01-10T19:37:44.951" v="2274" actId="1076"/>
          <ac:picMkLst>
            <pc:docMk/>
            <pc:sldMk cId="1334276095" sldId="295"/>
            <ac:picMk id="2052" creationId="{6A4449B9-D2C5-451C-B45C-E0A30F1E6E5A}"/>
          </ac:picMkLst>
        </pc:picChg>
        <pc:picChg chg="add mod">
          <ac:chgData name="Edward Tremel" userId="99c4cb7793acbe54" providerId="LiveId" clId="{1E29DDAD-D5DE-45A1-AF16-980BDCDC5F9A}" dt="2021-01-10T19:38:59.548" v="2281" actId="1076"/>
          <ac:picMkLst>
            <pc:docMk/>
            <pc:sldMk cId="1334276095" sldId="295"/>
            <ac:picMk id="2054" creationId="{4470DD10-ADAD-4105-9FBB-FAE96CFF29DE}"/>
          </ac:picMkLst>
        </pc:picChg>
        <pc:picChg chg="add mod">
          <ac:chgData name="Edward Tremel" userId="99c4cb7793acbe54" providerId="LiveId" clId="{1E29DDAD-D5DE-45A1-AF16-980BDCDC5F9A}" dt="2021-01-10T19:39:00.693" v="2282" actId="1076"/>
          <ac:picMkLst>
            <pc:docMk/>
            <pc:sldMk cId="1334276095" sldId="295"/>
            <ac:picMk id="2056" creationId="{1BFB3FA1-C10E-4FF7-AEF4-0402678C99BB}"/>
          </ac:picMkLst>
        </pc:picChg>
        <pc:picChg chg="add mod">
          <ac:chgData name="Edward Tremel" userId="99c4cb7793acbe54" providerId="LiveId" clId="{1E29DDAD-D5DE-45A1-AF16-980BDCDC5F9A}" dt="2021-01-10T20:10:58.890" v="2294" actId="1076"/>
          <ac:picMkLst>
            <pc:docMk/>
            <pc:sldMk cId="1334276095" sldId="295"/>
            <ac:picMk id="2058" creationId="{7D2A2FE9-851A-4FB5-B069-8C8E24E7B4C5}"/>
          </ac:picMkLst>
        </pc:picChg>
        <pc:picChg chg="add mod">
          <ac:chgData name="Edward Tremel" userId="99c4cb7793acbe54" providerId="LiveId" clId="{1E29DDAD-D5DE-45A1-AF16-980BDCDC5F9A}" dt="2021-01-10T20:00:51.006" v="2288" actId="1076"/>
          <ac:picMkLst>
            <pc:docMk/>
            <pc:sldMk cId="1334276095" sldId="295"/>
            <ac:picMk id="2060" creationId="{7B0F448D-105E-44CB-AACD-E817D9CBC025}"/>
          </ac:picMkLst>
        </pc:picChg>
        <pc:picChg chg="add mod">
          <ac:chgData name="Edward Tremel" userId="99c4cb7793acbe54" providerId="LiveId" clId="{1E29DDAD-D5DE-45A1-AF16-980BDCDC5F9A}" dt="2021-01-10T20:10:46.726" v="2293" actId="1076"/>
          <ac:picMkLst>
            <pc:docMk/>
            <pc:sldMk cId="1334276095" sldId="295"/>
            <ac:picMk id="2062" creationId="{0575E256-EF90-41E7-B570-1F0F64F74933}"/>
          </ac:picMkLst>
        </pc:picChg>
      </pc:sldChg>
      <pc:sldChg chg="addSp delSp modSp new mod">
        <pc:chgData name="Edward Tremel" userId="99c4cb7793acbe54" providerId="LiveId" clId="{1E29DDAD-D5DE-45A1-AF16-980BDCDC5F9A}" dt="2021-01-11T01:50:47.668" v="7743" actId="20577"/>
        <pc:sldMkLst>
          <pc:docMk/>
          <pc:sldMk cId="1969901911" sldId="296"/>
        </pc:sldMkLst>
        <pc:spChg chg="mod">
          <ac:chgData name="Edward Tremel" userId="99c4cb7793acbe54" providerId="LiveId" clId="{1E29DDAD-D5DE-45A1-AF16-980BDCDC5F9A}" dt="2021-01-10T23:18:22.030" v="5191" actId="20577"/>
          <ac:spMkLst>
            <pc:docMk/>
            <pc:sldMk cId="1969901911" sldId="296"/>
            <ac:spMk id="2" creationId="{D8220AF3-2BCE-4AD2-8766-CC880543E0EB}"/>
          </ac:spMkLst>
        </pc:spChg>
        <pc:spChg chg="del">
          <ac:chgData name="Edward Tremel" userId="99c4cb7793acbe54" providerId="LiveId" clId="{1E29DDAD-D5DE-45A1-AF16-980BDCDC5F9A}" dt="2021-01-10T23:19:03.605" v="5197" actId="478"/>
          <ac:spMkLst>
            <pc:docMk/>
            <pc:sldMk cId="1969901911" sldId="296"/>
            <ac:spMk id="3" creationId="{2BD6A6CB-A0A2-464A-B544-63860159539C}"/>
          </ac:spMkLst>
        </pc:spChg>
        <pc:spChg chg="mod">
          <ac:chgData name="Edward Tremel" userId="99c4cb7793acbe54" providerId="LiveId" clId="{1E29DDAD-D5DE-45A1-AF16-980BDCDC5F9A}" dt="2021-01-11T01:50:47.668" v="7743" actId="20577"/>
          <ac:spMkLst>
            <pc:docMk/>
            <pc:sldMk cId="1969901911" sldId="296"/>
            <ac:spMk id="5" creationId="{21FD4BE5-4DF3-48CA-84C9-362DA03D099A}"/>
          </ac:spMkLst>
        </pc:spChg>
        <pc:spChg chg="add mod">
          <ac:chgData name="Edward Tremel" userId="99c4cb7793acbe54" providerId="LiveId" clId="{1E29DDAD-D5DE-45A1-AF16-980BDCDC5F9A}" dt="2021-01-10T23:19:01.508" v="5196" actId="1038"/>
          <ac:spMkLst>
            <pc:docMk/>
            <pc:sldMk cId="1969901911" sldId="296"/>
            <ac:spMk id="6" creationId="{1964CBCA-7769-44D4-A7BE-9E9EA9D0F4FD}"/>
          </ac:spMkLst>
        </pc:spChg>
        <pc:spChg chg="add mod">
          <ac:chgData name="Edward Tremel" userId="99c4cb7793acbe54" providerId="LiveId" clId="{1E29DDAD-D5DE-45A1-AF16-980BDCDC5F9A}" dt="2021-01-10T23:19:01.508" v="5196" actId="1038"/>
          <ac:spMkLst>
            <pc:docMk/>
            <pc:sldMk cId="1969901911" sldId="296"/>
            <ac:spMk id="7" creationId="{0BB1FB99-97E7-4790-8FC5-F56B96484748}"/>
          </ac:spMkLst>
        </pc:spChg>
        <pc:spChg chg="add mod">
          <ac:chgData name="Edward Tremel" userId="99c4cb7793acbe54" providerId="LiveId" clId="{1E29DDAD-D5DE-45A1-AF16-980BDCDC5F9A}" dt="2021-01-10T23:19:01.508" v="5196" actId="1038"/>
          <ac:spMkLst>
            <pc:docMk/>
            <pc:sldMk cId="1969901911" sldId="296"/>
            <ac:spMk id="9" creationId="{4EDC8D83-B0AF-4E20-8F17-6B910FDCD35E}"/>
          </ac:spMkLst>
        </pc:spChg>
        <pc:spChg chg="add mod">
          <ac:chgData name="Edward Tremel" userId="99c4cb7793acbe54" providerId="LiveId" clId="{1E29DDAD-D5DE-45A1-AF16-980BDCDC5F9A}" dt="2021-01-10T23:29:40.885" v="5879" actId="1076"/>
          <ac:spMkLst>
            <pc:docMk/>
            <pc:sldMk cId="1969901911" sldId="296"/>
            <ac:spMk id="10" creationId="{8AAA9E30-6B60-4F56-8609-46ABEF112BE1}"/>
          </ac:spMkLst>
        </pc:spChg>
        <pc:spChg chg="add mod">
          <ac:chgData name="Edward Tremel" userId="99c4cb7793acbe54" providerId="LiveId" clId="{1E29DDAD-D5DE-45A1-AF16-980BDCDC5F9A}" dt="2021-01-10T23:19:01.508" v="5196" actId="1038"/>
          <ac:spMkLst>
            <pc:docMk/>
            <pc:sldMk cId="1969901911" sldId="296"/>
            <ac:spMk id="12" creationId="{D3363DC6-AB3D-4526-BDF1-FA7D4826FB5F}"/>
          </ac:spMkLst>
        </pc:spChg>
        <pc:spChg chg="add mod">
          <ac:chgData name="Edward Tremel" userId="99c4cb7793acbe54" providerId="LiveId" clId="{1E29DDAD-D5DE-45A1-AF16-980BDCDC5F9A}" dt="2021-01-10T23:30:09.280" v="5893" actId="1076"/>
          <ac:spMkLst>
            <pc:docMk/>
            <pc:sldMk cId="1969901911" sldId="296"/>
            <ac:spMk id="14" creationId="{424B556B-1019-4933-8629-B12C941F16B3}"/>
          </ac:spMkLst>
        </pc:spChg>
        <pc:spChg chg="add mod">
          <ac:chgData name="Edward Tremel" userId="99c4cb7793acbe54" providerId="LiveId" clId="{1E29DDAD-D5DE-45A1-AF16-980BDCDC5F9A}" dt="2021-01-10T23:29:58.230" v="5890" actId="20577"/>
          <ac:spMkLst>
            <pc:docMk/>
            <pc:sldMk cId="1969901911" sldId="296"/>
            <ac:spMk id="21" creationId="{D0FC3B47-8301-45C1-81AF-36DBE247782C}"/>
          </ac:spMkLst>
        </pc:spChg>
        <pc:cxnChg chg="add mod">
          <ac:chgData name="Edward Tremel" userId="99c4cb7793acbe54" providerId="LiveId" clId="{1E29DDAD-D5DE-45A1-AF16-980BDCDC5F9A}" dt="2021-01-10T23:19:01.508" v="5196" actId="1038"/>
          <ac:cxnSpMkLst>
            <pc:docMk/>
            <pc:sldMk cId="1969901911" sldId="296"/>
            <ac:cxnSpMk id="8" creationId="{5CC385EF-32D1-4333-B6E4-F2697D694BE5}"/>
          </ac:cxnSpMkLst>
        </pc:cxnChg>
        <pc:cxnChg chg="add mod">
          <ac:chgData name="Edward Tremel" userId="99c4cb7793acbe54" providerId="LiveId" clId="{1E29DDAD-D5DE-45A1-AF16-980BDCDC5F9A}" dt="2021-01-10T23:19:01.508" v="5196" actId="1038"/>
          <ac:cxnSpMkLst>
            <pc:docMk/>
            <pc:sldMk cId="1969901911" sldId="296"/>
            <ac:cxnSpMk id="11" creationId="{DF875487-DA69-4E52-9A50-B0100FA4C05A}"/>
          </ac:cxnSpMkLst>
        </pc:cxnChg>
        <pc:cxnChg chg="add mod">
          <ac:chgData name="Edward Tremel" userId="99c4cb7793acbe54" providerId="LiveId" clId="{1E29DDAD-D5DE-45A1-AF16-980BDCDC5F9A}" dt="2021-01-10T23:29:40.885" v="5879" actId="1076"/>
          <ac:cxnSpMkLst>
            <pc:docMk/>
            <pc:sldMk cId="1969901911" sldId="296"/>
            <ac:cxnSpMk id="13" creationId="{9B84B250-7C77-4A6F-9E35-8995DBAB6284}"/>
          </ac:cxnSpMkLst>
        </pc:cxnChg>
        <pc:cxnChg chg="add mod">
          <ac:chgData name="Edward Tremel" userId="99c4cb7793acbe54" providerId="LiveId" clId="{1E29DDAD-D5DE-45A1-AF16-980BDCDC5F9A}" dt="2021-01-10T23:29:40.885" v="5879" actId="1076"/>
          <ac:cxnSpMkLst>
            <pc:docMk/>
            <pc:sldMk cId="1969901911" sldId="296"/>
            <ac:cxnSpMk id="15" creationId="{7321DFF3-C1BB-4FC2-A31D-D6C457A1433D}"/>
          </ac:cxnSpMkLst>
        </pc:cxnChg>
        <pc:cxnChg chg="add del mod">
          <ac:chgData name="Edward Tremel" userId="99c4cb7793acbe54" providerId="LiveId" clId="{1E29DDAD-D5DE-45A1-AF16-980BDCDC5F9A}" dt="2021-01-10T23:29:27.055" v="5868" actId="478"/>
          <ac:cxnSpMkLst>
            <pc:docMk/>
            <pc:sldMk cId="1969901911" sldId="296"/>
            <ac:cxnSpMk id="16" creationId="{0D87E876-CD96-4A16-8215-AAD057D46A94}"/>
          </ac:cxnSpMkLst>
        </pc:cxnChg>
        <pc:cxnChg chg="add mod">
          <ac:chgData name="Edward Tremel" userId="99c4cb7793acbe54" providerId="LiveId" clId="{1E29DDAD-D5DE-45A1-AF16-980BDCDC5F9A}" dt="2021-01-10T23:30:17.236" v="5894" actId="13822"/>
          <ac:cxnSpMkLst>
            <pc:docMk/>
            <pc:sldMk cId="1969901911" sldId="296"/>
            <ac:cxnSpMk id="23" creationId="{0D068A92-936A-4CAF-9982-32F536BFBD93}"/>
          </ac:cxnSpMkLst>
        </pc:cxnChg>
        <pc:cxnChg chg="add mod">
          <ac:chgData name="Edward Tremel" userId="99c4cb7793acbe54" providerId="LiveId" clId="{1E29DDAD-D5DE-45A1-AF16-980BDCDC5F9A}" dt="2021-01-10T23:30:17.236" v="5894" actId="13822"/>
          <ac:cxnSpMkLst>
            <pc:docMk/>
            <pc:sldMk cId="1969901911" sldId="296"/>
            <ac:cxnSpMk id="25" creationId="{9FC4C03C-1433-4E0A-A6E0-F5F1AFC6AE15}"/>
          </ac:cxnSpMkLst>
        </pc:cxnChg>
      </pc:sldChg>
      <pc:sldChg chg="addSp delSp modSp new mod">
        <pc:chgData name="Edward Tremel" userId="99c4cb7793acbe54" providerId="LiveId" clId="{1E29DDAD-D5DE-45A1-AF16-980BDCDC5F9A}" dt="2021-01-10T23:45:25.775" v="6259" actId="1076"/>
        <pc:sldMkLst>
          <pc:docMk/>
          <pc:sldMk cId="564102894" sldId="297"/>
        </pc:sldMkLst>
        <pc:spChg chg="mod">
          <ac:chgData name="Edward Tremel" userId="99c4cb7793acbe54" providerId="LiveId" clId="{1E29DDAD-D5DE-45A1-AF16-980BDCDC5F9A}" dt="2021-01-10T23:37:11.193" v="6043" actId="20577"/>
          <ac:spMkLst>
            <pc:docMk/>
            <pc:sldMk cId="564102894" sldId="297"/>
            <ac:spMk id="2" creationId="{E39082B9-5EBB-4EA2-B71D-87E9083B20BF}"/>
          </ac:spMkLst>
        </pc:spChg>
        <pc:spChg chg="mod">
          <ac:chgData name="Edward Tremel" userId="99c4cb7793acbe54" providerId="LiveId" clId="{1E29DDAD-D5DE-45A1-AF16-980BDCDC5F9A}" dt="2021-01-10T23:37:45.953" v="6148" actId="20577"/>
          <ac:spMkLst>
            <pc:docMk/>
            <pc:sldMk cId="564102894" sldId="297"/>
            <ac:spMk id="3" creationId="{5F11C933-0AD9-4A75-8B65-042C317C487F}"/>
          </ac:spMkLst>
        </pc:spChg>
        <pc:spChg chg="add mod">
          <ac:chgData name="Edward Tremel" userId="99c4cb7793acbe54" providerId="LiveId" clId="{1E29DDAD-D5DE-45A1-AF16-980BDCDC5F9A}" dt="2021-01-10T23:44:49.148" v="6251" actId="1076"/>
          <ac:spMkLst>
            <pc:docMk/>
            <pc:sldMk cId="564102894" sldId="297"/>
            <ac:spMk id="9" creationId="{277A0C43-9CA1-421B-BC91-312CBD435961}"/>
          </ac:spMkLst>
        </pc:spChg>
        <pc:spChg chg="add mod">
          <ac:chgData name="Edward Tremel" userId="99c4cb7793acbe54" providerId="LiveId" clId="{1E29DDAD-D5DE-45A1-AF16-980BDCDC5F9A}" dt="2021-01-10T23:45:06.460" v="6255" actId="14100"/>
          <ac:spMkLst>
            <pc:docMk/>
            <pc:sldMk cId="564102894" sldId="297"/>
            <ac:spMk id="10" creationId="{DD1EA2EC-2BE5-4B05-9B72-4B7C212E7913}"/>
          </ac:spMkLst>
        </pc:spChg>
        <pc:spChg chg="add mod">
          <ac:chgData name="Edward Tremel" userId="99c4cb7793acbe54" providerId="LiveId" clId="{1E29DDAD-D5DE-45A1-AF16-980BDCDC5F9A}" dt="2021-01-10T23:45:25.775" v="6259" actId="1076"/>
          <ac:spMkLst>
            <pc:docMk/>
            <pc:sldMk cId="564102894" sldId="297"/>
            <ac:spMk id="13" creationId="{475979B2-DF25-47EE-8444-86DE32C5476F}"/>
          </ac:spMkLst>
        </pc:spChg>
        <pc:spChg chg="add mod">
          <ac:chgData name="Edward Tremel" userId="99c4cb7793acbe54" providerId="LiveId" clId="{1E29DDAD-D5DE-45A1-AF16-980BDCDC5F9A}" dt="2021-01-10T23:44:44.222" v="6249" actId="1076"/>
          <ac:spMkLst>
            <pc:docMk/>
            <pc:sldMk cId="564102894" sldId="297"/>
            <ac:spMk id="14" creationId="{364E8C9D-BFDD-4513-B9F0-B5B735C99938}"/>
          </ac:spMkLst>
        </pc:spChg>
        <pc:picChg chg="add del mod">
          <ac:chgData name="Edward Tremel" userId="99c4cb7793acbe54" providerId="LiveId" clId="{1E29DDAD-D5DE-45A1-AF16-980BDCDC5F9A}" dt="2021-01-10T23:43:23.522" v="6228" actId="478"/>
          <ac:picMkLst>
            <pc:docMk/>
            <pc:sldMk cId="564102894" sldId="297"/>
            <ac:picMk id="6" creationId="{1DA865E0-7D5B-479F-BE84-5513C5B78789}"/>
          </ac:picMkLst>
        </pc:picChg>
        <pc:picChg chg="add mod">
          <ac:chgData name="Edward Tremel" userId="99c4cb7793acbe54" providerId="LiveId" clId="{1E29DDAD-D5DE-45A1-AF16-980BDCDC5F9A}" dt="2021-01-10T23:44:41.606" v="6248" actId="1076"/>
          <ac:picMkLst>
            <pc:docMk/>
            <pc:sldMk cId="564102894" sldId="297"/>
            <ac:picMk id="8" creationId="{2E44506E-C1B6-424A-9C51-C64839D8EE2E}"/>
          </ac:picMkLst>
        </pc:picChg>
        <pc:picChg chg="add mod">
          <ac:chgData name="Edward Tremel" userId="99c4cb7793acbe54" providerId="LiveId" clId="{1E29DDAD-D5DE-45A1-AF16-980BDCDC5F9A}" dt="2021-01-10T23:45:23.110" v="6258" actId="1076"/>
          <ac:picMkLst>
            <pc:docMk/>
            <pc:sldMk cId="564102894" sldId="297"/>
            <ac:picMk id="12" creationId="{A3746BE0-BD17-403C-86CC-E8F1CCE0CC89}"/>
          </ac:picMkLst>
        </pc:picChg>
        <pc:cxnChg chg="add mod">
          <ac:chgData name="Edward Tremel" userId="99c4cb7793acbe54" providerId="LiveId" clId="{1E29DDAD-D5DE-45A1-AF16-980BDCDC5F9A}" dt="2021-01-10T23:45:01.918" v="6253" actId="13822"/>
          <ac:cxnSpMkLst>
            <pc:docMk/>
            <pc:sldMk cId="564102894" sldId="297"/>
            <ac:cxnSpMk id="16" creationId="{82AF6C55-5FBD-4318-935E-A8B27838671E}"/>
          </ac:cxnSpMkLst>
        </pc:cxnChg>
        <pc:cxnChg chg="add mod">
          <ac:chgData name="Edward Tremel" userId="99c4cb7793acbe54" providerId="LiveId" clId="{1E29DDAD-D5DE-45A1-AF16-980BDCDC5F9A}" dt="2021-01-10T23:45:18.258" v="6257" actId="13822"/>
          <ac:cxnSpMkLst>
            <pc:docMk/>
            <pc:sldMk cId="564102894" sldId="297"/>
            <ac:cxnSpMk id="18" creationId="{2BA51C61-C89C-44CF-B287-4EEC3042D1F1}"/>
          </ac:cxnSpMkLst>
        </pc:cxnChg>
      </pc:sldChg>
      <pc:sldChg chg="addSp modSp new mod">
        <pc:chgData name="Edward Tremel" userId="99c4cb7793acbe54" providerId="LiveId" clId="{1E29DDAD-D5DE-45A1-AF16-980BDCDC5F9A}" dt="2021-01-10T23:58:34.289" v="6849" actId="20577"/>
        <pc:sldMkLst>
          <pc:docMk/>
          <pc:sldMk cId="941987447" sldId="298"/>
        </pc:sldMkLst>
        <pc:spChg chg="mod">
          <ac:chgData name="Edward Tremel" userId="99c4cb7793acbe54" providerId="LiveId" clId="{1E29DDAD-D5DE-45A1-AF16-980BDCDC5F9A}" dt="2021-01-10T23:46:48.700" v="6268" actId="20577"/>
          <ac:spMkLst>
            <pc:docMk/>
            <pc:sldMk cId="941987447" sldId="298"/>
            <ac:spMk id="2" creationId="{378DEC30-7F2C-4AF4-ACE2-A005E5999152}"/>
          </ac:spMkLst>
        </pc:spChg>
        <pc:spChg chg="mod">
          <ac:chgData name="Edward Tremel" userId="99c4cb7793acbe54" providerId="LiveId" clId="{1E29DDAD-D5DE-45A1-AF16-980BDCDC5F9A}" dt="2021-01-10T23:58:34.289" v="6849" actId="20577"/>
          <ac:spMkLst>
            <pc:docMk/>
            <pc:sldMk cId="941987447" sldId="298"/>
            <ac:spMk id="3" creationId="{067A39A1-D04D-4D2D-9E56-B60F6E175DA8}"/>
          </ac:spMkLst>
        </pc:spChg>
        <pc:picChg chg="add mod">
          <ac:chgData name="Edward Tremel" userId="99c4cb7793acbe54" providerId="LiveId" clId="{1E29DDAD-D5DE-45A1-AF16-980BDCDC5F9A}" dt="2021-01-10T23:50:18.680" v="6335" actId="14100"/>
          <ac:picMkLst>
            <pc:docMk/>
            <pc:sldMk cId="941987447" sldId="298"/>
            <ac:picMk id="4098" creationId="{8FCF3F67-7DB8-40EA-A8A8-9B9888C383E8}"/>
          </ac:picMkLst>
        </pc:picChg>
      </pc:sldChg>
      <pc:sldChg chg="modSp add mod">
        <pc:chgData name="Edward Tremel" userId="99c4cb7793acbe54" providerId="LiveId" clId="{1E29DDAD-D5DE-45A1-AF16-980BDCDC5F9A}" dt="2021-01-11T00:01:33.283" v="6923" actId="6549"/>
        <pc:sldMkLst>
          <pc:docMk/>
          <pc:sldMk cId="797132702" sldId="299"/>
        </pc:sldMkLst>
        <pc:spChg chg="mod">
          <ac:chgData name="Edward Tremel" userId="99c4cb7793acbe54" providerId="LiveId" clId="{1E29DDAD-D5DE-45A1-AF16-980BDCDC5F9A}" dt="2021-01-11T00:01:33.283" v="6923" actId="6549"/>
          <ac:spMkLst>
            <pc:docMk/>
            <pc:sldMk cId="797132702" sldId="299"/>
            <ac:spMk id="7" creationId="{00000000-0000-0000-0000-000000000000}"/>
          </ac:spMkLst>
        </pc:spChg>
      </pc:sldChg>
      <pc:sldChg chg="modSp add mod">
        <pc:chgData name="Edward Tremel" userId="99c4cb7793acbe54" providerId="LiveId" clId="{1E29DDAD-D5DE-45A1-AF16-980BDCDC5F9A}" dt="2021-01-11T00:01:55.974" v="6929" actId="113"/>
        <pc:sldMkLst>
          <pc:docMk/>
          <pc:sldMk cId="1941469373" sldId="300"/>
        </pc:sldMkLst>
        <pc:spChg chg="mod">
          <ac:chgData name="Edward Tremel" userId="99c4cb7793acbe54" providerId="LiveId" clId="{1E29DDAD-D5DE-45A1-AF16-980BDCDC5F9A}" dt="2021-01-11T00:01:55.974" v="6929" actId="113"/>
          <ac:spMkLst>
            <pc:docMk/>
            <pc:sldMk cId="1941469373" sldId="300"/>
            <ac:spMk id="7" creationId="{00000000-0000-0000-0000-000000000000}"/>
          </ac:spMkLst>
        </pc:spChg>
      </pc:sldChg>
      <pc:sldChg chg="addSp delSp modSp new mod modClrScheme chgLayout">
        <pc:chgData name="Edward Tremel" userId="99c4cb7793acbe54" providerId="LiveId" clId="{1E29DDAD-D5DE-45A1-AF16-980BDCDC5F9A}" dt="2021-01-11T01:38:20.216" v="7379" actId="20577"/>
        <pc:sldMkLst>
          <pc:docMk/>
          <pc:sldMk cId="3364903581" sldId="301"/>
        </pc:sldMkLst>
        <pc:spChg chg="mod ord">
          <ac:chgData name="Edward Tremel" userId="99c4cb7793acbe54" providerId="LiveId" clId="{1E29DDAD-D5DE-45A1-AF16-980BDCDC5F9A}" dt="2021-01-11T00:49:45.892" v="6980" actId="700"/>
          <ac:spMkLst>
            <pc:docMk/>
            <pc:sldMk cId="3364903581" sldId="301"/>
            <ac:spMk id="2" creationId="{FEB820A3-8467-47CB-8D8F-C89A9A1F994C}"/>
          </ac:spMkLst>
        </pc:spChg>
        <pc:spChg chg="del">
          <ac:chgData name="Edward Tremel" userId="99c4cb7793acbe54" providerId="LiveId" clId="{1E29DDAD-D5DE-45A1-AF16-980BDCDC5F9A}" dt="2021-01-11T00:49:31" v="6978" actId="22"/>
          <ac:spMkLst>
            <pc:docMk/>
            <pc:sldMk cId="3364903581" sldId="301"/>
            <ac:spMk id="3" creationId="{A02EF9FB-785E-466C-BC3E-95FE3058396E}"/>
          </ac:spMkLst>
        </pc:spChg>
        <pc:spChg chg="mod ord">
          <ac:chgData name="Edward Tremel" userId="99c4cb7793acbe54" providerId="LiveId" clId="{1E29DDAD-D5DE-45A1-AF16-980BDCDC5F9A}" dt="2021-01-11T00:49:45.892" v="6980" actId="700"/>
          <ac:spMkLst>
            <pc:docMk/>
            <pc:sldMk cId="3364903581" sldId="301"/>
            <ac:spMk id="4" creationId="{EBF0A4AA-F984-41AE-BCD4-7339F86784BD}"/>
          </ac:spMkLst>
        </pc:spChg>
        <pc:spChg chg="add mod ord">
          <ac:chgData name="Edward Tremel" userId="99c4cb7793acbe54" providerId="LiveId" clId="{1E29DDAD-D5DE-45A1-AF16-980BDCDC5F9A}" dt="2021-01-11T01:38:20.216" v="7379" actId="20577"/>
          <ac:spMkLst>
            <pc:docMk/>
            <pc:sldMk cId="3364903581" sldId="301"/>
            <ac:spMk id="7" creationId="{DAC7073E-64CC-4AA1-B872-5CFAC1554239}"/>
          </ac:spMkLst>
        </pc:spChg>
        <pc:spChg chg="add mod">
          <ac:chgData name="Edward Tremel" userId="99c4cb7793acbe54" providerId="LiveId" clId="{1E29DDAD-D5DE-45A1-AF16-980BDCDC5F9A}" dt="2021-01-11T01:36:30.597" v="7308" actId="1076"/>
          <ac:spMkLst>
            <pc:docMk/>
            <pc:sldMk cId="3364903581" sldId="301"/>
            <ac:spMk id="8" creationId="{29FFCBE2-88FF-4536-AE76-7514B16812A9}"/>
          </ac:spMkLst>
        </pc:spChg>
        <pc:spChg chg="add mod">
          <ac:chgData name="Edward Tremel" userId="99c4cb7793acbe54" providerId="LiveId" clId="{1E29DDAD-D5DE-45A1-AF16-980BDCDC5F9A}" dt="2021-01-11T01:36:47.330" v="7315" actId="1076"/>
          <ac:spMkLst>
            <pc:docMk/>
            <pc:sldMk cId="3364903581" sldId="301"/>
            <ac:spMk id="12" creationId="{CDE8B0D0-5122-4EA2-8092-AA59DABB5205}"/>
          </ac:spMkLst>
        </pc:spChg>
        <pc:spChg chg="add mod">
          <ac:chgData name="Edward Tremel" userId="99c4cb7793acbe54" providerId="LiveId" clId="{1E29DDAD-D5DE-45A1-AF16-980BDCDC5F9A}" dt="2021-01-11T01:37:30.103" v="7334" actId="1076"/>
          <ac:spMkLst>
            <pc:docMk/>
            <pc:sldMk cId="3364903581" sldId="301"/>
            <ac:spMk id="17" creationId="{F63F8C07-1910-43B3-AFED-D3FBCE1F99F1}"/>
          </ac:spMkLst>
        </pc:spChg>
        <pc:picChg chg="add mod ord">
          <ac:chgData name="Edward Tremel" userId="99c4cb7793acbe54" providerId="LiveId" clId="{1E29DDAD-D5DE-45A1-AF16-980BDCDC5F9A}" dt="2021-01-11T00:49:45.892" v="6980" actId="700"/>
          <ac:picMkLst>
            <pc:docMk/>
            <pc:sldMk cId="3364903581" sldId="301"/>
            <ac:picMk id="6" creationId="{D81BA309-8982-47D9-90EC-87A6DFDE46EC}"/>
          </ac:picMkLst>
        </pc:picChg>
        <pc:cxnChg chg="add mod">
          <ac:chgData name="Edward Tremel" userId="99c4cb7793acbe54" providerId="LiveId" clId="{1E29DDAD-D5DE-45A1-AF16-980BDCDC5F9A}" dt="2021-01-11T01:37:06.227" v="7317" actId="14100"/>
          <ac:cxnSpMkLst>
            <pc:docMk/>
            <pc:sldMk cId="3364903581" sldId="301"/>
            <ac:cxnSpMk id="10" creationId="{F2A3EFA4-2A8A-4E80-91A7-6122D09E4712}"/>
          </ac:cxnSpMkLst>
        </pc:cxnChg>
        <pc:cxnChg chg="add mod">
          <ac:chgData name="Edward Tremel" userId="99c4cb7793acbe54" providerId="LiveId" clId="{1E29DDAD-D5DE-45A1-AF16-980BDCDC5F9A}" dt="2021-01-11T01:37:01.425" v="7316" actId="13822"/>
          <ac:cxnSpMkLst>
            <pc:docMk/>
            <pc:sldMk cId="3364903581" sldId="301"/>
            <ac:cxnSpMk id="15" creationId="{EF1B1160-9C36-45C6-A140-43D081101899}"/>
          </ac:cxnSpMkLst>
        </pc:cxnChg>
        <pc:cxnChg chg="add mod">
          <ac:chgData name="Edward Tremel" userId="99c4cb7793acbe54" providerId="LiveId" clId="{1E29DDAD-D5DE-45A1-AF16-980BDCDC5F9A}" dt="2021-01-11T01:37:37.771" v="7336" actId="13822"/>
          <ac:cxnSpMkLst>
            <pc:docMk/>
            <pc:sldMk cId="3364903581" sldId="301"/>
            <ac:cxnSpMk id="19" creationId="{A2C5B9D8-663C-4B8A-8819-767D5A0FBB04}"/>
          </ac:cxnSpMkLst>
        </pc:cxnChg>
      </pc:sldChg>
      <pc:sldChg chg="addSp modSp new mod">
        <pc:chgData name="Edward Tremel" userId="99c4cb7793acbe54" providerId="LiveId" clId="{1E29DDAD-D5DE-45A1-AF16-980BDCDC5F9A}" dt="2021-01-11T02:48:18.143" v="7933" actId="20577"/>
        <pc:sldMkLst>
          <pc:docMk/>
          <pc:sldMk cId="1060895433" sldId="302"/>
        </pc:sldMkLst>
        <pc:spChg chg="mod">
          <ac:chgData name="Edward Tremel" userId="99c4cb7793acbe54" providerId="LiveId" clId="{1E29DDAD-D5DE-45A1-AF16-980BDCDC5F9A}" dt="2021-01-11T02:48:18.143" v="7933" actId="20577"/>
          <ac:spMkLst>
            <pc:docMk/>
            <pc:sldMk cId="1060895433" sldId="302"/>
            <ac:spMk id="2" creationId="{D1F79267-F327-4DA6-832E-A6950870421E}"/>
          </ac:spMkLst>
        </pc:spChg>
        <pc:spChg chg="mod">
          <ac:chgData name="Edward Tremel" userId="99c4cb7793acbe54" providerId="LiveId" clId="{1E29DDAD-D5DE-45A1-AF16-980BDCDC5F9A}" dt="2021-01-11T01:45:37.922" v="7628" actId="20577"/>
          <ac:spMkLst>
            <pc:docMk/>
            <pc:sldMk cId="1060895433" sldId="302"/>
            <ac:spMk id="3" creationId="{818064A3-4542-4743-A01F-F86FD1D56C11}"/>
          </ac:spMkLst>
        </pc:spChg>
        <pc:picChg chg="add mod">
          <ac:chgData name="Edward Tremel" userId="99c4cb7793acbe54" providerId="LiveId" clId="{1E29DDAD-D5DE-45A1-AF16-980BDCDC5F9A}" dt="2021-01-11T01:45:46.841" v="7630" actId="14100"/>
          <ac:picMkLst>
            <pc:docMk/>
            <pc:sldMk cId="1060895433" sldId="302"/>
            <ac:picMk id="6" creationId="{2BFB13EE-F1B2-4DFA-8EB0-52CD3CD523FB}"/>
          </ac:picMkLst>
        </pc:picChg>
        <pc:picChg chg="add mod">
          <ac:chgData name="Edward Tremel" userId="99c4cb7793acbe54" providerId="LiveId" clId="{1E29DDAD-D5DE-45A1-AF16-980BDCDC5F9A}" dt="2021-01-11T01:45:52.948" v="7631" actId="1076"/>
          <ac:picMkLst>
            <pc:docMk/>
            <pc:sldMk cId="1060895433" sldId="302"/>
            <ac:picMk id="8" creationId="{8719325C-7A73-4A1C-8172-F498F985FE59}"/>
          </ac:picMkLst>
        </pc:picChg>
      </pc:sldChg>
      <pc:sldChg chg="modSp new mod">
        <pc:chgData name="Edward Tremel" userId="99c4cb7793acbe54" providerId="LiveId" clId="{1E29DDAD-D5DE-45A1-AF16-980BDCDC5F9A}" dt="2021-01-11T01:56:54.709" v="7924" actId="20577"/>
        <pc:sldMkLst>
          <pc:docMk/>
          <pc:sldMk cId="3520136350" sldId="303"/>
        </pc:sldMkLst>
        <pc:spChg chg="mod">
          <ac:chgData name="Edward Tremel" userId="99c4cb7793acbe54" providerId="LiveId" clId="{1E29DDAD-D5DE-45A1-AF16-980BDCDC5F9A}" dt="2021-01-11T01:56:54.709" v="7924" actId="20577"/>
          <ac:spMkLst>
            <pc:docMk/>
            <pc:sldMk cId="3520136350" sldId="303"/>
            <ac:spMk id="2" creationId="{6DEE9AD7-6F01-418E-B059-BF0117EC3E50}"/>
          </ac:spMkLst>
        </pc:spChg>
        <pc:spChg chg="mod">
          <ac:chgData name="Edward Tremel" userId="99c4cb7793acbe54" providerId="LiveId" clId="{1E29DDAD-D5DE-45A1-AF16-980BDCDC5F9A}" dt="2021-01-11T01:56:41.181" v="7912" actId="20577"/>
          <ac:spMkLst>
            <pc:docMk/>
            <pc:sldMk cId="3520136350" sldId="303"/>
            <ac:spMk id="3" creationId="{24C11D3E-0A3A-46DD-9ADA-DBEA6263780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/>
              <a:t>Computers and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I</a:t>
            </a:r>
          </a:p>
          <a:p>
            <a:r>
              <a:rPr lang="en-US" dirty="0" smtClean="0"/>
              <a:t>Spring/Fall 20XX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6ADC2-E9C2-415C-BB75-C94B69E4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Compiled vs. Interpreted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EA564-47A6-4417-99D6-58D21E906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F404E5-3E55-4C7F-B610-CEADECD8E2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6381919" cy="4760704"/>
          </a:xfrm>
        </p:spPr>
        <p:txBody>
          <a:bodyPr>
            <a:normAutofit/>
          </a:bodyPr>
          <a:lstStyle/>
          <a:p>
            <a:r>
              <a:rPr lang="en-US" b="1" dirty="0"/>
              <a:t>Interpreter</a:t>
            </a:r>
            <a:r>
              <a:rPr lang="en-US" dirty="0"/>
              <a:t>: Directly executes high-level code by translating one instruction at a time</a:t>
            </a:r>
          </a:p>
          <a:p>
            <a:r>
              <a:rPr lang="en-US" dirty="0"/>
              <a:t>Less waiting before you can </a:t>
            </a:r>
            <a:br>
              <a:rPr lang="en-US" dirty="0"/>
            </a:br>
            <a:r>
              <a:rPr lang="en-US" dirty="0"/>
              <a:t>run your program</a:t>
            </a:r>
          </a:p>
          <a:p>
            <a:r>
              <a:rPr lang="en-US" dirty="0"/>
              <a:t>Runs slower than compiled machine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006E4F-F8B6-481B-8E99-90305CDE3BAD}"/>
              </a:ext>
            </a:extLst>
          </p:cNvPr>
          <p:cNvSpPr/>
          <p:nvPr/>
        </p:nvSpPr>
        <p:spPr>
          <a:xfrm>
            <a:off x="6246812" y="4343400"/>
            <a:ext cx="22479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0000001110011011 1100101001011000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334E7E-923C-4431-B9BD-3B1F1F0058AE}"/>
              </a:ext>
            </a:extLst>
          </p:cNvPr>
          <p:cNvSpPr/>
          <p:nvPr/>
        </p:nvSpPr>
        <p:spPr>
          <a:xfrm>
            <a:off x="7460258" y="1894394"/>
            <a:ext cx="351095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800" dirty="0" err="1">
                <a:latin typeface="Consolas" panose="020B0609020204030204" pitchFamily="49" charset="0"/>
              </a:rPr>
              <a:t>def</a:t>
            </a:r>
            <a:r>
              <a:rPr lang="fr-FR" sz="1800" dirty="0">
                <a:latin typeface="Consolas" panose="020B0609020204030204" pitchFamily="49" charset="0"/>
              </a:rPr>
              <a:t> sum3(a, b, c):</a:t>
            </a:r>
          </a:p>
          <a:p>
            <a:r>
              <a:rPr lang="fr-FR" sz="1800" dirty="0">
                <a:latin typeface="Consolas" panose="020B0609020204030204" pitchFamily="49" charset="0"/>
              </a:rPr>
              <a:t>    return a + b + c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379937-63B3-4C1F-BEE7-0AA22B50DCBF}"/>
              </a:ext>
            </a:extLst>
          </p:cNvPr>
          <p:cNvSpPr/>
          <p:nvPr/>
        </p:nvSpPr>
        <p:spPr>
          <a:xfrm>
            <a:off x="7982749" y="3048000"/>
            <a:ext cx="2465972" cy="838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Interpreter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68A65B-AB2C-4364-9BA2-3E11C75342B7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9215735" y="2580194"/>
            <a:ext cx="0" cy="4678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4EB126-5AB3-4CC5-A4D0-523E8DA0230C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7370762" y="3886200"/>
            <a:ext cx="1844973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3B6D25D-0796-4898-91EC-93BA0EE3BB26}"/>
              </a:ext>
            </a:extLst>
          </p:cNvPr>
          <p:cNvSpPr txBox="1"/>
          <p:nvPr/>
        </p:nvSpPr>
        <p:spPr>
          <a:xfrm>
            <a:off x="7732885" y="5742126"/>
            <a:ext cx="2959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code chunks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C51EF5-1B14-4C97-94A3-6CEFDDA9F6DA}"/>
              </a:ext>
            </a:extLst>
          </p:cNvPr>
          <p:cNvSpPr/>
          <p:nvPr/>
        </p:nvSpPr>
        <p:spPr>
          <a:xfrm>
            <a:off x="8091785" y="5307519"/>
            <a:ext cx="2247900" cy="387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0010110010101101</a:t>
            </a:r>
            <a:endParaRPr lang="en-US" sz="18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FD9468-6D36-4D01-A075-F1F6D5B14D29}"/>
              </a:ext>
            </a:extLst>
          </p:cNvPr>
          <p:cNvCxnSpPr>
            <a:cxnSpLocks/>
            <a:stCxn id="10" idx="2"/>
            <a:endCxn id="28" idx="0"/>
          </p:cNvCxnSpPr>
          <p:nvPr/>
        </p:nvCxnSpPr>
        <p:spPr>
          <a:xfrm>
            <a:off x="9215735" y="3886200"/>
            <a:ext cx="0" cy="1421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F5657C4-4BAB-453B-BF60-1059D992E74E}"/>
              </a:ext>
            </a:extLst>
          </p:cNvPr>
          <p:cNvSpPr txBox="1"/>
          <p:nvPr/>
        </p:nvSpPr>
        <p:spPr>
          <a:xfrm>
            <a:off x="7310735" y="1453068"/>
            <a:ext cx="3804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High-level language: Python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B4AFABB-FF82-466B-8FE4-803275839B3A}"/>
              </a:ext>
            </a:extLst>
          </p:cNvPr>
          <p:cNvSpPr/>
          <p:nvPr/>
        </p:nvSpPr>
        <p:spPr>
          <a:xfrm>
            <a:off x="9523412" y="4343400"/>
            <a:ext cx="22479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1100010011010011</a:t>
            </a:r>
          </a:p>
          <a:p>
            <a:pPr algn="ctr"/>
            <a:r>
              <a:rPr lang="en-US" sz="1800" dirty="0">
                <a:latin typeface="Consolas" panose="020B0609020204030204" pitchFamily="49" charset="0"/>
              </a:rPr>
              <a:t>0100011101011110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F5AF888-0A28-43C9-BEB7-516DE99345C0}"/>
              </a:ext>
            </a:extLst>
          </p:cNvPr>
          <p:cNvCxnSpPr>
            <a:stCxn id="10" idx="2"/>
            <a:endCxn id="44" idx="0"/>
          </p:cNvCxnSpPr>
          <p:nvPr/>
        </p:nvCxnSpPr>
        <p:spPr>
          <a:xfrm>
            <a:off x="9215735" y="3886200"/>
            <a:ext cx="1431627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59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15E96-D583-4854-9A06-0C449687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Managed High-Level Languages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68715A-B61E-431A-B7A0-E688CC589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90834C-6800-45CD-93B3-C652BC1EDF9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Some features of both compiled &amp; interpreted</a:t>
            </a:r>
          </a:p>
          <a:p>
            <a:r>
              <a:rPr lang="en-US" dirty="0"/>
              <a:t>Compiler produces an </a:t>
            </a:r>
            <a:r>
              <a:rPr lang="en-US" b="1" dirty="0"/>
              <a:t>intermediate language</a:t>
            </a:r>
          </a:p>
          <a:p>
            <a:pPr lvl="1"/>
            <a:r>
              <a:rPr lang="en-US" dirty="0"/>
              <a:t>Like assembly, but not </a:t>
            </a:r>
            <a:br>
              <a:rPr lang="en-US" dirty="0"/>
            </a:br>
            <a:r>
              <a:rPr lang="en-US" dirty="0"/>
              <a:t>tied to any CPU</a:t>
            </a:r>
          </a:p>
          <a:p>
            <a:r>
              <a:rPr lang="en-US" b="1" dirty="0"/>
              <a:t>Runtime</a:t>
            </a:r>
            <a:r>
              <a:rPr lang="en-US" dirty="0"/>
              <a:t>: an interpreter </a:t>
            </a:r>
            <a:br>
              <a:rPr lang="en-US" dirty="0"/>
            </a:br>
            <a:r>
              <a:rPr lang="en-US" dirty="0"/>
              <a:t>for the intermediate language 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37A250-428F-4DCF-AE80-5F673A096B8B}"/>
              </a:ext>
            </a:extLst>
          </p:cNvPr>
          <p:cNvSpPr/>
          <p:nvPr/>
        </p:nvSpPr>
        <p:spPr>
          <a:xfrm>
            <a:off x="7732712" y="1429424"/>
            <a:ext cx="32385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latin typeface="Consolas" panose="020B0609020204030204" pitchFamily="49" charset="0"/>
              </a:rPr>
              <a:t>static</a:t>
            </a:r>
            <a:r>
              <a:rPr lang="fr-FR" sz="1600" dirty="0">
                <a:latin typeface="Consolas" panose="020B0609020204030204" pitchFamily="49" charset="0"/>
              </a:rPr>
              <a:t> </a:t>
            </a:r>
            <a:r>
              <a:rPr lang="fr-FR" sz="1600" dirty="0" err="1">
                <a:latin typeface="Consolas" panose="020B0609020204030204" pitchFamily="49" charset="0"/>
              </a:rPr>
              <a:t>void</a:t>
            </a:r>
            <a:r>
              <a:rPr lang="fr-FR" sz="1600" dirty="0">
                <a:latin typeface="Consolas" panose="020B0609020204030204" pitchFamily="49" charset="0"/>
              </a:rPr>
              <a:t> </a:t>
            </a:r>
            <a:r>
              <a:rPr lang="fr-FR" sz="1600" dirty="0" err="1">
                <a:latin typeface="Consolas" panose="020B0609020204030204" pitchFamily="49" charset="0"/>
              </a:rPr>
              <a:t>SayHi</a:t>
            </a:r>
            <a:r>
              <a:rPr lang="fr-F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 </a:t>
            </a:r>
            <a:r>
              <a:rPr lang="fr-FR" sz="1600" dirty="0" err="1">
                <a:latin typeface="Consolas" panose="020B0609020204030204" pitchFamily="49" charset="0"/>
              </a:rPr>
              <a:t>Console.WriteLine</a:t>
            </a:r>
            <a:r>
              <a:rPr lang="fr-FR" sz="1600" dirty="0">
                <a:latin typeface="Consolas" panose="020B0609020204030204" pitchFamily="49" charset="0"/>
              </a:rPr>
              <a:t>("Hi");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176131-E575-40B5-BE10-CE7F07456A57}"/>
              </a:ext>
            </a:extLst>
          </p:cNvPr>
          <p:cNvSpPr/>
          <p:nvPr/>
        </p:nvSpPr>
        <p:spPr>
          <a:xfrm>
            <a:off x="7942262" y="2428965"/>
            <a:ext cx="2819400" cy="5829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C# Compiler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953B14-C8F1-4DD1-AA9A-0D1BF1F601B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351962" y="2191424"/>
            <a:ext cx="0" cy="2375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7F5939-12FB-4157-87F1-5354AD55CB62}"/>
              </a:ext>
            </a:extLst>
          </p:cNvPr>
          <p:cNvSpPr txBox="1"/>
          <p:nvPr/>
        </p:nvSpPr>
        <p:spPr>
          <a:xfrm>
            <a:off x="5034537" y="1610369"/>
            <a:ext cx="2698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High-level language: C#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470E81-09C8-4E0D-B4CF-EE42189E40CD}"/>
              </a:ext>
            </a:extLst>
          </p:cNvPr>
          <p:cNvSpPr/>
          <p:nvPr/>
        </p:nvSpPr>
        <p:spPr>
          <a:xfrm>
            <a:off x="8132762" y="3263914"/>
            <a:ext cx="2438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.</a:t>
            </a:r>
            <a:r>
              <a:rPr lang="en-US" sz="1600" dirty="0" err="1">
                <a:latin typeface="Consolas" panose="020B0609020204030204" pitchFamily="49" charset="0"/>
              </a:rPr>
              <a:t>maxstack</a:t>
            </a:r>
            <a:r>
              <a:rPr lang="en-US" sz="1600" dirty="0">
                <a:latin typeface="Consolas" panose="020B0609020204030204" pitchFamily="49" charset="0"/>
              </a:rPr>
              <a:t> 8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IL_0000: </a:t>
            </a:r>
            <a:r>
              <a:rPr lang="en-US" sz="1600" dirty="0" err="1">
                <a:latin typeface="Consolas" panose="020B0609020204030204" pitchFamily="49" charset="0"/>
              </a:rPr>
              <a:t>nop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IL_0001: </a:t>
            </a:r>
            <a:r>
              <a:rPr lang="en-US" sz="1600" dirty="0" err="1">
                <a:latin typeface="Consolas" panose="020B0609020204030204" pitchFamily="49" charset="0"/>
              </a:rPr>
              <a:t>ldstr</a:t>
            </a:r>
            <a:r>
              <a:rPr lang="en-US" sz="1600" dirty="0">
                <a:latin typeface="Consolas" panose="020B0609020204030204" pitchFamily="49" charset="0"/>
              </a:rPr>
              <a:t> "Hi"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13C99DF-C7C4-45E9-8008-5F81948010CA}"/>
              </a:ext>
            </a:extLst>
          </p:cNvPr>
          <p:cNvSpPr/>
          <p:nvPr/>
        </p:nvSpPr>
        <p:spPr>
          <a:xfrm>
            <a:off x="7942262" y="4277933"/>
            <a:ext cx="2819400" cy="838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Runtime (CIL Interpreter)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3D34F1-F9E5-4A85-BF9F-0F1C114ED7A9}"/>
              </a:ext>
            </a:extLst>
          </p:cNvPr>
          <p:cNvSpPr txBox="1"/>
          <p:nvPr/>
        </p:nvSpPr>
        <p:spPr>
          <a:xfrm>
            <a:off x="5180012" y="3297892"/>
            <a:ext cx="2819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CIL (Common Intermediate Language)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E6E2AB-C075-4F5E-97E4-1E59BF3AFB8D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9351962" y="3011895"/>
            <a:ext cx="0" cy="252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BDCB64A-0D6A-437B-A615-75A4A639E9EC}"/>
              </a:ext>
            </a:extLst>
          </p:cNvPr>
          <p:cNvSpPr/>
          <p:nvPr/>
        </p:nvSpPr>
        <p:spPr>
          <a:xfrm>
            <a:off x="7008812" y="5432258"/>
            <a:ext cx="22479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0000001110011011 1100101001011000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F06A15-72EC-4582-84AB-0D8FDDD3D62D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>
            <a:off x="9351962" y="4025914"/>
            <a:ext cx="0" cy="252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1149C5A-3AAB-4BFD-891C-E34F5CAD534D}"/>
              </a:ext>
            </a:extLst>
          </p:cNvPr>
          <p:cNvSpPr/>
          <p:nvPr/>
        </p:nvSpPr>
        <p:spPr>
          <a:xfrm>
            <a:off x="9629350" y="5429856"/>
            <a:ext cx="22479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1100010011010011</a:t>
            </a:r>
          </a:p>
          <a:p>
            <a:pPr algn="ctr"/>
            <a:r>
              <a:rPr lang="en-US" sz="1800" dirty="0">
                <a:latin typeface="Consolas" panose="020B0609020204030204" pitchFamily="49" charset="0"/>
              </a:rPr>
              <a:t>0100011101011110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5FF59B-261F-4BF0-9118-189F2D88B4E9}"/>
              </a:ext>
            </a:extLst>
          </p:cNvPr>
          <p:cNvCxnSpPr>
            <a:stCxn id="15" idx="2"/>
            <a:endCxn id="23" idx="0"/>
          </p:cNvCxnSpPr>
          <p:nvPr/>
        </p:nvCxnSpPr>
        <p:spPr>
          <a:xfrm flipH="1">
            <a:off x="8132762" y="5116133"/>
            <a:ext cx="1219200" cy="316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84D67B9-5739-4301-A0C0-F6782F77D09E}"/>
              </a:ext>
            </a:extLst>
          </p:cNvPr>
          <p:cNvCxnSpPr>
            <a:stCxn id="15" idx="2"/>
            <a:endCxn id="26" idx="0"/>
          </p:cNvCxnSpPr>
          <p:nvPr/>
        </p:nvCxnSpPr>
        <p:spPr>
          <a:xfrm>
            <a:off x="9351962" y="5116133"/>
            <a:ext cx="1401338" cy="313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CFB0C66-2AB9-4F91-AD56-D7A6819FE611}"/>
              </a:ext>
            </a:extLst>
          </p:cNvPr>
          <p:cNvSpPr txBox="1"/>
          <p:nvPr/>
        </p:nvSpPr>
        <p:spPr>
          <a:xfrm>
            <a:off x="5064699" y="5447889"/>
            <a:ext cx="1778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Machine code chunks</a:t>
            </a:r>
          </a:p>
        </p:txBody>
      </p:sp>
    </p:spTree>
    <p:extLst>
      <p:ext uri="{BB962C8B-B14F-4D97-AF65-F5344CB8AC3E}">
        <p14:creationId xmlns:p14="http://schemas.microsoft.com/office/powerpoint/2010/main" val="400618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20AF3-2BCE-4AD2-8766-CC880543E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Managed Languages?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223CE-3F54-46D7-B1A7-E6C336C2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FD4BE5-4DF3-48CA-84C9-362DA03D09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7011" y="1371600"/>
            <a:ext cx="7162791" cy="476070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Platform</a:t>
            </a:r>
            <a:r>
              <a:rPr lang="en-US" dirty="0"/>
              <a:t>: Combination of OS (Windows, Mac, Linux) and hardware</a:t>
            </a:r>
          </a:p>
          <a:p>
            <a:r>
              <a:rPr lang="en-US" dirty="0"/>
              <a:t>Compiled code only works on one platform</a:t>
            </a:r>
          </a:p>
          <a:p>
            <a:pPr lvl="1"/>
            <a:r>
              <a:rPr lang="en-US" dirty="0"/>
              <a:t>Must write a new compiler for each platform and re-compile all code</a:t>
            </a:r>
          </a:p>
          <a:p>
            <a:r>
              <a:rPr lang="en-US" dirty="0"/>
              <a:t>Interpreter can generate code for the current platform </a:t>
            </a:r>
            <a:r>
              <a:rPr lang="en-US" i="1" dirty="0"/>
              <a:t>without</a:t>
            </a:r>
            <a:r>
              <a:rPr lang="en-US" dirty="0"/>
              <a:t> recompiling</a:t>
            </a:r>
          </a:p>
          <a:p>
            <a:r>
              <a:rPr lang="en-US" dirty="0"/>
              <a:t>Interpreting IL much faster than interpreting high-level language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64CBCA-7769-44D4-A7BE-9E9EA9D0F4FD}"/>
              </a:ext>
            </a:extLst>
          </p:cNvPr>
          <p:cNvSpPr/>
          <p:nvPr/>
        </p:nvSpPr>
        <p:spPr>
          <a:xfrm>
            <a:off x="7969674" y="1429424"/>
            <a:ext cx="32385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latin typeface="Consolas" panose="020B0609020204030204" pitchFamily="49" charset="0"/>
              </a:rPr>
              <a:t>static</a:t>
            </a:r>
            <a:r>
              <a:rPr lang="fr-FR" sz="1600" dirty="0">
                <a:latin typeface="Consolas" panose="020B0609020204030204" pitchFamily="49" charset="0"/>
              </a:rPr>
              <a:t> </a:t>
            </a:r>
            <a:r>
              <a:rPr lang="fr-FR" sz="1600" dirty="0" err="1">
                <a:latin typeface="Consolas" panose="020B0609020204030204" pitchFamily="49" charset="0"/>
              </a:rPr>
              <a:t>void</a:t>
            </a:r>
            <a:r>
              <a:rPr lang="fr-FR" sz="1600" dirty="0">
                <a:latin typeface="Consolas" panose="020B0609020204030204" pitchFamily="49" charset="0"/>
              </a:rPr>
              <a:t> </a:t>
            </a:r>
            <a:r>
              <a:rPr lang="fr-FR" sz="1600" dirty="0" err="1">
                <a:latin typeface="Consolas" panose="020B0609020204030204" pitchFamily="49" charset="0"/>
              </a:rPr>
              <a:t>SayHi</a:t>
            </a:r>
            <a:r>
              <a:rPr lang="fr-F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 </a:t>
            </a:r>
            <a:r>
              <a:rPr lang="fr-FR" sz="1600" dirty="0" err="1">
                <a:latin typeface="Consolas" panose="020B0609020204030204" pitchFamily="49" charset="0"/>
              </a:rPr>
              <a:t>Console.WriteLine</a:t>
            </a:r>
            <a:r>
              <a:rPr lang="fr-FR" sz="1600" dirty="0">
                <a:latin typeface="Consolas" panose="020B0609020204030204" pitchFamily="49" charset="0"/>
              </a:rPr>
              <a:t>("Hi");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BB1FB99-97E7-4790-8FC5-F56B96484748}"/>
              </a:ext>
            </a:extLst>
          </p:cNvPr>
          <p:cNvSpPr/>
          <p:nvPr/>
        </p:nvSpPr>
        <p:spPr>
          <a:xfrm>
            <a:off x="8179224" y="2428965"/>
            <a:ext cx="2819400" cy="5829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C# Compiler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C385EF-32D1-4333-B6E4-F2697D694BE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588924" y="2191424"/>
            <a:ext cx="0" cy="2375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EDC8D83-B0AF-4E20-8F17-6B910FDCD35E}"/>
              </a:ext>
            </a:extLst>
          </p:cNvPr>
          <p:cNvSpPr/>
          <p:nvPr/>
        </p:nvSpPr>
        <p:spPr>
          <a:xfrm>
            <a:off x="8369724" y="3263914"/>
            <a:ext cx="2438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.</a:t>
            </a:r>
            <a:r>
              <a:rPr lang="en-US" sz="1600" dirty="0" err="1">
                <a:latin typeface="Consolas" panose="020B0609020204030204" pitchFamily="49" charset="0"/>
              </a:rPr>
              <a:t>maxstack</a:t>
            </a:r>
            <a:r>
              <a:rPr lang="en-US" sz="1600" dirty="0">
                <a:latin typeface="Consolas" panose="020B0609020204030204" pitchFamily="49" charset="0"/>
              </a:rPr>
              <a:t> 8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IL_0000: </a:t>
            </a:r>
            <a:r>
              <a:rPr lang="en-US" sz="1600" dirty="0" err="1">
                <a:latin typeface="Consolas" panose="020B0609020204030204" pitchFamily="49" charset="0"/>
              </a:rPr>
              <a:t>nop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IL_0001: </a:t>
            </a:r>
            <a:r>
              <a:rPr lang="en-US" sz="1600" dirty="0" err="1">
                <a:latin typeface="Consolas" panose="020B0609020204030204" pitchFamily="49" charset="0"/>
              </a:rPr>
              <a:t>ldstr</a:t>
            </a:r>
            <a:r>
              <a:rPr lang="en-US" sz="1600" dirty="0">
                <a:latin typeface="Consolas" panose="020B0609020204030204" pitchFamily="49" charset="0"/>
              </a:rPr>
              <a:t> "Hi"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AAA9E30-6B60-4F56-8609-46ABEF112BE1}"/>
              </a:ext>
            </a:extLst>
          </p:cNvPr>
          <p:cNvSpPr/>
          <p:nvPr/>
        </p:nvSpPr>
        <p:spPr>
          <a:xfrm>
            <a:off x="7245774" y="4308785"/>
            <a:ext cx="2247900" cy="838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 .NET Runtime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875487-DA69-4E52-9A50-B0100FA4C05A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588924" y="3011895"/>
            <a:ext cx="0" cy="252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3363DC6-AB3D-4526-BDF1-FA7D4826FB5F}"/>
              </a:ext>
            </a:extLst>
          </p:cNvPr>
          <p:cNvSpPr/>
          <p:nvPr/>
        </p:nvSpPr>
        <p:spPr>
          <a:xfrm>
            <a:off x="7245774" y="5432258"/>
            <a:ext cx="22479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0000001110011011 1100101001011000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B84B250-7C77-4A6F-9E35-8995DBAB6284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8369724" y="4025914"/>
            <a:ext cx="1219200" cy="282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24B556B-1019-4933-8629-B12C941F16B3}"/>
              </a:ext>
            </a:extLst>
          </p:cNvPr>
          <p:cNvSpPr/>
          <p:nvPr/>
        </p:nvSpPr>
        <p:spPr>
          <a:xfrm>
            <a:off x="9829234" y="5429856"/>
            <a:ext cx="22479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1100010011010011</a:t>
            </a:r>
          </a:p>
          <a:p>
            <a:pPr algn="ctr"/>
            <a:r>
              <a:rPr lang="en-US" sz="1800" dirty="0">
                <a:latin typeface="Consolas" panose="020B0609020204030204" pitchFamily="49" charset="0"/>
              </a:rPr>
              <a:t>0100011101011110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21DFF3-C1BB-4FC2-A31D-D6C457A1433D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8369724" y="5146985"/>
            <a:ext cx="0" cy="285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0FC3B47-8301-45C1-81AF-36DBE247782C}"/>
              </a:ext>
            </a:extLst>
          </p:cNvPr>
          <p:cNvSpPr/>
          <p:nvPr/>
        </p:nvSpPr>
        <p:spPr>
          <a:xfrm>
            <a:off x="9828212" y="4308785"/>
            <a:ext cx="2247900" cy="838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 .NET Runtime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D068A92-936A-4CAF-9982-32F536BFBD93}"/>
              </a:ext>
            </a:extLst>
          </p:cNvPr>
          <p:cNvCxnSpPr>
            <a:stCxn id="9" idx="2"/>
            <a:endCxn id="21" idx="0"/>
          </p:cNvCxnSpPr>
          <p:nvPr/>
        </p:nvCxnSpPr>
        <p:spPr>
          <a:xfrm>
            <a:off x="9588924" y="4025914"/>
            <a:ext cx="1363238" cy="282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C4C03C-1433-4E0A-A6E0-F5F1AFC6AE15}"/>
              </a:ext>
            </a:extLst>
          </p:cNvPr>
          <p:cNvCxnSpPr>
            <a:stCxn id="21" idx="2"/>
            <a:endCxn id="14" idx="0"/>
          </p:cNvCxnSpPr>
          <p:nvPr/>
        </p:nvCxnSpPr>
        <p:spPr>
          <a:xfrm>
            <a:off x="10952162" y="5146985"/>
            <a:ext cx="1022" cy="282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90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Principles of Computer Programming</a:t>
            </a:r>
          </a:p>
          <a:p>
            <a:r>
              <a:rPr lang="en-US" dirty="0"/>
              <a:t>Computer language concepts</a:t>
            </a:r>
          </a:p>
          <a:p>
            <a:r>
              <a:rPr lang="en-US" b="1" dirty="0"/>
              <a:t>Software concepts</a:t>
            </a:r>
          </a:p>
          <a:p>
            <a:r>
              <a:rPr lang="en-US" dirty="0"/>
              <a:t>Programming workflow</a:t>
            </a:r>
          </a:p>
          <a:p>
            <a:r>
              <a:rPr lang="en-US" dirty="0"/>
              <a:t>Visual Studio concepts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79713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B657F-FE71-4FE9-8039-4FAC693DB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E8B6A-B7C1-4A6C-A09C-B82BE3BC1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receive </a:t>
            </a:r>
            <a:r>
              <a:rPr lang="en-US" b="1" dirty="0"/>
              <a:t>input</a:t>
            </a:r>
            <a:r>
              <a:rPr lang="en-US" dirty="0"/>
              <a:t> and produce </a:t>
            </a:r>
            <a:r>
              <a:rPr lang="en-US" b="1" dirty="0"/>
              <a:t>output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665EF-C16C-4876-966D-9E315118A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C9EC20-D37D-4CE4-A516-BB998B19D8F4}"/>
              </a:ext>
            </a:extLst>
          </p:cNvPr>
          <p:cNvSpPr/>
          <p:nvPr/>
        </p:nvSpPr>
        <p:spPr>
          <a:xfrm>
            <a:off x="2125167" y="2274097"/>
            <a:ext cx="1759445" cy="7461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Keyboard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6587A68-6E4B-4322-84ED-42CDF71946DD}"/>
              </a:ext>
            </a:extLst>
          </p:cNvPr>
          <p:cNvSpPr/>
          <p:nvPr/>
        </p:nvSpPr>
        <p:spPr>
          <a:xfrm>
            <a:off x="2280989" y="3242046"/>
            <a:ext cx="1447800" cy="8000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Mouse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D20C70-6B13-4E9D-B950-52ADE85B4A5B}"/>
              </a:ext>
            </a:extLst>
          </p:cNvPr>
          <p:cNvSpPr/>
          <p:nvPr/>
        </p:nvSpPr>
        <p:spPr>
          <a:xfrm>
            <a:off x="2125166" y="4263970"/>
            <a:ext cx="1759445" cy="8000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 in Files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0AAD35-C6E8-41D7-94CA-A34624BEF6F9}"/>
              </a:ext>
            </a:extLst>
          </p:cNvPr>
          <p:cNvSpPr/>
          <p:nvPr/>
        </p:nvSpPr>
        <p:spPr>
          <a:xfrm>
            <a:off x="4983081" y="2841995"/>
            <a:ext cx="19050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7CEA0DF-BC60-4277-8D43-1072DB98C43E}"/>
              </a:ext>
            </a:extLst>
          </p:cNvPr>
          <p:cNvSpPr/>
          <p:nvPr/>
        </p:nvSpPr>
        <p:spPr>
          <a:xfrm>
            <a:off x="8228011" y="2209800"/>
            <a:ext cx="1759445" cy="7461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Images on screen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74BCB67-EB91-4A5E-9892-63A1E57DFE5A}"/>
              </a:ext>
            </a:extLst>
          </p:cNvPr>
          <p:cNvSpPr/>
          <p:nvPr/>
        </p:nvSpPr>
        <p:spPr>
          <a:xfrm>
            <a:off x="8264000" y="3325248"/>
            <a:ext cx="1759445" cy="7461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Text in console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25ACA18-2D3C-4ACA-B0F5-1E1CD3ACB327}"/>
              </a:ext>
            </a:extLst>
          </p:cNvPr>
          <p:cNvSpPr/>
          <p:nvPr/>
        </p:nvSpPr>
        <p:spPr>
          <a:xfrm>
            <a:off x="8304215" y="4352644"/>
            <a:ext cx="1759445" cy="7461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 in files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AEAC6F-9E32-474B-AD80-6C2E4EB07250}"/>
              </a:ext>
            </a:extLst>
          </p:cNvPr>
          <p:cNvCxnSpPr>
            <a:stCxn id="5" idx="6"/>
          </p:cNvCxnSpPr>
          <p:nvPr/>
        </p:nvCxnSpPr>
        <p:spPr>
          <a:xfrm>
            <a:off x="3884612" y="2647159"/>
            <a:ext cx="1098469" cy="47704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B00646-680C-4671-9F9D-D9002E134FA4}"/>
              </a:ext>
            </a:extLst>
          </p:cNvPr>
          <p:cNvCxnSpPr>
            <a:stCxn id="6" idx="6"/>
            <a:endCxn id="8" idx="1"/>
          </p:cNvCxnSpPr>
          <p:nvPr/>
        </p:nvCxnSpPr>
        <p:spPr>
          <a:xfrm flipV="1">
            <a:off x="3728789" y="3642095"/>
            <a:ext cx="1254292" cy="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C158E9-29C2-4017-B2BF-6CF1AE9DF6E9}"/>
              </a:ext>
            </a:extLst>
          </p:cNvPr>
          <p:cNvCxnSpPr>
            <a:stCxn id="7" idx="6"/>
          </p:cNvCxnSpPr>
          <p:nvPr/>
        </p:nvCxnSpPr>
        <p:spPr>
          <a:xfrm flipV="1">
            <a:off x="3884611" y="4148876"/>
            <a:ext cx="1098470" cy="51514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096BB02-EAE1-4563-951C-0F34A9C21076}"/>
              </a:ext>
            </a:extLst>
          </p:cNvPr>
          <p:cNvCxnSpPr>
            <a:endCxn id="9" idx="2"/>
          </p:cNvCxnSpPr>
          <p:nvPr/>
        </p:nvCxnSpPr>
        <p:spPr>
          <a:xfrm flipV="1">
            <a:off x="6888081" y="2582862"/>
            <a:ext cx="1339930" cy="579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20A733-47A4-4AC5-9141-8A85157CBB33}"/>
              </a:ext>
            </a:extLst>
          </p:cNvPr>
          <p:cNvCxnSpPr>
            <a:stCxn id="8" idx="3"/>
            <a:endCxn id="10" idx="2"/>
          </p:cNvCxnSpPr>
          <p:nvPr/>
        </p:nvCxnSpPr>
        <p:spPr>
          <a:xfrm>
            <a:off x="6888081" y="3642095"/>
            <a:ext cx="1375919" cy="56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ED3703-E99A-44AC-B048-03CD17CA9A70}"/>
              </a:ext>
            </a:extLst>
          </p:cNvPr>
          <p:cNvCxnSpPr>
            <a:endCxn id="11" idx="2"/>
          </p:cNvCxnSpPr>
          <p:nvPr/>
        </p:nvCxnSpPr>
        <p:spPr>
          <a:xfrm>
            <a:off x="6888081" y="4098924"/>
            <a:ext cx="1416134" cy="626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222D70-D25A-4586-BE07-5C2C25393F12}"/>
              </a:ext>
            </a:extLst>
          </p:cNvPr>
          <p:cNvSpPr txBox="1"/>
          <p:nvPr/>
        </p:nvSpPr>
        <p:spPr>
          <a:xfrm>
            <a:off x="2513012" y="5327660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B58826-9607-4FE2-87D1-DBB1CD624318}"/>
              </a:ext>
            </a:extLst>
          </p:cNvPr>
          <p:cNvSpPr txBox="1"/>
          <p:nvPr/>
        </p:nvSpPr>
        <p:spPr>
          <a:xfrm>
            <a:off x="8609012" y="5342262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12059F-8443-4F85-A1BB-D20A08D623BC}"/>
              </a:ext>
            </a:extLst>
          </p:cNvPr>
          <p:cNvSpPr txBox="1"/>
          <p:nvPr/>
        </p:nvSpPr>
        <p:spPr>
          <a:xfrm>
            <a:off x="4633929" y="4880597"/>
            <a:ext cx="26033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Running program</a:t>
            </a:r>
          </a:p>
        </p:txBody>
      </p:sp>
      <p:sp>
        <p:nvSpPr>
          <p:cNvPr id="28" name="Arrow: Circular 27">
            <a:extLst>
              <a:ext uri="{FF2B5EF4-FFF2-40B4-BE49-F238E27FC236}">
                <a16:creationId xmlns:a16="http://schemas.microsoft.com/office/drawing/2014/main" id="{9443A145-B67E-42EB-845A-513CCC5673E5}"/>
              </a:ext>
            </a:extLst>
          </p:cNvPr>
          <p:cNvSpPr/>
          <p:nvPr/>
        </p:nvSpPr>
        <p:spPr>
          <a:xfrm>
            <a:off x="5089850" y="2844599"/>
            <a:ext cx="1701223" cy="1600201"/>
          </a:xfrm>
          <a:prstGeom prst="circularArrow">
            <a:avLst>
              <a:gd name="adj1" fmla="val 10342"/>
              <a:gd name="adj2" fmla="val 708308"/>
              <a:gd name="adj3" fmla="val 20536535"/>
              <a:gd name="adj4" fmla="val 310827"/>
              <a:gd name="adj5" fmla="val 96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58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082B9-5EBB-4EA2-B71D-87E9083B2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1C933-0AD9-4A75-8B65-042C317C4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of interacting with a program: Command-Line Interface (CLI) and Graphical User Interface (GUI)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B0FBA-099B-42C1-BFB1-849D38B5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44506E-C1B6-424A-9C51-C64839D8E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735" y="3077749"/>
            <a:ext cx="4396711" cy="25149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7A0C43-9CA1-421B-BC91-312CBD435961}"/>
              </a:ext>
            </a:extLst>
          </p:cNvPr>
          <p:cNvSpPr txBox="1"/>
          <p:nvPr/>
        </p:nvSpPr>
        <p:spPr>
          <a:xfrm>
            <a:off x="723081" y="2590800"/>
            <a:ext cx="1914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Type input at command prompt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1EA2EC-2BE5-4B05-9B72-4B7C212E7913}"/>
              </a:ext>
            </a:extLst>
          </p:cNvPr>
          <p:cNvSpPr txBox="1"/>
          <p:nvPr/>
        </p:nvSpPr>
        <p:spPr>
          <a:xfrm>
            <a:off x="443564" y="4514506"/>
            <a:ext cx="1875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Output printed to console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746BE0-BD17-403C-86CC-E8F1CCE0C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412" y="2920927"/>
            <a:ext cx="3525133" cy="27435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5979B2-DF25-47EE-8444-86DE32C5476F}"/>
              </a:ext>
            </a:extLst>
          </p:cNvPr>
          <p:cNvSpPr txBox="1"/>
          <p:nvPr/>
        </p:nvSpPr>
        <p:spPr>
          <a:xfrm>
            <a:off x="9472047" y="5664499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4E8C9D-BFDD-4513-B9F0-B5B735C99938}"/>
              </a:ext>
            </a:extLst>
          </p:cNvPr>
          <p:cNvSpPr txBox="1"/>
          <p:nvPr/>
        </p:nvSpPr>
        <p:spPr>
          <a:xfrm>
            <a:off x="4494212" y="5615852"/>
            <a:ext cx="588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AF6C55-5FBD-4318-935E-A8B27838671E}"/>
              </a:ext>
            </a:extLst>
          </p:cNvPr>
          <p:cNvCxnSpPr/>
          <p:nvPr/>
        </p:nvCxnSpPr>
        <p:spPr>
          <a:xfrm>
            <a:off x="2125167" y="2963449"/>
            <a:ext cx="1149845" cy="313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A51C61-C89C-44CF-B287-4EEC3042D1F1}"/>
              </a:ext>
            </a:extLst>
          </p:cNvPr>
          <p:cNvCxnSpPr/>
          <p:nvPr/>
        </p:nvCxnSpPr>
        <p:spPr>
          <a:xfrm flipV="1">
            <a:off x="2208212" y="4419600"/>
            <a:ext cx="53340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10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EC30-7F2C-4AF4-ACE2-A005E5999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A39A1-D04D-4D2D-9E56-B60F6E175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interface as those old “text-only” </a:t>
            </a:r>
            <a:br>
              <a:rPr lang="en-US" dirty="0"/>
            </a:br>
            <a:r>
              <a:rPr lang="en-US" dirty="0"/>
              <a:t>computers</a:t>
            </a:r>
          </a:p>
          <a:p>
            <a:r>
              <a:rPr lang="en-US" dirty="0"/>
              <a:t>Very portable: All computers support it</a:t>
            </a:r>
          </a:p>
          <a:p>
            <a:r>
              <a:rPr lang="en-US" dirty="0"/>
              <a:t>GUI depends on OS to help draw </a:t>
            </a:r>
            <a:br>
              <a:rPr lang="en-US" dirty="0"/>
            </a:br>
            <a:r>
              <a:rPr lang="en-US" dirty="0"/>
              <a:t>“windows” on screen</a:t>
            </a:r>
          </a:p>
          <a:p>
            <a:r>
              <a:rPr lang="en-US" dirty="0"/>
              <a:t>Simple and easy to work with, lets you focus on your program’s logic instead of managing input/output with graphics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30909-7AB1-4B6A-A7A3-BEDDB206F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pic>
        <p:nvPicPr>
          <p:cNvPr id="4098" name="Picture 2" descr="enter image description here">
            <a:extLst>
              <a:ext uri="{FF2B5EF4-FFF2-40B4-BE49-F238E27FC236}">
                <a16:creationId xmlns:a16="http://schemas.microsoft.com/office/drawing/2014/main" id="{8FCF3F67-7DB8-40EA-A8A8-9B9888C38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1447800"/>
            <a:ext cx="2689260" cy="238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98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Principles of Computer Programming</a:t>
            </a:r>
          </a:p>
          <a:p>
            <a:r>
              <a:rPr lang="en-US" dirty="0"/>
              <a:t>Computer language concepts</a:t>
            </a:r>
          </a:p>
          <a:p>
            <a:r>
              <a:rPr lang="en-US" dirty="0"/>
              <a:t>Software concepts</a:t>
            </a:r>
          </a:p>
          <a:p>
            <a:r>
              <a:rPr lang="en-US" b="1" dirty="0"/>
              <a:t>Programming workflow</a:t>
            </a:r>
          </a:p>
          <a:p>
            <a:r>
              <a:rPr lang="en-US" dirty="0"/>
              <a:t>Visual Studio concepts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72643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C3992-8007-48D2-815C-69161C524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Workflow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5F4C58-1E73-4BF4-AD73-09846E2BE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ED1F04-8840-4BD3-AFA5-8F615269964B}"/>
              </a:ext>
            </a:extLst>
          </p:cNvPr>
          <p:cNvSpPr/>
          <p:nvPr/>
        </p:nvSpPr>
        <p:spPr>
          <a:xfrm>
            <a:off x="5911934" y="1447800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Write / Edit code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7A5B8300-BA99-475E-998D-05D0B966A2D9}"/>
              </a:ext>
            </a:extLst>
          </p:cNvPr>
          <p:cNvSpPr/>
          <p:nvPr/>
        </p:nvSpPr>
        <p:spPr>
          <a:xfrm>
            <a:off x="5697775" y="2337707"/>
            <a:ext cx="1571318" cy="990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Does it compile?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A01999-8B46-46E3-B321-F59A222F0ED3}"/>
              </a:ext>
            </a:extLst>
          </p:cNvPr>
          <p:cNvSpPr/>
          <p:nvPr/>
        </p:nvSpPr>
        <p:spPr>
          <a:xfrm>
            <a:off x="5905992" y="373293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Run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8817FD82-0432-447E-8F98-590DD3F7454C}"/>
              </a:ext>
            </a:extLst>
          </p:cNvPr>
          <p:cNvSpPr/>
          <p:nvPr/>
        </p:nvSpPr>
        <p:spPr>
          <a:xfrm>
            <a:off x="5797634" y="4574721"/>
            <a:ext cx="1371600" cy="990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Does it work?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F4F9E97-551F-4338-8EAA-DBD2B819D3E1}"/>
              </a:ext>
            </a:extLst>
          </p:cNvPr>
          <p:cNvSpPr/>
          <p:nvPr/>
        </p:nvSpPr>
        <p:spPr>
          <a:xfrm>
            <a:off x="5911934" y="5982625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Success!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30857C0-5E64-48BF-970A-DF502F28FB6A}"/>
              </a:ext>
            </a:extLst>
          </p:cNvPr>
          <p:cNvSpPr/>
          <p:nvPr/>
        </p:nvSpPr>
        <p:spPr>
          <a:xfrm>
            <a:off x="3929628" y="2566307"/>
            <a:ext cx="1239526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Fix compile error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29F564-04CF-42A4-B36C-A882F9EEC271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483434" y="1981200"/>
            <a:ext cx="0" cy="35650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EC7A34-204F-49E6-B923-2E131B5F73A5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6477492" y="3328307"/>
            <a:ext cx="5942" cy="40462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F8C4B74-9508-422F-A10D-23B8DFB66015}"/>
              </a:ext>
            </a:extLst>
          </p:cNvPr>
          <p:cNvCxnSpPr>
            <a:cxnSpLocks/>
            <a:stCxn id="7" idx="1"/>
            <a:endCxn id="12" idx="3"/>
          </p:cNvCxnSpPr>
          <p:nvPr/>
        </p:nvCxnSpPr>
        <p:spPr>
          <a:xfrm flipH="1">
            <a:off x="5169154" y="2833007"/>
            <a:ext cx="52862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4ACBAB4-D339-4A36-8C09-7111DC571662}"/>
              </a:ext>
            </a:extLst>
          </p:cNvPr>
          <p:cNvCxnSpPr>
            <a:cxnSpLocks/>
            <a:stCxn id="12" idx="0"/>
            <a:endCxn id="6" idx="1"/>
          </p:cNvCxnSpPr>
          <p:nvPr/>
        </p:nvCxnSpPr>
        <p:spPr>
          <a:xfrm rot="5400000" flipH="1" flipV="1">
            <a:off x="4804759" y="1459133"/>
            <a:ext cx="851807" cy="136254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D99C28-A655-42A3-B5F1-BE6419E3B4E8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6477492" y="4190130"/>
            <a:ext cx="5942" cy="38459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C21C9E7-021A-4162-B04F-9A9B6EC56CBF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6483434" y="5565321"/>
            <a:ext cx="0" cy="41730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D6C699E-8058-434D-AE32-6D3971894FD7}"/>
              </a:ext>
            </a:extLst>
          </p:cNvPr>
          <p:cNvCxnSpPr>
            <a:cxnSpLocks/>
            <a:stCxn id="10" idx="1"/>
            <a:endCxn id="44" idx="2"/>
          </p:cNvCxnSpPr>
          <p:nvPr/>
        </p:nvCxnSpPr>
        <p:spPr>
          <a:xfrm rot="10800000">
            <a:off x="3008312" y="3099707"/>
            <a:ext cx="2789322" cy="197031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E5E4F189-C9D2-4FA0-9EE4-D83D2AE67076}"/>
              </a:ext>
            </a:extLst>
          </p:cNvPr>
          <p:cNvCxnSpPr>
            <a:stCxn id="10" idx="3"/>
            <a:endCxn id="9" idx="3"/>
          </p:cNvCxnSpPr>
          <p:nvPr/>
        </p:nvCxnSpPr>
        <p:spPr>
          <a:xfrm flipH="1" flipV="1">
            <a:off x="7048992" y="3961530"/>
            <a:ext cx="120242" cy="1108491"/>
          </a:xfrm>
          <a:prstGeom prst="curvedConnector3">
            <a:avLst>
              <a:gd name="adj1" fmla="val -310586"/>
            </a:avLst>
          </a:prstGeom>
          <a:ln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2D2ED5A-0978-49C6-B745-46754B6688CE}"/>
              </a:ext>
            </a:extLst>
          </p:cNvPr>
          <p:cNvSpPr txBox="1"/>
          <p:nvPr/>
        </p:nvSpPr>
        <p:spPr>
          <a:xfrm>
            <a:off x="5276999" y="2511355"/>
            <a:ext cx="410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229D20-AFF3-4B7A-9719-D2475080B09C}"/>
              </a:ext>
            </a:extLst>
          </p:cNvPr>
          <p:cNvSpPr txBox="1"/>
          <p:nvPr/>
        </p:nvSpPr>
        <p:spPr>
          <a:xfrm>
            <a:off x="6503051" y="3301312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82293B-D63C-454F-B223-F6067AB00DB7}"/>
              </a:ext>
            </a:extLst>
          </p:cNvPr>
          <p:cNvSpPr txBox="1"/>
          <p:nvPr/>
        </p:nvSpPr>
        <p:spPr>
          <a:xfrm>
            <a:off x="5278587" y="4761996"/>
            <a:ext cx="410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787B19-6207-43B5-B3C0-70F92524F764}"/>
              </a:ext>
            </a:extLst>
          </p:cNvPr>
          <p:cNvSpPr txBox="1"/>
          <p:nvPr/>
        </p:nvSpPr>
        <p:spPr>
          <a:xfrm>
            <a:off x="6527433" y="5565321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3BD9F1-177A-43F6-969B-E0B9EBF23A4E}"/>
              </a:ext>
            </a:extLst>
          </p:cNvPr>
          <p:cNvSpPr txBox="1"/>
          <p:nvPr/>
        </p:nvSpPr>
        <p:spPr>
          <a:xfrm>
            <a:off x="7597567" y="4282333"/>
            <a:ext cx="706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Test again</a:t>
            </a: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BC0130DD-5293-4065-8114-6F8C24DC48A9}"/>
              </a:ext>
            </a:extLst>
          </p:cNvPr>
          <p:cNvSpPr/>
          <p:nvPr/>
        </p:nvSpPr>
        <p:spPr>
          <a:xfrm>
            <a:off x="8068536" y="1490105"/>
            <a:ext cx="561203" cy="2136317"/>
          </a:xfrm>
          <a:prstGeom prst="rightBrace">
            <a:avLst>
              <a:gd name="adj1" fmla="val 12988"/>
              <a:gd name="adj2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5A612EF1-86A3-4746-8F1F-58EC022D601D}"/>
              </a:ext>
            </a:extLst>
          </p:cNvPr>
          <p:cNvSpPr/>
          <p:nvPr/>
        </p:nvSpPr>
        <p:spPr>
          <a:xfrm>
            <a:off x="8073479" y="3696625"/>
            <a:ext cx="561203" cy="2215067"/>
          </a:xfrm>
          <a:prstGeom prst="rightBrace">
            <a:avLst>
              <a:gd name="adj1" fmla="val 12988"/>
              <a:gd name="adj2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7562C2-05B9-4E10-8384-3FDD8ECDBC17}"/>
              </a:ext>
            </a:extLst>
          </p:cNvPr>
          <p:cNvSpPr txBox="1"/>
          <p:nvPr/>
        </p:nvSpPr>
        <p:spPr>
          <a:xfrm>
            <a:off x="8636860" y="2372159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Developer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EA165F1-3B0B-4693-B899-ACC65A7F1D35}"/>
              </a:ext>
            </a:extLst>
          </p:cNvPr>
          <p:cNvSpPr txBox="1"/>
          <p:nvPr/>
        </p:nvSpPr>
        <p:spPr>
          <a:xfrm>
            <a:off x="8668252" y="4619492"/>
            <a:ext cx="78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Tester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662CC18-53F0-46CA-8089-1F59918E8BA5}"/>
              </a:ext>
            </a:extLst>
          </p:cNvPr>
          <p:cNvSpPr/>
          <p:nvPr/>
        </p:nvSpPr>
        <p:spPr>
          <a:xfrm>
            <a:off x="2436812" y="2566307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Debug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778602DC-C0C1-49A6-BACA-F63CD2C1FFE3}"/>
              </a:ext>
            </a:extLst>
          </p:cNvPr>
          <p:cNvCxnSpPr>
            <a:stCxn id="44" idx="0"/>
            <a:endCxn id="6" idx="1"/>
          </p:cNvCxnSpPr>
          <p:nvPr/>
        </p:nvCxnSpPr>
        <p:spPr>
          <a:xfrm rot="5400000" flipH="1" flipV="1">
            <a:off x="4034220" y="688593"/>
            <a:ext cx="851807" cy="2903622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4EE835D-0FF6-455F-AE0B-B535CF952A0A}"/>
              </a:ext>
            </a:extLst>
          </p:cNvPr>
          <p:cNvCxnSpPr/>
          <p:nvPr/>
        </p:nvCxnSpPr>
        <p:spPr>
          <a:xfrm flipH="1">
            <a:off x="1979612" y="3658655"/>
            <a:ext cx="6088924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57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1" grpId="0" animBg="1"/>
      <p:bldP spid="42" grpId="0"/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30D8B-6244-43A1-916C-831AED31C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Interpreted Language Workflow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0C9EF-8394-4967-A55D-76963DB8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49997D-A128-4798-8A22-568F1552642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For comparison: workflow for a language like Python</a:t>
            </a:r>
          </a:p>
          <a:p>
            <a:r>
              <a:rPr lang="en-US" dirty="0"/>
              <a:t>All errors happen when you run the program, even syntax mistakes that would be “compile errors”</a:t>
            </a:r>
          </a:p>
          <a:p>
            <a:r>
              <a:rPr lang="en-US" dirty="0"/>
              <a:t>Why might you prefer a compiled language?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20C97A-DE93-4E39-AE25-B08BB8EAAC5D}"/>
              </a:ext>
            </a:extLst>
          </p:cNvPr>
          <p:cNvSpPr/>
          <p:nvPr/>
        </p:nvSpPr>
        <p:spPr>
          <a:xfrm>
            <a:off x="9645080" y="1756834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Write / Edit code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5C9ADF-CFE5-4D1C-B199-C190EB686908}"/>
              </a:ext>
            </a:extLst>
          </p:cNvPr>
          <p:cNvSpPr/>
          <p:nvPr/>
        </p:nvSpPr>
        <p:spPr>
          <a:xfrm>
            <a:off x="9645080" y="2666249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Run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1CFCE585-45C6-4935-8AAC-1D0682AED030}"/>
              </a:ext>
            </a:extLst>
          </p:cNvPr>
          <p:cNvSpPr/>
          <p:nvPr/>
        </p:nvSpPr>
        <p:spPr>
          <a:xfrm>
            <a:off x="9530780" y="3495229"/>
            <a:ext cx="1371600" cy="990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Does it work?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A1794AF-1D44-4BA4-8DC8-C58EB3A18100}"/>
              </a:ext>
            </a:extLst>
          </p:cNvPr>
          <p:cNvSpPr/>
          <p:nvPr/>
        </p:nvSpPr>
        <p:spPr>
          <a:xfrm>
            <a:off x="9645080" y="5171629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Success!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286F14F-B40D-44AC-8766-3F2D6E14869B}"/>
              </a:ext>
            </a:extLst>
          </p:cNvPr>
          <p:cNvSpPr/>
          <p:nvPr/>
        </p:nvSpPr>
        <p:spPr>
          <a:xfrm>
            <a:off x="6105776" y="1756834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Debug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D09EE4-B0A9-4CD3-985C-51FD78FA11C0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10216580" y="2290234"/>
            <a:ext cx="0" cy="37601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AC341D0-885D-4449-846F-45797DA66949}"/>
              </a:ext>
            </a:extLst>
          </p:cNvPr>
          <p:cNvCxnSpPr>
            <a:cxnSpLocks/>
            <a:stCxn id="36" idx="1"/>
            <a:endCxn id="11" idx="2"/>
          </p:cNvCxnSpPr>
          <p:nvPr/>
        </p:nvCxnSpPr>
        <p:spPr>
          <a:xfrm rot="10800000">
            <a:off x="6677277" y="2290234"/>
            <a:ext cx="756401" cy="1697260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B56BE3-5DAE-41DC-9AC4-16E26C5BD407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0216580" y="3123449"/>
            <a:ext cx="0" cy="37178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6FC2A3-D153-4021-80FE-D0FDB2153ED0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0216580" y="4485829"/>
            <a:ext cx="0" cy="68580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8A8B6228-6EC0-44C9-A112-0FC3FE89FE5F}"/>
              </a:ext>
            </a:extLst>
          </p:cNvPr>
          <p:cNvCxnSpPr>
            <a:stCxn id="9" idx="3"/>
            <a:endCxn id="8" idx="3"/>
          </p:cNvCxnSpPr>
          <p:nvPr/>
        </p:nvCxnSpPr>
        <p:spPr>
          <a:xfrm flipH="1" flipV="1">
            <a:off x="10788080" y="2894849"/>
            <a:ext cx="114300" cy="1095680"/>
          </a:xfrm>
          <a:prstGeom prst="curvedConnector3">
            <a:avLst>
              <a:gd name="adj1" fmla="val -325715"/>
            </a:avLst>
          </a:prstGeom>
          <a:ln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96C792-407B-4C7F-BEDB-DCD39D064BC4}"/>
              </a:ext>
            </a:extLst>
          </p:cNvPr>
          <p:cNvSpPr txBox="1"/>
          <p:nvPr/>
        </p:nvSpPr>
        <p:spPr>
          <a:xfrm>
            <a:off x="8958136" y="3684221"/>
            <a:ext cx="410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AF266C-39B0-44CE-BD58-D32698A57A9F}"/>
              </a:ext>
            </a:extLst>
          </p:cNvPr>
          <p:cNvSpPr txBox="1"/>
          <p:nvPr/>
        </p:nvSpPr>
        <p:spPr>
          <a:xfrm>
            <a:off x="10260579" y="4754325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46AA56-7CDC-4E53-84F6-989719E1614F}"/>
              </a:ext>
            </a:extLst>
          </p:cNvPr>
          <p:cNvSpPr txBox="1"/>
          <p:nvPr/>
        </p:nvSpPr>
        <p:spPr>
          <a:xfrm>
            <a:off x="11257933" y="3199805"/>
            <a:ext cx="706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Test again</a:t>
            </a:r>
          </a:p>
        </p:txBody>
      </p:sp>
      <p:sp>
        <p:nvSpPr>
          <p:cNvPr id="36" name="Flowchart: Decision 35">
            <a:extLst>
              <a:ext uri="{FF2B5EF4-FFF2-40B4-BE49-F238E27FC236}">
                <a16:creationId xmlns:a16="http://schemas.microsoft.com/office/drawing/2014/main" id="{91AB9028-218D-452C-B0C6-BF9B2D758698}"/>
              </a:ext>
            </a:extLst>
          </p:cNvPr>
          <p:cNvSpPr/>
          <p:nvPr/>
        </p:nvSpPr>
        <p:spPr>
          <a:xfrm>
            <a:off x="7433677" y="3492193"/>
            <a:ext cx="1257293" cy="99060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Why not?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3D36CA-6C48-4C2B-B825-D60491B5114C}"/>
              </a:ext>
            </a:extLst>
          </p:cNvPr>
          <p:cNvCxnSpPr>
            <a:stCxn id="9" idx="1"/>
            <a:endCxn id="36" idx="3"/>
          </p:cNvCxnSpPr>
          <p:nvPr/>
        </p:nvCxnSpPr>
        <p:spPr>
          <a:xfrm flipH="1" flipV="1">
            <a:off x="8690970" y="3987494"/>
            <a:ext cx="839810" cy="303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D2CE718-70F2-46F0-8666-E000B5D2D381}"/>
              </a:ext>
            </a:extLst>
          </p:cNvPr>
          <p:cNvSpPr txBox="1"/>
          <p:nvPr/>
        </p:nvSpPr>
        <p:spPr>
          <a:xfrm>
            <a:off x="8072770" y="3171467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Syntax error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31C8FC-4EAF-47F6-9439-F72F013B2B7C}"/>
              </a:ext>
            </a:extLst>
          </p:cNvPr>
          <p:cNvSpPr txBox="1"/>
          <p:nvPr/>
        </p:nvSpPr>
        <p:spPr>
          <a:xfrm>
            <a:off x="6262639" y="3966390"/>
            <a:ext cx="127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Logical error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A9DC47C-7CEB-4CF0-A9D8-EE309B53489D}"/>
              </a:ext>
            </a:extLst>
          </p:cNvPr>
          <p:cNvSpPr/>
          <p:nvPr/>
        </p:nvSpPr>
        <p:spPr>
          <a:xfrm>
            <a:off x="7490824" y="267278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Fix syntax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816A316-7C2E-4DEF-B185-0ED01C157E29}"/>
              </a:ext>
            </a:extLst>
          </p:cNvPr>
          <p:cNvCxnSpPr>
            <a:stCxn id="36" idx="0"/>
            <a:endCxn id="43" idx="2"/>
          </p:cNvCxnSpPr>
          <p:nvPr/>
        </p:nvCxnSpPr>
        <p:spPr>
          <a:xfrm flipV="1">
            <a:off x="8062324" y="3129980"/>
            <a:ext cx="0" cy="36221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1CA37D0-5A31-416A-90A4-B4435AD233CB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7248776" y="2023534"/>
            <a:ext cx="2396304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BB0E159-205F-429E-873B-5A47B378784D}"/>
              </a:ext>
            </a:extLst>
          </p:cNvPr>
          <p:cNvCxnSpPr>
            <a:stCxn id="43" idx="0"/>
            <a:endCxn id="6" idx="1"/>
          </p:cNvCxnSpPr>
          <p:nvPr/>
        </p:nvCxnSpPr>
        <p:spPr>
          <a:xfrm rot="5400000" flipH="1" flipV="1">
            <a:off x="8529079" y="1556779"/>
            <a:ext cx="649246" cy="1582756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77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Principles of Computer Programming</a:t>
            </a:r>
          </a:p>
          <a:p>
            <a:r>
              <a:rPr lang="en-US" dirty="0"/>
              <a:t>Computer language concepts</a:t>
            </a:r>
          </a:p>
          <a:p>
            <a:r>
              <a:rPr lang="en-US" dirty="0"/>
              <a:t>Software Concepts</a:t>
            </a:r>
          </a:p>
          <a:p>
            <a:r>
              <a:rPr lang="en-US" dirty="0"/>
              <a:t>Programming workflow</a:t>
            </a:r>
          </a:p>
          <a:p>
            <a:r>
              <a:rPr lang="en-US" dirty="0"/>
              <a:t>Visual Studio concepts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425262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Principles of Computer Programming</a:t>
            </a:r>
          </a:p>
          <a:p>
            <a:r>
              <a:rPr lang="en-US" dirty="0"/>
              <a:t>Computer language concepts</a:t>
            </a:r>
          </a:p>
          <a:p>
            <a:r>
              <a:rPr lang="en-US" dirty="0"/>
              <a:t>Software concepts</a:t>
            </a:r>
          </a:p>
          <a:p>
            <a:r>
              <a:rPr lang="en-US" dirty="0"/>
              <a:t>Programming workflow</a:t>
            </a:r>
          </a:p>
          <a:p>
            <a:r>
              <a:rPr lang="en-US" b="1" dirty="0"/>
              <a:t>Visual Studio concepts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194146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20A3-8467-47CB-8D8F-C89A9A1F9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Studio: An IDE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1BA309-8982-47D9-90EC-87A6DFDE46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6013" y="1870061"/>
            <a:ext cx="5765800" cy="376399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0A4AA-F984-41AE-BCD4-7339F8678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AC7073E-64CC-4AA1-B872-5CFAC15542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I</a:t>
            </a:r>
            <a:r>
              <a:rPr lang="en-US" dirty="0"/>
              <a:t>ntegrated </a:t>
            </a:r>
            <a:r>
              <a:rPr lang="en-US" b="1" dirty="0"/>
              <a:t>D</a:t>
            </a:r>
            <a:r>
              <a:rPr lang="en-US" dirty="0"/>
              <a:t>evelopment </a:t>
            </a:r>
            <a:r>
              <a:rPr lang="en-US" b="1" dirty="0"/>
              <a:t>E</a:t>
            </a:r>
            <a:r>
              <a:rPr lang="en-US" dirty="0"/>
              <a:t>nvironment: A text editor, compiler, debugger, file browser, other tools</a:t>
            </a:r>
          </a:p>
          <a:p>
            <a:r>
              <a:rPr lang="en-US" dirty="0"/>
              <a:t>Can write, compile, run code without leaving Visual Studio</a:t>
            </a:r>
          </a:p>
          <a:p>
            <a:r>
              <a:rPr lang="en-US" dirty="0"/>
              <a:t>Tools to help you navigate and edit code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FCBE2-88FF-4536-AE76-7514B16812A9}"/>
              </a:ext>
            </a:extLst>
          </p:cNvPr>
          <p:cNvSpPr txBox="1"/>
          <p:nvPr/>
        </p:nvSpPr>
        <p:spPr>
          <a:xfrm>
            <a:off x="7313612" y="1371600"/>
            <a:ext cx="1602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editor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A3EFA4-2A8A-4E80-91A7-6122D09E4712}"/>
              </a:ext>
            </a:extLst>
          </p:cNvPr>
          <p:cNvCxnSpPr>
            <a:cxnSpLocks/>
          </p:cNvCxnSpPr>
          <p:nvPr/>
        </p:nvCxnSpPr>
        <p:spPr>
          <a:xfrm>
            <a:off x="8228012" y="1757820"/>
            <a:ext cx="228601" cy="909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DE8B0D0-5122-4EA2-8092-AA59DABB5205}"/>
              </a:ext>
            </a:extLst>
          </p:cNvPr>
          <p:cNvSpPr txBox="1"/>
          <p:nvPr/>
        </p:nvSpPr>
        <p:spPr>
          <a:xfrm>
            <a:off x="10099796" y="1296155"/>
            <a:ext cx="1862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browser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1B1160-9C36-45C6-A140-43D081101899}"/>
              </a:ext>
            </a:extLst>
          </p:cNvPr>
          <p:cNvCxnSpPr/>
          <p:nvPr/>
        </p:nvCxnSpPr>
        <p:spPr>
          <a:xfrm flipH="1">
            <a:off x="11199812" y="1676400"/>
            <a:ext cx="152400" cy="91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63F8C07-1910-43B3-AFED-D3FBCE1F99F1}"/>
              </a:ext>
            </a:extLst>
          </p:cNvPr>
          <p:cNvSpPr txBox="1"/>
          <p:nvPr/>
        </p:nvSpPr>
        <p:spPr>
          <a:xfrm>
            <a:off x="3864878" y="5867400"/>
            <a:ext cx="2315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Compiler output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C5B9D8-663C-4B8A-8819-767D5A0FBB04}"/>
              </a:ext>
            </a:extLst>
          </p:cNvPr>
          <p:cNvCxnSpPr/>
          <p:nvPr/>
        </p:nvCxnSpPr>
        <p:spPr>
          <a:xfrm flipV="1">
            <a:off x="5713412" y="5257800"/>
            <a:ext cx="91440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90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9267-F327-4DA6-832E-A69508704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 Quirks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064A3-4542-4743-A01F-F86FD1D56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Solution</a:t>
            </a:r>
            <a:r>
              <a:rPr lang="en-US" dirty="0"/>
              <a:t>: A software project in Visual Studio, including source code, metadata, data files, images, etc.</a:t>
            </a:r>
          </a:p>
          <a:p>
            <a:endParaRPr lang="en-US" b="1" dirty="0"/>
          </a:p>
          <a:p>
            <a:r>
              <a:rPr lang="en-US" dirty="0"/>
              <a:t>“Build solution” = compile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“Start without debugging” = run application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417AE-6BD2-4BB2-A0BF-5F0CE543F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FB13EE-F1B2-4DFA-8EB0-52CD3CD52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812" y="2701491"/>
            <a:ext cx="1981200" cy="16754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19325C-7A73-4A1C-8172-F498F985F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0012" y="3920872"/>
            <a:ext cx="1905879" cy="220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9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AB3D4-27C7-4E08-82C5-A4FA687E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FCB18-9A2D-4872-BB67-FC4FD24E3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Computers: frequently changing hardware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Rapid increases in capability (storage, speed, graphics, etc.)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353DC-116D-4A36-B30C-198F026D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37662E-5446-4E82-BC14-73AB10180E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1" r="10627"/>
          <a:stretch/>
        </p:blipFill>
        <p:spPr bwMode="auto">
          <a:xfrm>
            <a:off x="3759216" y="2209800"/>
            <a:ext cx="1552109" cy="280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2FE09B8-B105-446F-B657-E5CE5BF7B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787" y="2090093"/>
            <a:ext cx="2080355" cy="156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BM 360">
            <a:extLst>
              <a:ext uri="{FF2B5EF4-FFF2-40B4-BE49-F238E27FC236}">
                <a16:creationId xmlns:a16="http://schemas.microsoft.com/office/drawing/2014/main" id="{761ADF44-9DB5-448B-8AB0-D24246F63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15" y="2438399"/>
            <a:ext cx="3067639" cy="242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FF39E531-2120-42E5-A69A-D7FC4E181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988" y="3722331"/>
            <a:ext cx="1783025" cy="1679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P 15.6&quot; Pavilion 15-cs3076nr Multi-Touch Laptop">
            <a:extLst>
              <a:ext uri="{FF2B5EF4-FFF2-40B4-BE49-F238E27FC236}">
                <a16:creationId xmlns:a16="http://schemas.microsoft.com/office/drawing/2014/main" id="{EB295077-AF5E-4140-BBCC-07A59312E4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37" b="13583"/>
          <a:stretch/>
        </p:blipFill>
        <p:spPr bwMode="auto">
          <a:xfrm>
            <a:off x="8228012" y="2057419"/>
            <a:ext cx="2080355" cy="148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Best desktop Mac 2019">
            <a:extLst>
              <a:ext uri="{FF2B5EF4-FFF2-40B4-BE49-F238E27FC236}">
                <a16:creationId xmlns:a16="http://schemas.microsoft.com/office/drawing/2014/main" id="{C7E254F0-71F7-4F22-82F3-232584586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277" y="3817788"/>
            <a:ext cx="2645912" cy="148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37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21F1E-E761-4326-ABD5-BBED85081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C0E0C-AC2D-40A5-A569-E378B53D3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Programming: Many different languages for instructing computers what to </a:t>
            </a:r>
            <a:r>
              <a:rPr lang="en-US" dirty="0" smtClean="0"/>
              <a:t>do, different tools for different jobs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9DD16F-0E33-482A-9DB3-8A323A6C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pic>
        <p:nvPicPr>
          <p:cNvPr id="5" name="Picture 2" descr="JavaScript and Jquery - Drouiz">
            <a:extLst>
              <a:ext uri="{FF2B5EF4-FFF2-40B4-BE49-F238E27FC236}">
                <a16:creationId xmlns:a16="http://schemas.microsoft.com/office/drawing/2014/main" id="{25669C4F-03B8-45D2-BC8D-6E981B551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749" y="3985709"/>
            <a:ext cx="1260184" cy="142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Java logo ">
            <a:extLst>
              <a:ext uri="{FF2B5EF4-FFF2-40B4-BE49-F238E27FC236}">
                <a16:creationId xmlns:a16="http://schemas.microsoft.com/office/drawing/2014/main" id="{125B70B7-85A5-4451-B9A8-7ED22AA947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1" r="26984"/>
          <a:stretch/>
        </p:blipFill>
        <p:spPr bwMode="auto">
          <a:xfrm>
            <a:off x="6256428" y="2957452"/>
            <a:ext cx="1276350" cy="191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A4449B9-D2C5-451C-B45C-E0A30F1E6E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83"/>
          <a:stretch/>
        </p:blipFill>
        <p:spPr bwMode="auto">
          <a:xfrm>
            <a:off x="8268879" y="2620657"/>
            <a:ext cx="3160940" cy="92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 programming Icon of Flat style - Available in SVG, PNG, EPS, AI &amp; Icon  fonts">
            <a:extLst>
              <a:ext uri="{FF2B5EF4-FFF2-40B4-BE49-F238E27FC236}">
                <a16:creationId xmlns:a16="http://schemas.microsoft.com/office/drawing/2014/main" id="{4470DD10-ADAD-4105-9FBB-FAE96CFF2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38" y="2519750"/>
            <a:ext cx="1729251" cy="172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++ - Wikipedia">
            <a:extLst>
              <a:ext uri="{FF2B5EF4-FFF2-40B4-BE49-F238E27FC236}">
                <a16:creationId xmlns:a16="http://schemas.microsoft.com/office/drawing/2014/main" id="{1BFB3FA1-C10E-4FF7-AEF4-0402678C9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027" y="2487109"/>
            <a:ext cx="1366860" cy="153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Fortran Programming Language - Free Books at EBD">
            <a:extLst>
              <a:ext uri="{FF2B5EF4-FFF2-40B4-BE49-F238E27FC236}">
                <a16:creationId xmlns:a16="http://schemas.microsoft.com/office/drawing/2014/main" id="{7D2A2FE9-851A-4FB5-B069-8C8E24E7B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95" y="4770572"/>
            <a:ext cx="1914524" cy="99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7B0F448D-105E-44CB-AACD-E817D9CBC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2" y="4868531"/>
            <a:ext cx="1379498" cy="137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0575E256-EF90-41E7-B570-1F0F64F74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118" y="4084021"/>
            <a:ext cx="12763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40436" y="4161463"/>
            <a:ext cx="1755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OS and drivers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168712" y="3990207"/>
            <a:ext cx="2766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Graphics, video games, server software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19294" y="5838678"/>
            <a:ext cx="2616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Scientific computation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045002" y="5284326"/>
            <a:ext cx="1895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Desktop and web apps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0220115" y="5479771"/>
            <a:ext cx="1405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Interactive web pages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9228368" y="3514605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Scripting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8149332" y="5400093"/>
            <a:ext cx="1405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New server software</a:t>
            </a:r>
            <a:endParaRPr lang="en-US" sz="20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627812" y="4921219"/>
            <a:ext cx="16179" cy="3631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720655" y="5479771"/>
            <a:ext cx="324347" cy="82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27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10E09-6E2B-4E44-9815-405253D4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Principles</a:t>
            </a:r>
            <a:r>
              <a:rPr lang="en-US" dirty="0"/>
              <a:t> of Computer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6A8D4-FC6F-4D64-A68F-3D5892E80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common principles behind all languages</a:t>
            </a:r>
          </a:p>
          <a:p>
            <a:pPr lvl="1"/>
            <a:r>
              <a:rPr lang="en-US" dirty="0"/>
              <a:t>How to organize and structure data</a:t>
            </a:r>
          </a:p>
          <a:p>
            <a:pPr lvl="1"/>
            <a:r>
              <a:rPr lang="en-US" dirty="0"/>
              <a:t>How to express logical conditions and relations</a:t>
            </a:r>
          </a:p>
          <a:p>
            <a:pPr lvl="1"/>
            <a:r>
              <a:rPr lang="en-US" dirty="0"/>
              <a:t>How to solve problems with programs</a:t>
            </a:r>
          </a:p>
          <a:p>
            <a:r>
              <a:rPr lang="en-US" dirty="0"/>
              <a:t>Won’t change even as languages and hardware change</a:t>
            </a:r>
          </a:p>
          <a:p>
            <a:r>
              <a:rPr lang="en-US" dirty="0"/>
              <a:t>Mathematical theory: All programming languages are equivalent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E6F7E-0999-4BB6-A685-224BA6831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19302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Principles of Computer Programming</a:t>
            </a:r>
          </a:p>
          <a:p>
            <a:r>
              <a:rPr lang="en-US" b="1" dirty="0"/>
              <a:t>Computer language concepts</a:t>
            </a:r>
          </a:p>
          <a:p>
            <a:r>
              <a:rPr lang="en-US" dirty="0"/>
              <a:t>Software concepts</a:t>
            </a:r>
          </a:p>
          <a:p>
            <a:r>
              <a:rPr lang="en-US" dirty="0"/>
              <a:t>Programming workflow</a:t>
            </a:r>
          </a:p>
          <a:p>
            <a:r>
              <a:rPr lang="en-US" dirty="0"/>
              <a:t>Visual Studio concepts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1340306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5531E-C1C9-4F15-BB39-1D9D4662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Hardware to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21A18-9FC9-487A-80A9-229DF1063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7848599" cy="4754564"/>
          </a:xfrm>
        </p:spPr>
        <p:txBody>
          <a:bodyPr/>
          <a:lstStyle/>
          <a:p>
            <a:r>
              <a:rPr lang="en-US" dirty="0"/>
              <a:t>Machine language: Binary digits (1 and 0) representing on/off state of wires</a:t>
            </a:r>
          </a:p>
          <a:p>
            <a:r>
              <a:rPr lang="en-US" dirty="0"/>
              <a:t>Encodes basic instructions for computer (CPU): read, write, add, subtract, etc.</a:t>
            </a:r>
          </a:p>
          <a:p>
            <a:r>
              <a:rPr lang="en-US" dirty="0"/>
              <a:t>Each CPU could have its own, but most follow a standard: either x86 or ARM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3CE64-21C2-48B0-B969-619837BE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pic>
        <p:nvPicPr>
          <p:cNvPr id="3074" name="Picture 2" descr="Intel DH55TC Motherboard CPU Combo Intel Core i3-550 3.2GHz 8GB I/O Shield  HDMI | Motherboard, Intel core, Hdmi">
            <a:extLst>
              <a:ext uri="{FF2B5EF4-FFF2-40B4-BE49-F238E27FC236}">
                <a16:creationId xmlns:a16="http://schemas.microsoft.com/office/drawing/2014/main" id="{9CA3EC70-4E95-4937-9435-44C2BE36DC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" b="22222"/>
          <a:stretch/>
        </p:blipFill>
        <p:spPr bwMode="auto">
          <a:xfrm>
            <a:off x="8329566" y="1343297"/>
            <a:ext cx="340995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3212C45-99EB-4767-9A32-69342458A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2" y="4299541"/>
            <a:ext cx="2752344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AA0B9B8-A232-4E3D-9880-01A1BAB15C78}"/>
              </a:ext>
            </a:extLst>
          </p:cNvPr>
          <p:cNvSpPr/>
          <p:nvPr/>
        </p:nvSpPr>
        <p:spPr>
          <a:xfrm>
            <a:off x="2905970" y="4860321"/>
            <a:ext cx="3429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0000001100111011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06B0FE-4CF6-4E34-81BE-694A39810549}"/>
              </a:ext>
            </a:extLst>
          </p:cNvPr>
          <p:cNvSpPr txBox="1"/>
          <p:nvPr/>
        </p:nvSpPr>
        <p:spPr>
          <a:xfrm>
            <a:off x="1017494" y="5751182"/>
            <a:ext cx="3070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these wires to OFF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2D8D17-0E4E-48EC-943C-8E3573550D3A}"/>
              </a:ext>
            </a:extLst>
          </p:cNvPr>
          <p:cNvSpPr txBox="1"/>
          <p:nvPr/>
        </p:nvSpPr>
        <p:spPr>
          <a:xfrm>
            <a:off x="4514432" y="5761948"/>
            <a:ext cx="2975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these wires to 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6E58EE-9906-42E4-BFCB-A81B84C40D17}"/>
              </a:ext>
            </a:extLst>
          </p:cNvPr>
          <p:cNvCxnSpPr>
            <a:cxnSpLocks/>
          </p:cNvCxnSpPr>
          <p:nvPr/>
        </p:nvCxnSpPr>
        <p:spPr>
          <a:xfrm flipV="1">
            <a:off x="2716436" y="5239315"/>
            <a:ext cx="469788" cy="551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91D75F-D67A-4ABF-BBC1-AF92FAE3CC5F}"/>
              </a:ext>
            </a:extLst>
          </p:cNvPr>
          <p:cNvCxnSpPr>
            <a:cxnSpLocks/>
          </p:cNvCxnSpPr>
          <p:nvPr/>
        </p:nvCxnSpPr>
        <p:spPr>
          <a:xfrm flipV="1">
            <a:off x="3503612" y="5266208"/>
            <a:ext cx="223466" cy="4957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88A060-37C3-4A6F-8399-E753EFB092F6}"/>
              </a:ext>
            </a:extLst>
          </p:cNvPr>
          <p:cNvCxnSpPr>
            <a:cxnSpLocks/>
          </p:cNvCxnSpPr>
          <p:nvPr/>
        </p:nvCxnSpPr>
        <p:spPr>
          <a:xfrm flipH="1" flipV="1">
            <a:off x="5094567" y="5239315"/>
            <a:ext cx="224157" cy="6096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D29DA7-E3E7-4DC1-A50E-9F8C7B5DC51E}"/>
              </a:ext>
            </a:extLst>
          </p:cNvPr>
          <p:cNvCxnSpPr>
            <a:cxnSpLocks/>
          </p:cNvCxnSpPr>
          <p:nvPr/>
        </p:nvCxnSpPr>
        <p:spPr>
          <a:xfrm flipH="1" flipV="1">
            <a:off x="5349751" y="5239315"/>
            <a:ext cx="379537" cy="660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2EE5ED-63BA-409B-AEE6-7DCF73C5D236}"/>
              </a:ext>
            </a:extLst>
          </p:cNvPr>
          <p:cNvCxnSpPr>
            <a:cxnSpLocks/>
          </p:cNvCxnSpPr>
          <p:nvPr/>
        </p:nvCxnSpPr>
        <p:spPr>
          <a:xfrm flipV="1">
            <a:off x="3981032" y="5239315"/>
            <a:ext cx="835319" cy="5518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C92E1C6-B4AC-412B-82ED-92D660D5E721}"/>
              </a:ext>
            </a:extLst>
          </p:cNvPr>
          <p:cNvCxnSpPr/>
          <p:nvPr/>
        </p:nvCxnSpPr>
        <p:spPr>
          <a:xfrm flipH="1" flipV="1">
            <a:off x="6094412" y="5239315"/>
            <a:ext cx="76200" cy="583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20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20134-82B1-4A2A-8BA1-0F9C9B2B4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Language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B1DB0-1C56-4E6E-AF89-844994E22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94B3548-6068-491A-93D9-914EA9C8C72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27011" y="1371600"/>
                <a:ext cx="6579863" cy="4953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“Human-readable” (kind of) representation of machine instructions – letters and symbols instead of bits</a:t>
                </a:r>
              </a:p>
              <a:p>
                <a:r>
                  <a:rPr lang="en-US" b="1" dirty="0"/>
                  <a:t>Assembler</a:t>
                </a:r>
                <a:r>
                  <a:rPr lang="en-US" dirty="0"/>
                  <a:t>: translates assembly language to machine code</a:t>
                </a:r>
              </a:p>
              <a:p>
                <a:r>
                  <a:rPr lang="en-US" dirty="0"/>
                  <a:t>Each statement produces one machine instruction</a:t>
                </a:r>
              </a:p>
              <a:p>
                <a:pPr lvl="1"/>
                <a:r>
                  <a:rPr lang="en-US" dirty="0"/>
                  <a:t>x86 assembly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x86 machine code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94B3548-6068-491A-93D9-914EA9C8C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27011" y="1371600"/>
                <a:ext cx="6579863" cy="4953000"/>
              </a:xfrm>
              <a:blipFill>
                <a:blip r:embed="rId2"/>
                <a:stretch>
                  <a:fillRect l="-1667" t="-1353" r="-1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3164EE90-19E7-4D39-AACF-7FC2B4CB6406}"/>
              </a:ext>
            </a:extLst>
          </p:cNvPr>
          <p:cNvSpPr/>
          <p:nvPr/>
        </p:nvSpPr>
        <p:spPr>
          <a:xfrm>
            <a:off x="7161212" y="4953000"/>
            <a:ext cx="4343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0000001110011011 1100101001011000 0010110010101101 1100010011010011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9C9D47-72DC-4E32-8931-65E65BB6F575}"/>
              </a:ext>
            </a:extLst>
          </p:cNvPr>
          <p:cNvSpPr/>
          <p:nvPr/>
        </p:nvSpPr>
        <p:spPr>
          <a:xfrm>
            <a:off x="7961312" y="1580252"/>
            <a:ext cx="2743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>
                <a:latin typeface="Consolas" panose="020B0609020204030204" pitchFamily="49" charset="0"/>
              </a:rPr>
              <a:t>pushq</a:t>
            </a:r>
            <a:r>
              <a:rPr lang="en-US" sz="1800" dirty="0">
                <a:latin typeface="Consolas" panose="020B0609020204030204" pitchFamily="49" charset="0"/>
              </a:rPr>
              <a:t>  %</a:t>
            </a:r>
            <a:r>
              <a:rPr lang="en-US" sz="1800" dirty="0" err="1">
                <a:latin typeface="Consolas" panose="020B0609020204030204" pitchFamily="49" charset="0"/>
              </a:rPr>
              <a:t>rbx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movq</a:t>
            </a:r>
            <a:r>
              <a:rPr lang="en-US" sz="1800" dirty="0">
                <a:latin typeface="Consolas" panose="020B0609020204030204" pitchFamily="49" charset="0"/>
              </a:rPr>
              <a:t>   %</a:t>
            </a:r>
            <a:r>
              <a:rPr lang="en-US" sz="1800" dirty="0" err="1">
                <a:latin typeface="Consolas" panose="020B0609020204030204" pitchFamily="49" charset="0"/>
              </a:rPr>
              <a:t>rdx</a:t>
            </a:r>
            <a:r>
              <a:rPr lang="en-US" sz="1800" dirty="0">
                <a:latin typeface="Consolas" panose="020B0609020204030204" pitchFamily="49" charset="0"/>
              </a:rPr>
              <a:t>,  %</a:t>
            </a:r>
            <a:r>
              <a:rPr lang="en-US" sz="1800" dirty="0" err="1">
                <a:latin typeface="Consolas" panose="020B0609020204030204" pitchFamily="49" charset="0"/>
              </a:rPr>
              <a:t>rbx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call   plus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movq</a:t>
            </a:r>
            <a:r>
              <a:rPr lang="en-US" sz="1800" dirty="0">
                <a:latin typeface="Consolas" panose="020B0609020204030204" pitchFamily="49" charset="0"/>
              </a:rPr>
              <a:t>   %</a:t>
            </a:r>
            <a:r>
              <a:rPr lang="en-US" sz="1800" dirty="0" err="1">
                <a:latin typeface="Consolas" panose="020B0609020204030204" pitchFamily="49" charset="0"/>
              </a:rPr>
              <a:t>rax</a:t>
            </a:r>
            <a:r>
              <a:rPr lang="en-US" sz="1800" dirty="0">
                <a:latin typeface="Consolas" panose="020B0609020204030204" pitchFamily="49" charset="0"/>
              </a:rPr>
              <a:t>,  (%</a:t>
            </a:r>
            <a:r>
              <a:rPr lang="en-US" sz="1800" dirty="0" err="1">
                <a:latin typeface="Consolas" panose="020B0609020204030204" pitchFamily="49" charset="0"/>
              </a:rPr>
              <a:t>rbx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popq</a:t>
            </a:r>
            <a:r>
              <a:rPr lang="en-US" sz="1800" dirty="0">
                <a:latin typeface="Consolas" panose="020B0609020204030204" pitchFamily="49" charset="0"/>
              </a:rPr>
              <a:t>   %</a:t>
            </a:r>
            <a:r>
              <a:rPr lang="en-US" sz="1800" dirty="0" err="1">
                <a:latin typeface="Consolas" panose="020B0609020204030204" pitchFamily="49" charset="0"/>
              </a:rPr>
              <a:t>rbx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F459AAF-379E-4B97-A87B-980145E2126D}"/>
              </a:ext>
            </a:extLst>
          </p:cNvPr>
          <p:cNvSpPr/>
          <p:nvPr/>
        </p:nvSpPr>
        <p:spPr>
          <a:xfrm>
            <a:off x="7923212" y="3608070"/>
            <a:ext cx="2819400" cy="838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6FE9B5-FC88-4465-9048-89B813CA588E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9332912" y="3028052"/>
            <a:ext cx="0" cy="580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3F24A2-F394-4D9C-BF50-181F73090522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9332912" y="4446270"/>
            <a:ext cx="0" cy="506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9A3945D-9AA8-4A1C-8C66-69DED15CE965}"/>
              </a:ext>
            </a:extLst>
          </p:cNvPr>
          <p:cNvSpPr txBox="1"/>
          <p:nvPr/>
        </p:nvSpPr>
        <p:spPr>
          <a:xfrm>
            <a:off x="8022719" y="1046028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Assembly language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3446C8-061A-496E-9C6F-FDCB698A4645}"/>
              </a:ext>
            </a:extLst>
          </p:cNvPr>
          <p:cNvSpPr txBox="1"/>
          <p:nvPr/>
        </p:nvSpPr>
        <p:spPr>
          <a:xfrm>
            <a:off x="8330874" y="5638800"/>
            <a:ext cx="200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code</a:t>
            </a:r>
          </a:p>
        </p:txBody>
      </p:sp>
    </p:spTree>
    <p:extLst>
      <p:ext uri="{BB962C8B-B14F-4D97-AF65-F5344CB8AC3E}">
        <p14:creationId xmlns:p14="http://schemas.microsoft.com/office/powerpoint/2010/main" val="1792417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4FCF5-94E8-4361-AE5A-EEEAF2A8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Language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89A63-6A2C-4254-B339-5D001935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B6286D-11F5-4F26-B91A-8192993ABB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6934197" cy="476070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Much </a:t>
            </a:r>
            <a:r>
              <a:rPr lang="en-US" dirty="0"/>
              <a:t>m</a:t>
            </a:r>
            <a:r>
              <a:rPr lang="en-US" dirty="0" smtClean="0"/>
              <a:t>ore human-readable</a:t>
            </a:r>
            <a:endParaRPr lang="en-US" dirty="0"/>
          </a:p>
          <a:p>
            <a:r>
              <a:rPr lang="en-US" dirty="0"/>
              <a:t>Statements don’t correspond directly to machine instructions</a:t>
            </a:r>
          </a:p>
          <a:p>
            <a:r>
              <a:rPr lang="en-US" b="1" dirty="0"/>
              <a:t>Compiler</a:t>
            </a:r>
            <a:r>
              <a:rPr lang="en-US" dirty="0"/>
              <a:t>: Translates high-level language to machine code</a:t>
            </a:r>
          </a:p>
          <a:p>
            <a:pPr lvl="1"/>
            <a:r>
              <a:rPr lang="en-US" dirty="0"/>
              <a:t>Each high-level </a:t>
            </a:r>
            <a:r>
              <a:rPr lang="en-US" dirty="0" smtClean="0"/>
              <a:t>language and target machine </a:t>
            </a:r>
            <a:r>
              <a:rPr lang="en-US" dirty="0"/>
              <a:t>needs its own </a:t>
            </a:r>
            <a:r>
              <a:rPr lang="en-US" dirty="0" smtClean="0"/>
              <a:t>compiler</a:t>
            </a:r>
          </a:p>
          <a:p>
            <a:pPr lvl="1"/>
            <a:r>
              <a:rPr lang="en-US" dirty="0" smtClean="0"/>
              <a:t>Incorporates code libraries</a:t>
            </a:r>
            <a:endParaRPr lang="en-US" dirty="0"/>
          </a:p>
          <a:p>
            <a:r>
              <a:rPr lang="en-US" dirty="0"/>
              <a:t>After compiling, </a:t>
            </a:r>
            <a:r>
              <a:rPr lang="en-US" b="1" dirty="0"/>
              <a:t>run</a:t>
            </a:r>
            <a:r>
              <a:rPr lang="en-US" dirty="0"/>
              <a:t> the machine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E0E3B4-D890-47D2-A104-92FEC45439BE}"/>
              </a:ext>
            </a:extLst>
          </p:cNvPr>
          <p:cNvSpPr/>
          <p:nvPr/>
        </p:nvSpPr>
        <p:spPr>
          <a:xfrm>
            <a:off x="7313612" y="4953000"/>
            <a:ext cx="4343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0000001110011011 1100101001011000 0010110010101101 1100010011010011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452EFD-9BD2-4FCC-B641-772022A384AF}"/>
              </a:ext>
            </a:extLst>
          </p:cNvPr>
          <p:cNvSpPr/>
          <p:nvPr/>
        </p:nvSpPr>
        <p:spPr>
          <a:xfrm>
            <a:off x="7580312" y="1580252"/>
            <a:ext cx="3810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800" dirty="0" err="1">
                <a:latin typeface="Consolas" panose="020B0609020204030204" pitchFamily="49" charset="0"/>
              </a:rPr>
              <a:t>void</a:t>
            </a:r>
            <a:r>
              <a:rPr lang="fr-FR" sz="1800" dirty="0">
                <a:latin typeface="Consolas" panose="020B0609020204030204" pitchFamily="49" charset="0"/>
              </a:rPr>
              <a:t> </a:t>
            </a:r>
            <a:r>
              <a:rPr lang="fr-FR" sz="1800" dirty="0" err="1">
                <a:latin typeface="Consolas" panose="020B0609020204030204" pitchFamily="49" charset="0"/>
              </a:rPr>
              <a:t>sumstore</a:t>
            </a:r>
            <a:r>
              <a:rPr lang="fr-FR" sz="1800" dirty="0">
                <a:latin typeface="Consolas" panose="020B0609020204030204" pitchFamily="49" charset="0"/>
              </a:rPr>
              <a:t>(</a:t>
            </a:r>
            <a:r>
              <a:rPr lang="fr-FR" sz="1800" dirty="0" err="1">
                <a:latin typeface="Consolas" panose="020B0609020204030204" pitchFamily="49" charset="0"/>
              </a:rPr>
              <a:t>int</a:t>
            </a:r>
            <a:r>
              <a:rPr lang="fr-FR" sz="1800" dirty="0">
                <a:latin typeface="Consolas" panose="020B0609020204030204" pitchFamily="49" charset="0"/>
              </a:rPr>
              <a:t> x, </a:t>
            </a:r>
            <a:r>
              <a:rPr lang="fr-FR" sz="1800" dirty="0" err="1">
                <a:latin typeface="Consolas" panose="020B0609020204030204" pitchFamily="49" charset="0"/>
              </a:rPr>
              <a:t>int</a:t>
            </a:r>
            <a:r>
              <a:rPr lang="fr-FR" sz="1800" dirty="0">
                <a:latin typeface="Consolas" panose="020B0609020204030204" pitchFamily="49" charset="0"/>
              </a:rPr>
              <a:t> y,</a:t>
            </a:r>
          </a:p>
          <a:p>
            <a:r>
              <a:rPr lang="fr-FR" sz="1800" dirty="0" err="1">
                <a:latin typeface="Consolas" panose="020B0609020204030204" pitchFamily="49" charset="0"/>
              </a:rPr>
              <a:t>int</a:t>
            </a:r>
            <a:r>
              <a:rPr lang="fr-FR" sz="1800" dirty="0">
                <a:latin typeface="Consolas" panose="020B0609020204030204" pitchFamily="49" charset="0"/>
              </a:rPr>
              <a:t> *</a:t>
            </a:r>
            <a:r>
              <a:rPr lang="fr-FR" sz="1800" dirty="0" err="1">
                <a:latin typeface="Consolas" panose="020B0609020204030204" pitchFamily="49" charset="0"/>
              </a:rPr>
              <a:t>dest</a:t>
            </a:r>
            <a:r>
              <a:rPr lang="fr-FR" sz="1800" dirty="0">
                <a:latin typeface="Consolas" panose="020B0609020204030204" pitchFamily="49" charset="0"/>
              </a:rPr>
              <a:t>) {</a:t>
            </a:r>
          </a:p>
          <a:p>
            <a:r>
              <a:rPr lang="fr-FR" sz="1800" dirty="0"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latin typeface="Consolas" panose="020B0609020204030204" pitchFamily="49" charset="0"/>
              </a:rPr>
              <a:t>int</a:t>
            </a:r>
            <a:r>
              <a:rPr lang="fr-FR" sz="1800" dirty="0">
                <a:latin typeface="Consolas" panose="020B0609020204030204" pitchFamily="49" charset="0"/>
              </a:rPr>
              <a:t> </a:t>
            </a:r>
            <a:r>
              <a:rPr lang="fr-FR" sz="1800" dirty="0" err="1">
                <a:latin typeface="Consolas" panose="020B0609020204030204" pitchFamily="49" charset="0"/>
              </a:rPr>
              <a:t>res</a:t>
            </a:r>
            <a:r>
              <a:rPr lang="fr-FR" sz="1800" dirty="0">
                <a:latin typeface="Consolas" panose="020B0609020204030204" pitchFamily="49" charset="0"/>
              </a:rPr>
              <a:t> = plus(x, y);</a:t>
            </a:r>
          </a:p>
          <a:p>
            <a:r>
              <a:rPr lang="fr-FR" sz="1800" dirty="0">
                <a:latin typeface="Consolas" panose="020B0609020204030204" pitchFamily="49" charset="0"/>
              </a:rPr>
              <a:t>    *</a:t>
            </a:r>
            <a:r>
              <a:rPr lang="fr-FR" sz="1800" dirty="0" err="1">
                <a:latin typeface="Consolas" panose="020B0609020204030204" pitchFamily="49" charset="0"/>
              </a:rPr>
              <a:t>dest</a:t>
            </a:r>
            <a:r>
              <a:rPr lang="fr-FR" sz="1800" dirty="0">
                <a:latin typeface="Consolas" panose="020B0609020204030204" pitchFamily="49" charset="0"/>
              </a:rPr>
              <a:t> = </a:t>
            </a:r>
            <a:r>
              <a:rPr lang="fr-FR" sz="1800" dirty="0" err="1">
                <a:latin typeface="Consolas" panose="020B0609020204030204" pitchFamily="49" charset="0"/>
              </a:rPr>
              <a:t>res</a:t>
            </a:r>
            <a:r>
              <a:rPr lang="fr-FR" sz="1800" dirty="0">
                <a:latin typeface="Consolas" panose="020B0609020204030204" pitchFamily="49" charset="0"/>
              </a:rPr>
              <a:t>;</a:t>
            </a:r>
          </a:p>
          <a:p>
            <a:r>
              <a:rPr lang="fr-FR" sz="1800" dirty="0">
                <a:latin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60C5C2-DD00-4EB9-8274-8121135E5A07}"/>
              </a:ext>
            </a:extLst>
          </p:cNvPr>
          <p:cNvSpPr/>
          <p:nvPr/>
        </p:nvSpPr>
        <p:spPr>
          <a:xfrm>
            <a:off x="8075612" y="3608070"/>
            <a:ext cx="2819400" cy="838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Compiler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5D7053-778A-430F-93D4-4E539AD574A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9485312" y="3028052"/>
            <a:ext cx="0" cy="580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63AA1D-33AD-48AD-B437-856ECDF10D5F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9485312" y="4446270"/>
            <a:ext cx="0" cy="506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4502D22-0C8C-4841-BB12-902D80FCEBA3}"/>
              </a:ext>
            </a:extLst>
          </p:cNvPr>
          <p:cNvSpPr txBox="1"/>
          <p:nvPr/>
        </p:nvSpPr>
        <p:spPr>
          <a:xfrm>
            <a:off x="7963099" y="1061668"/>
            <a:ext cx="3044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High-level language: 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98279F-5141-4932-BEBE-30546A314BC7}"/>
              </a:ext>
            </a:extLst>
          </p:cNvPr>
          <p:cNvSpPr txBox="1"/>
          <p:nvPr/>
        </p:nvSpPr>
        <p:spPr>
          <a:xfrm>
            <a:off x="8483274" y="5638800"/>
            <a:ext cx="200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code</a:t>
            </a:r>
          </a:p>
        </p:txBody>
      </p:sp>
    </p:spTree>
    <p:extLst>
      <p:ext uri="{BB962C8B-B14F-4D97-AF65-F5344CB8AC3E}">
        <p14:creationId xmlns:p14="http://schemas.microsoft.com/office/powerpoint/2010/main" val="217746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18225</TotalTime>
  <Words>977</Words>
  <Application>Microsoft Office PowerPoint</Application>
  <PresentationFormat>Custom</PresentationFormat>
  <Paragraphs>234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Cambria Math</vt:lpstr>
      <vt:lpstr>Candara</vt:lpstr>
      <vt:lpstr>Consolas</vt:lpstr>
      <vt:lpstr>Constantia</vt:lpstr>
      <vt:lpstr>Courier New</vt:lpstr>
      <vt:lpstr>Segoe UI</vt:lpstr>
      <vt:lpstr>Tahoma</vt:lpstr>
      <vt:lpstr>Executive</vt:lpstr>
      <vt:lpstr>Computers and Programming</vt:lpstr>
      <vt:lpstr>Outline</vt:lpstr>
      <vt:lpstr>Computer Programming</vt:lpstr>
      <vt:lpstr>Computer Programming</vt:lpstr>
      <vt:lpstr>Principles of Computer Programming</vt:lpstr>
      <vt:lpstr>Outline</vt:lpstr>
      <vt:lpstr>From Hardware to Software</vt:lpstr>
      <vt:lpstr>Assembly Language</vt:lpstr>
      <vt:lpstr>High-Level Language</vt:lpstr>
      <vt:lpstr>Compiled vs. Interpreted</vt:lpstr>
      <vt:lpstr>Managed High-Level Languages</vt:lpstr>
      <vt:lpstr>Why Managed Languages?</vt:lpstr>
      <vt:lpstr>Outline</vt:lpstr>
      <vt:lpstr>Software Concepts</vt:lpstr>
      <vt:lpstr>Software Concepts</vt:lpstr>
      <vt:lpstr>Why CLI?</vt:lpstr>
      <vt:lpstr>Outline</vt:lpstr>
      <vt:lpstr>Programming Workflow</vt:lpstr>
      <vt:lpstr>Interpreted Language Workflow</vt:lpstr>
      <vt:lpstr>Outline</vt:lpstr>
      <vt:lpstr>Visual Studio: An IDE</vt:lpstr>
      <vt:lpstr>Terminology Quirks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Computers and Programming</dc:title>
  <dc:creator>Edward Tremel</dc:creator>
  <cp:lastModifiedBy>Tremel, Edward J.</cp:lastModifiedBy>
  <cp:revision>169</cp:revision>
  <dcterms:created xsi:type="dcterms:W3CDTF">2020-06-08T19:15:40Z</dcterms:created>
  <dcterms:modified xsi:type="dcterms:W3CDTF">2021-08-11T22:27:14Z</dcterms:modified>
</cp:coreProperties>
</file>