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9" r:id="rId3"/>
    <p:sldId id="280" r:id="rId4"/>
    <p:sldId id="281" r:id="rId5"/>
    <p:sldId id="299" r:id="rId6"/>
    <p:sldId id="300" r:id="rId7"/>
    <p:sldId id="297" r:id="rId8"/>
    <p:sldId id="282" r:id="rId9"/>
    <p:sldId id="293" r:id="rId10"/>
    <p:sldId id="294" r:id="rId11"/>
    <p:sldId id="295" r:id="rId12"/>
    <p:sldId id="296" r:id="rId13"/>
    <p:sldId id="291" r:id="rId14"/>
    <p:sldId id="283" r:id="rId15"/>
    <p:sldId id="284" r:id="rId16"/>
    <p:sldId id="298" r:id="rId17"/>
    <p:sldId id="305" r:id="rId18"/>
    <p:sldId id="301" r:id="rId19"/>
    <p:sldId id="302" r:id="rId20"/>
    <p:sldId id="303" r:id="rId21"/>
    <p:sldId id="304" r:id="rId22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99CC00"/>
    <a:srgbClr val="0099FF"/>
    <a:srgbClr val="CC99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725814-BE4A-46B4-BC5B-65D441D343B2}" v="2048" dt="2021-01-28T02:17:25.3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6367" autoAdjust="0"/>
  </p:normalViewPr>
  <p:slideViewPr>
    <p:cSldViewPr>
      <p:cViewPr varScale="1">
        <p:scale>
          <a:sx n="88" d="100"/>
          <a:sy n="88" d="100"/>
        </p:scale>
        <p:origin x="72" y="3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Tremel" userId="99c4cb7793acbe54" providerId="LiveId" clId="{D0725814-BE4A-46B4-BC5B-65D441D343B2}"/>
    <pc:docChg chg="undo redo custSel addSld delSld modSld">
      <pc:chgData name="Edward Tremel" userId="99c4cb7793acbe54" providerId="LiveId" clId="{D0725814-BE4A-46B4-BC5B-65D441D343B2}" dt="2021-01-29T01:55:56.768" v="9360" actId="6549"/>
      <pc:docMkLst>
        <pc:docMk/>
      </pc:docMkLst>
      <pc:sldChg chg="modSp mod">
        <pc:chgData name="Edward Tremel" userId="99c4cb7793acbe54" providerId="LiveId" clId="{D0725814-BE4A-46B4-BC5B-65D441D343B2}" dt="2021-01-23T19:52:00.830" v="13" actId="20577"/>
        <pc:sldMkLst>
          <pc:docMk/>
          <pc:sldMk cId="1341984711" sldId="256"/>
        </pc:sldMkLst>
        <pc:spChg chg="mod">
          <ac:chgData name="Edward Tremel" userId="99c4cb7793acbe54" providerId="LiveId" clId="{D0725814-BE4A-46B4-BC5B-65D441D343B2}" dt="2021-01-23T19:52:00.830" v="13" actId="20577"/>
          <ac:spMkLst>
            <pc:docMk/>
            <pc:sldMk cId="1341984711" sldId="256"/>
            <ac:spMk id="2" creationId="{00000000-0000-0000-0000-000000000000}"/>
          </ac:spMkLst>
        </pc:spChg>
      </pc:sldChg>
      <pc:sldChg chg="modSp mod">
        <pc:chgData name="Edward Tremel" userId="99c4cb7793acbe54" providerId="LiveId" clId="{D0725814-BE4A-46B4-BC5B-65D441D343B2}" dt="2021-01-26T05:22:43.347" v="4539" actId="20577"/>
        <pc:sldMkLst>
          <pc:docMk/>
          <pc:sldMk cId="2425262121" sldId="279"/>
        </pc:sldMkLst>
        <pc:spChg chg="mod">
          <ac:chgData name="Edward Tremel" userId="99c4cb7793acbe54" providerId="LiveId" clId="{D0725814-BE4A-46B4-BC5B-65D441D343B2}" dt="2021-01-26T05:22:43.347" v="4539" actId="20577"/>
          <ac:spMkLst>
            <pc:docMk/>
            <pc:sldMk cId="2425262121" sldId="279"/>
            <ac:spMk id="7" creationId="{00000000-0000-0000-0000-000000000000}"/>
          </ac:spMkLst>
        </pc:spChg>
      </pc:sldChg>
      <pc:sldChg chg="addSp delSp modSp new mod modClrScheme modAnim chgLayout">
        <pc:chgData name="Edward Tremel" userId="99c4cb7793acbe54" providerId="LiveId" clId="{D0725814-BE4A-46B4-BC5B-65D441D343B2}" dt="2021-01-28T01:46:05.332" v="8229" actId="1076"/>
        <pc:sldMkLst>
          <pc:docMk/>
          <pc:sldMk cId="2792898131" sldId="280"/>
        </pc:sldMkLst>
        <pc:spChg chg="mod ord">
          <ac:chgData name="Edward Tremel" userId="99c4cb7793acbe54" providerId="LiveId" clId="{D0725814-BE4A-46B4-BC5B-65D441D343B2}" dt="2021-01-26T00:08:20.862" v="765" actId="700"/>
          <ac:spMkLst>
            <pc:docMk/>
            <pc:sldMk cId="2792898131" sldId="280"/>
            <ac:spMk id="2" creationId="{129091F0-639D-4B25-880E-752A57EDD1F7}"/>
          </ac:spMkLst>
        </pc:spChg>
        <pc:spChg chg="del mod ord">
          <ac:chgData name="Edward Tremel" userId="99c4cb7793acbe54" providerId="LiveId" clId="{D0725814-BE4A-46B4-BC5B-65D441D343B2}" dt="2021-01-26T00:09:04.364" v="831" actId="478"/>
          <ac:spMkLst>
            <pc:docMk/>
            <pc:sldMk cId="2792898131" sldId="280"/>
            <ac:spMk id="3" creationId="{6F98BD64-5902-40AF-8986-3A685913DC82}"/>
          </ac:spMkLst>
        </pc:spChg>
        <pc:spChg chg="mod ord">
          <ac:chgData name="Edward Tremel" userId="99c4cb7793acbe54" providerId="LiveId" clId="{D0725814-BE4A-46B4-BC5B-65D441D343B2}" dt="2021-01-26T00:08:20.862" v="765" actId="700"/>
          <ac:spMkLst>
            <pc:docMk/>
            <pc:sldMk cId="2792898131" sldId="280"/>
            <ac:spMk id="4" creationId="{644FD9FE-A882-4D9A-84A8-077C5AEF5395}"/>
          </ac:spMkLst>
        </pc:spChg>
        <pc:spChg chg="add mod ord">
          <ac:chgData name="Edward Tremel" userId="99c4cb7793acbe54" providerId="LiveId" clId="{D0725814-BE4A-46B4-BC5B-65D441D343B2}" dt="2021-01-26T00:18:28.695" v="1116" actId="14100"/>
          <ac:spMkLst>
            <pc:docMk/>
            <pc:sldMk cId="2792898131" sldId="280"/>
            <ac:spMk id="5" creationId="{03AD3D37-CCFF-4C6B-BAA2-8DE607E35CF3}"/>
          </ac:spMkLst>
        </pc:spChg>
        <pc:spChg chg="add mod">
          <ac:chgData name="Edward Tremel" userId="99c4cb7793acbe54" providerId="LiveId" clId="{D0725814-BE4A-46B4-BC5B-65D441D343B2}" dt="2021-01-26T00:13:08.090" v="899" actId="1076"/>
          <ac:spMkLst>
            <pc:docMk/>
            <pc:sldMk cId="2792898131" sldId="280"/>
            <ac:spMk id="6" creationId="{889623F0-04CD-4383-B420-904F2C881D75}"/>
          </ac:spMkLst>
        </pc:spChg>
        <pc:spChg chg="add del mod">
          <ac:chgData name="Edward Tremel" userId="99c4cb7793acbe54" providerId="LiveId" clId="{D0725814-BE4A-46B4-BC5B-65D441D343B2}" dt="2021-01-26T00:09:33.062" v="837" actId="478"/>
          <ac:spMkLst>
            <pc:docMk/>
            <pc:sldMk cId="2792898131" sldId="280"/>
            <ac:spMk id="7" creationId="{F8D1033F-4ECC-4242-809E-49E1EC1AB9DD}"/>
          </ac:spMkLst>
        </pc:spChg>
        <pc:spChg chg="add mod">
          <ac:chgData name="Edward Tremel" userId="99c4cb7793acbe54" providerId="LiveId" clId="{D0725814-BE4A-46B4-BC5B-65D441D343B2}" dt="2021-01-26T00:14:33.797" v="922" actId="2711"/>
          <ac:spMkLst>
            <pc:docMk/>
            <pc:sldMk cId="2792898131" sldId="280"/>
            <ac:spMk id="8" creationId="{00905274-7EE2-4AB1-8163-8B4BEF5144A3}"/>
          </ac:spMkLst>
        </pc:spChg>
        <pc:spChg chg="add mod">
          <ac:chgData name="Edward Tremel" userId="99c4cb7793acbe54" providerId="LiveId" clId="{D0725814-BE4A-46B4-BC5B-65D441D343B2}" dt="2021-01-26T00:13:08.090" v="899" actId="1076"/>
          <ac:spMkLst>
            <pc:docMk/>
            <pc:sldMk cId="2792898131" sldId="280"/>
            <ac:spMk id="9" creationId="{F8DC800E-7FD9-41B7-94A0-0E092B973896}"/>
          </ac:spMkLst>
        </pc:spChg>
        <pc:spChg chg="add mod">
          <ac:chgData name="Edward Tremel" userId="99c4cb7793acbe54" providerId="LiveId" clId="{D0725814-BE4A-46B4-BC5B-65D441D343B2}" dt="2021-01-26T00:13:08.090" v="899" actId="1076"/>
          <ac:spMkLst>
            <pc:docMk/>
            <pc:sldMk cId="2792898131" sldId="280"/>
            <ac:spMk id="10" creationId="{40B9E710-2BC4-4F38-BEE4-1FFEEA562189}"/>
          </ac:spMkLst>
        </pc:spChg>
        <pc:spChg chg="add mod">
          <ac:chgData name="Edward Tremel" userId="99c4cb7793acbe54" providerId="LiveId" clId="{D0725814-BE4A-46B4-BC5B-65D441D343B2}" dt="2021-01-26T00:15:21.341" v="938" actId="2711"/>
          <ac:spMkLst>
            <pc:docMk/>
            <pc:sldMk cId="2792898131" sldId="280"/>
            <ac:spMk id="11" creationId="{A4E2CC51-7D4D-48FC-9D5C-B685B28BC49C}"/>
          </ac:spMkLst>
        </pc:spChg>
        <pc:spChg chg="add mod">
          <ac:chgData name="Edward Tremel" userId="99c4cb7793acbe54" providerId="LiveId" clId="{D0725814-BE4A-46B4-BC5B-65D441D343B2}" dt="2021-01-26T00:13:08.090" v="899" actId="1076"/>
          <ac:spMkLst>
            <pc:docMk/>
            <pc:sldMk cId="2792898131" sldId="280"/>
            <ac:spMk id="12" creationId="{88BF1E26-E79B-4C8B-A07D-3987CD36D314}"/>
          </ac:spMkLst>
        </pc:spChg>
        <pc:spChg chg="add mod">
          <ac:chgData name="Edward Tremel" userId="99c4cb7793acbe54" providerId="LiveId" clId="{D0725814-BE4A-46B4-BC5B-65D441D343B2}" dt="2021-01-26T00:13:13.651" v="901" actId="1076"/>
          <ac:spMkLst>
            <pc:docMk/>
            <pc:sldMk cId="2792898131" sldId="280"/>
            <ac:spMk id="13" creationId="{84083B63-D5F4-46E6-A13E-A13D9736975E}"/>
          </ac:spMkLst>
        </pc:spChg>
        <pc:spChg chg="add del mod">
          <ac:chgData name="Edward Tremel" userId="99c4cb7793acbe54" providerId="LiveId" clId="{D0725814-BE4A-46B4-BC5B-65D441D343B2}" dt="2021-01-26T00:12:59.281" v="897" actId="21"/>
          <ac:spMkLst>
            <pc:docMk/>
            <pc:sldMk cId="2792898131" sldId="280"/>
            <ac:spMk id="14" creationId="{F8B416F9-FA00-43C9-AEFB-F1D50FE1B437}"/>
          </ac:spMkLst>
        </pc:spChg>
        <pc:spChg chg="add del mod">
          <ac:chgData name="Edward Tremel" userId="99c4cb7793acbe54" providerId="LiveId" clId="{D0725814-BE4A-46B4-BC5B-65D441D343B2}" dt="2021-01-26T00:12:59.281" v="897" actId="21"/>
          <ac:spMkLst>
            <pc:docMk/>
            <pc:sldMk cId="2792898131" sldId="280"/>
            <ac:spMk id="15" creationId="{34819E86-54B5-416E-A2DE-F3B38A1F163D}"/>
          </ac:spMkLst>
        </pc:spChg>
        <pc:spChg chg="add mod">
          <ac:chgData name="Edward Tremel" userId="99c4cb7793acbe54" providerId="LiveId" clId="{D0725814-BE4A-46B4-BC5B-65D441D343B2}" dt="2021-01-26T00:17:51.937" v="1115" actId="2711"/>
          <ac:spMkLst>
            <pc:docMk/>
            <pc:sldMk cId="2792898131" sldId="280"/>
            <ac:spMk id="16" creationId="{BFD3A257-F841-4C01-8C55-56DF3AFC5504}"/>
          </ac:spMkLst>
        </pc:spChg>
        <pc:spChg chg="add mod">
          <ac:chgData name="Edward Tremel" userId="99c4cb7793acbe54" providerId="LiveId" clId="{D0725814-BE4A-46B4-BC5B-65D441D343B2}" dt="2021-01-26T00:13:08.090" v="899" actId="1076"/>
          <ac:spMkLst>
            <pc:docMk/>
            <pc:sldMk cId="2792898131" sldId="280"/>
            <ac:spMk id="17" creationId="{218CCAA0-1273-4E3A-A365-01ED2B5BCD0A}"/>
          </ac:spMkLst>
        </pc:spChg>
        <pc:spChg chg="add mod">
          <ac:chgData name="Edward Tremel" userId="99c4cb7793acbe54" providerId="LiveId" clId="{D0725814-BE4A-46B4-BC5B-65D441D343B2}" dt="2021-01-26T00:19:48.391" v="1129" actId="1076"/>
          <ac:spMkLst>
            <pc:docMk/>
            <pc:sldMk cId="2792898131" sldId="280"/>
            <ac:spMk id="18" creationId="{6373C699-BABE-435A-A66C-1660FE182A69}"/>
          </ac:spMkLst>
        </pc:spChg>
        <pc:spChg chg="add mod">
          <ac:chgData name="Edward Tremel" userId="99c4cb7793acbe54" providerId="LiveId" clId="{D0725814-BE4A-46B4-BC5B-65D441D343B2}" dt="2021-01-26T00:15:14.838" v="933" actId="1076"/>
          <ac:spMkLst>
            <pc:docMk/>
            <pc:sldMk cId="2792898131" sldId="280"/>
            <ac:spMk id="21" creationId="{330D248A-2564-4E3E-9A31-E305D47F74DB}"/>
          </ac:spMkLst>
        </pc:spChg>
        <pc:spChg chg="add del mod">
          <ac:chgData name="Edward Tremel" userId="99c4cb7793acbe54" providerId="LiveId" clId="{D0725814-BE4A-46B4-BC5B-65D441D343B2}" dt="2021-01-26T00:17:08.018" v="1092" actId="478"/>
          <ac:spMkLst>
            <pc:docMk/>
            <pc:sldMk cId="2792898131" sldId="280"/>
            <ac:spMk id="23" creationId="{D989B1C2-F950-4267-A7D9-7161E773C849}"/>
          </ac:spMkLst>
        </pc:spChg>
        <pc:spChg chg="add mod">
          <ac:chgData name="Edward Tremel" userId="99c4cb7793acbe54" providerId="LiveId" clId="{D0725814-BE4A-46B4-BC5B-65D441D343B2}" dt="2021-01-28T01:46:05.332" v="8229" actId="1076"/>
          <ac:spMkLst>
            <pc:docMk/>
            <pc:sldMk cId="2792898131" sldId="280"/>
            <ac:spMk id="24" creationId="{1927FEE2-FC4E-4928-A1D7-6E84CC67AC0B}"/>
          </ac:spMkLst>
        </pc:spChg>
        <pc:spChg chg="add mod">
          <ac:chgData name="Edward Tremel" userId="99c4cb7793acbe54" providerId="LiveId" clId="{D0725814-BE4A-46B4-BC5B-65D441D343B2}" dt="2021-01-26T00:19:51.771" v="1130" actId="1076"/>
          <ac:spMkLst>
            <pc:docMk/>
            <pc:sldMk cId="2792898131" sldId="280"/>
            <ac:spMk id="26" creationId="{4B4D64F0-2409-4B6F-9474-C631C9B770CD}"/>
          </ac:spMkLst>
        </pc:spChg>
        <pc:spChg chg="add mod">
          <ac:chgData name="Edward Tremel" userId="99c4cb7793acbe54" providerId="LiveId" clId="{D0725814-BE4A-46B4-BC5B-65D441D343B2}" dt="2021-01-26T00:19:59.505" v="1137" actId="20577"/>
          <ac:spMkLst>
            <pc:docMk/>
            <pc:sldMk cId="2792898131" sldId="280"/>
            <ac:spMk id="27" creationId="{3AC1B25E-4895-44F3-8BD5-73B832FF7723}"/>
          </ac:spMkLst>
        </pc:spChg>
        <pc:spChg chg="add mod">
          <ac:chgData name="Edward Tremel" userId="99c4cb7793acbe54" providerId="LiveId" clId="{D0725814-BE4A-46B4-BC5B-65D441D343B2}" dt="2021-01-26T02:08:14.081" v="1229" actId="13822"/>
          <ac:spMkLst>
            <pc:docMk/>
            <pc:sldMk cId="2792898131" sldId="280"/>
            <ac:spMk id="28" creationId="{296E0ADD-BEF1-4921-9EA1-AA3FD099E4A3}"/>
          </ac:spMkLst>
        </pc:spChg>
        <pc:cxnChg chg="add mod">
          <ac:chgData name="Edward Tremel" userId="99c4cb7793acbe54" providerId="LiveId" clId="{D0725814-BE4A-46B4-BC5B-65D441D343B2}" dt="2021-01-26T00:14:20.972" v="919" actId="13822"/>
          <ac:cxnSpMkLst>
            <pc:docMk/>
            <pc:sldMk cId="2792898131" sldId="280"/>
            <ac:cxnSpMk id="20" creationId="{E5502F1F-75F2-4BB3-A645-D0409A630A32}"/>
          </ac:cxnSpMkLst>
        </pc:cxnChg>
        <pc:cxnChg chg="add mod">
          <ac:chgData name="Edward Tremel" userId="99c4cb7793acbe54" providerId="LiveId" clId="{D0725814-BE4A-46B4-BC5B-65D441D343B2}" dt="2021-01-26T00:15:12.873" v="932" actId="1076"/>
          <ac:cxnSpMkLst>
            <pc:docMk/>
            <pc:sldMk cId="2792898131" sldId="280"/>
            <ac:cxnSpMk id="22" creationId="{2851FC20-61E6-4BC5-B613-792799A0A8B2}"/>
          </ac:cxnSpMkLst>
        </pc:cxnChg>
        <pc:cxnChg chg="add mod">
          <ac:chgData name="Edward Tremel" userId="99c4cb7793acbe54" providerId="LiveId" clId="{D0725814-BE4A-46B4-BC5B-65D441D343B2}" dt="2021-01-26T00:17:40.222" v="1109" actId="1076"/>
          <ac:cxnSpMkLst>
            <pc:docMk/>
            <pc:sldMk cId="2792898131" sldId="280"/>
            <ac:cxnSpMk id="25" creationId="{6F1E7ABB-588B-4E1F-B558-F14256EBD14F}"/>
          </ac:cxnSpMkLst>
        </pc:cxnChg>
        <pc:cxnChg chg="add mod">
          <ac:chgData name="Edward Tremel" userId="99c4cb7793acbe54" providerId="LiveId" clId="{D0725814-BE4A-46B4-BC5B-65D441D343B2}" dt="2021-01-26T02:08:27.704" v="1231" actId="13822"/>
          <ac:cxnSpMkLst>
            <pc:docMk/>
            <pc:sldMk cId="2792898131" sldId="280"/>
            <ac:cxnSpMk id="30" creationId="{B8D57739-CC99-42E3-AF9C-BB1EFFF2CB30}"/>
          </ac:cxnSpMkLst>
        </pc:cxnChg>
      </pc:sldChg>
      <pc:sldChg chg="addSp delSp modSp new mod modClrScheme chgLayout">
        <pc:chgData name="Edward Tremel" userId="99c4cb7793acbe54" providerId="LiveId" clId="{D0725814-BE4A-46B4-BC5B-65D441D343B2}" dt="2021-01-26T05:01:12.784" v="4241" actId="1076"/>
        <pc:sldMkLst>
          <pc:docMk/>
          <pc:sldMk cId="1518458352" sldId="281"/>
        </pc:sldMkLst>
        <pc:spChg chg="mod ord">
          <ac:chgData name="Edward Tremel" userId="99c4cb7793acbe54" providerId="LiveId" clId="{D0725814-BE4A-46B4-BC5B-65D441D343B2}" dt="2021-01-26T02:19:26.106" v="1238" actId="700"/>
          <ac:spMkLst>
            <pc:docMk/>
            <pc:sldMk cId="1518458352" sldId="281"/>
            <ac:spMk id="2" creationId="{2FC3B9B9-CB48-400D-957F-9909F661C54A}"/>
          </ac:spMkLst>
        </pc:spChg>
        <pc:spChg chg="del mod ord">
          <ac:chgData name="Edward Tremel" userId="99c4cb7793acbe54" providerId="LiveId" clId="{D0725814-BE4A-46B4-BC5B-65D441D343B2}" dt="2021-01-26T02:19:26.106" v="1238" actId="700"/>
          <ac:spMkLst>
            <pc:docMk/>
            <pc:sldMk cId="1518458352" sldId="281"/>
            <ac:spMk id="3" creationId="{97BA7221-C146-46E5-A5C7-281314315C56}"/>
          </ac:spMkLst>
        </pc:spChg>
        <pc:spChg chg="mod ord">
          <ac:chgData name="Edward Tremel" userId="99c4cb7793acbe54" providerId="LiveId" clId="{D0725814-BE4A-46B4-BC5B-65D441D343B2}" dt="2021-01-26T02:19:26.106" v="1238" actId="700"/>
          <ac:spMkLst>
            <pc:docMk/>
            <pc:sldMk cId="1518458352" sldId="281"/>
            <ac:spMk id="4" creationId="{CC070837-76F5-45AC-A85F-B911EF2A8F02}"/>
          </ac:spMkLst>
        </pc:spChg>
        <pc:spChg chg="add del mod">
          <ac:chgData name="Edward Tremel" userId="99c4cb7793acbe54" providerId="LiveId" clId="{D0725814-BE4A-46B4-BC5B-65D441D343B2}" dt="2021-01-26T05:01:04.115" v="4234" actId="478"/>
          <ac:spMkLst>
            <pc:docMk/>
            <pc:sldMk cId="1518458352" sldId="281"/>
            <ac:spMk id="5" creationId="{0E47AF3F-A699-4FCD-A391-D69CAD87378B}"/>
          </ac:spMkLst>
        </pc:spChg>
        <pc:spChg chg="add mod">
          <ac:chgData name="Edward Tremel" userId="99c4cb7793acbe54" providerId="LiveId" clId="{D0725814-BE4A-46B4-BC5B-65D441D343B2}" dt="2021-01-26T05:01:12.784" v="4241" actId="1076"/>
          <ac:spMkLst>
            <pc:docMk/>
            <pc:sldMk cId="1518458352" sldId="281"/>
            <ac:spMk id="6" creationId="{80348DB1-4F5F-4E8D-BDAB-FC3F7911A385}"/>
          </ac:spMkLst>
        </pc:spChg>
        <pc:spChg chg="add del mod ord">
          <ac:chgData name="Edward Tremel" userId="99c4cb7793acbe54" providerId="LiveId" clId="{D0725814-BE4A-46B4-BC5B-65D441D343B2}" dt="2021-01-26T02:20:29.112" v="1309" actId="478"/>
          <ac:spMkLst>
            <pc:docMk/>
            <pc:sldMk cId="1518458352" sldId="281"/>
            <ac:spMk id="7" creationId="{D74DE729-78FA-41E0-9EF6-4B53749F6A57}"/>
          </ac:spMkLst>
        </pc:spChg>
        <pc:spChg chg="add mod ord">
          <ac:chgData name="Edward Tremel" userId="99c4cb7793acbe54" providerId="LiveId" clId="{D0725814-BE4A-46B4-BC5B-65D441D343B2}" dt="2021-01-26T05:00:48.601" v="4233" actId="20577"/>
          <ac:spMkLst>
            <pc:docMk/>
            <pc:sldMk cId="1518458352" sldId="281"/>
            <ac:spMk id="8" creationId="{89C612E0-4BB9-4213-A783-5FD4D8A50DD5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9" creationId="{41A8A7CE-E65E-4120-8AC2-74F1AD61E588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10" creationId="{5F5EB621-5E78-4734-BF5D-0106B82DDDE9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11" creationId="{8EC0E7B3-9C73-4EE5-9232-4AD2FCEC4A25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12" creationId="{159C284C-E71F-490F-9111-3EAC4DA827AA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13" creationId="{2E80FB88-53F4-440B-82F5-79494BFD1CEB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14" creationId="{3596D7F1-5483-487E-824A-F2AA41D0DF74}"/>
          </ac:spMkLst>
        </pc:spChg>
        <pc:spChg chg="add del mod">
          <ac:chgData name="Edward Tremel" userId="99c4cb7793acbe54" providerId="LiveId" clId="{D0725814-BE4A-46B4-BC5B-65D441D343B2}" dt="2021-01-26T02:24:05.505" v="1511"/>
          <ac:spMkLst>
            <pc:docMk/>
            <pc:sldMk cId="1518458352" sldId="281"/>
            <ac:spMk id="15" creationId="{C19A274C-7FC7-4D56-8439-8A545AAEE298}"/>
          </ac:spMkLst>
        </pc:spChg>
        <pc:spChg chg="add del mod">
          <ac:chgData name="Edward Tremel" userId="99c4cb7793acbe54" providerId="LiveId" clId="{D0725814-BE4A-46B4-BC5B-65D441D343B2}" dt="2021-01-26T02:24:05.505" v="1511"/>
          <ac:spMkLst>
            <pc:docMk/>
            <pc:sldMk cId="1518458352" sldId="281"/>
            <ac:spMk id="16" creationId="{2FD7BB26-65AD-42C1-A25B-5F56828E343D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17" creationId="{931EEC9E-4857-46F8-97D3-C941BFB0C1FB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18" creationId="{6D9BBA1D-B273-4ED0-BCB1-405922875108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19" creationId="{87600367-5D64-44F0-9F77-A03FE200502F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20" creationId="{234E6C45-4C08-4B39-A374-4618E55065D0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21" creationId="{232ED2E6-0410-42F5-8B4C-4401466C4500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22" creationId="{0E0C4763-A0E8-4765-8E58-875E9AA0FE94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23" creationId="{EA5C5B9C-BC96-4D32-ACE7-74B4B6A496DD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24" creationId="{952224B4-F487-4564-A7BA-649E4912336F}"/>
          </ac:spMkLst>
        </pc:spChg>
        <pc:spChg chg="add del mod">
          <ac:chgData name="Edward Tremel" userId="99c4cb7793acbe54" providerId="LiveId" clId="{D0725814-BE4A-46B4-BC5B-65D441D343B2}" dt="2021-01-26T02:28:44.972" v="1656"/>
          <ac:spMkLst>
            <pc:docMk/>
            <pc:sldMk cId="1518458352" sldId="281"/>
            <ac:spMk id="25" creationId="{DD29B491-964F-4926-8951-017AB875E71E}"/>
          </ac:spMkLst>
        </pc:spChg>
        <pc:spChg chg="add del mod">
          <ac:chgData name="Edward Tremel" userId="99c4cb7793acbe54" providerId="LiveId" clId="{D0725814-BE4A-46B4-BC5B-65D441D343B2}" dt="2021-01-26T02:28:44.972" v="1656"/>
          <ac:spMkLst>
            <pc:docMk/>
            <pc:sldMk cId="1518458352" sldId="281"/>
            <ac:spMk id="26" creationId="{8A1C6BBE-CE31-4E63-9351-FD214F13426C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27" creationId="{18100F66-9F41-4E79-BE29-F2E7BAEC0182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28" creationId="{9EB3925C-DA73-47F2-8B60-4DCC5AAF88EF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29" creationId="{E530AAB9-0C3A-4ECF-8087-E02905398C5B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30" creationId="{7EFC5A15-0152-4BD2-A3B3-3B4252678BC0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31" creationId="{D50EF6C5-52E3-4A7D-89FD-734DB0A2E6AB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32" creationId="{21DC5DDA-D152-4347-B870-EC3C89E4CC82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33" creationId="{A1C700FB-F48F-4211-83F3-493DA696B7E1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36" creationId="{F0C7C45E-4106-4743-864D-8CC2D4AFD701}"/>
          </ac:spMkLst>
        </pc:spChg>
        <pc:cxnChg chg="add mod">
          <ac:chgData name="Edward Tremel" userId="99c4cb7793acbe54" providerId="LiveId" clId="{D0725814-BE4A-46B4-BC5B-65D441D343B2}" dt="2021-01-26T05:01:09.113" v="4240" actId="1037"/>
          <ac:cxnSpMkLst>
            <pc:docMk/>
            <pc:sldMk cId="1518458352" sldId="281"/>
            <ac:cxnSpMk id="35" creationId="{86ADDFB1-241E-4E49-B101-57CCEFF9AD0F}"/>
          </ac:cxnSpMkLst>
        </pc:cxnChg>
      </pc:sldChg>
      <pc:sldChg chg="addSp modSp new mod">
        <pc:chgData name="Edward Tremel" userId="99c4cb7793acbe54" providerId="LiveId" clId="{D0725814-BE4A-46B4-BC5B-65D441D343B2}" dt="2021-01-28T01:13:41.998" v="7248" actId="6549"/>
        <pc:sldMkLst>
          <pc:docMk/>
          <pc:sldMk cId="888432263" sldId="282"/>
        </pc:sldMkLst>
        <pc:spChg chg="mod">
          <ac:chgData name="Edward Tremel" userId="99c4cb7793acbe54" providerId="LiveId" clId="{D0725814-BE4A-46B4-BC5B-65D441D343B2}" dt="2021-01-26T05:26:06.858" v="4557" actId="20577"/>
          <ac:spMkLst>
            <pc:docMk/>
            <pc:sldMk cId="888432263" sldId="282"/>
            <ac:spMk id="2" creationId="{AF7FCF85-717A-4042-8B63-467C037C438E}"/>
          </ac:spMkLst>
        </pc:spChg>
        <pc:spChg chg="mod">
          <ac:chgData name="Edward Tremel" userId="99c4cb7793acbe54" providerId="LiveId" clId="{D0725814-BE4A-46B4-BC5B-65D441D343B2}" dt="2021-01-28T01:13:41.998" v="7248" actId="6549"/>
          <ac:spMkLst>
            <pc:docMk/>
            <pc:sldMk cId="888432263" sldId="282"/>
            <ac:spMk id="3" creationId="{14DB748D-7A95-4754-93F2-DC37FDB799AD}"/>
          </ac:spMkLst>
        </pc:spChg>
        <pc:graphicFrameChg chg="add mod modGraphic">
          <ac:chgData name="Edward Tremel" userId="99c4cb7793acbe54" providerId="LiveId" clId="{D0725814-BE4A-46B4-BC5B-65D441D343B2}" dt="2021-01-26T05:36:46.630" v="5030" actId="14734"/>
          <ac:graphicFrameMkLst>
            <pc:docMk/>
            <pc:sldMk cId="888432263" sldId="282"/>
            <ac:graphicFrameMk id="5" creationId="{62A5B521-F21C-41DE-A9ED-152924D23F7E}"/>
          </ac:graphicFrameMkLst>
        </pc:graphicFrameChg>
      </pc:sldChg>
      <pc:sldChg chg="addSp delSp modSp new mod modAnim">
        <pc:chgData name="Edward Tremel" userId="99c4cb7793acbe54" providerId="LiveId" clId="{D0725814-BE4A-46B4-BC5B-65D441D343B2}" dt="2021-01-28T01:59:23.899" v="8626" actId="20577"/>
        <pc:sldMkLst>
          <pc:docMk/>
          <pc:sldMk cId="2553482083" sldId="283"/>
        </pc:sldMkLst>
        <pc:spChg chg="mod">
          <ac:chgData name="Edward Tremel" userId="99c4cb7793acbe54" providerId="LiveId" clId="{D0725814-BE4A-46B4-BC5B-65D441D343B2}" dt="2021-01-28T01:53:13.602" v="8524" actId="1076"/>
          <ac:spMkLst>
            <pc:docMk/>
            <pc:sldMk cId="2553482083" sldId="283"/>
            <ac:spMk id="2" creationId="{36A5317F-348A-4122-897A-EC7A0CBFB133}"/>
          </ac:spMkLst>
        </pc:spChg>
        <pc:spChg chg="mod">
          <ac:chgData name="Edward Tremel" userId="99c4cb7793acbe54" providerId="LiveId" clId="{D0725814-BE4A-46B4-BC5B-65D441D343B2}" dt="2021-01-28T01:53:09.361" v="8522" actId="14100"/>
          <ac:spMkLst>
            <pc:docMk/>
            <pc:sldMk cId="2553482083" sldId="283"/>
            <ac:spMk id="3" creationId="{9C025631-D52F-420B-82B1-9E689976F8C1}"/>
          </ac:spMkLst>
        </pc:spChg>
        <pc:spChg chg="add del mod">
          <ac:chgData name="Edward Tremel" userId="99c4cb7793acbe54" providerId="LiveId" clId="{D0725814-BE4A-46B4-BC5B-65D441D343B2}" dt="2021-01-28T01:46:22.074" v="8239"/>
          <ac:spMkLst>
            <pc:docMk/>
            <pc:sldMk cId="2553482083" sldId="283"/>
            <ac:spMk id="5" creationId="{79EC7FB0-FA23-41CB-B7EB-99DA3BD67406}"/>
          </ac:spMkLst>
        </pc:spChg>
        <pc:spChg chg="add del mod">
          <ac:chgData name="Edward Tremel" userId="99c4cb7793acbe54" providerId="LiveId" clId="{D0725814-BE4A-46B4-BC5B-65D441D343B2}" dt="2021-01-28T01:46:22.074" v="8239"/>
          <ac:spMkLst>
            <pc:docMk/>
            <pc:sldMk cId="2553482083" sldId="283"/>
            <ac:spMk id="6" creationId="{28B1E83C-6860-498E-A6D0-676335A5EFD3}"/>
          </ac:spMkLst>
        </pc:spChg>
        <pc:spChg chg="add del mod">
          <ac:chgData name="Edward Tremel" userId="99c4cb7793acbe54" providerId="LiveId" clId="{D0725814-BE4A-46B4-BC5B-65D441D343B2}" dt="2021-01-28T01:46:22.074" v="8239"/>
          <ac:spMkLst>
            <pc:docMk/>
            <pc:sldMk cId="2553482083" sldId="283"/>
            <ac:spMk id="7" creationId="{94B4B64F-70A2-4403-B709-FC6B39406A94}"/>
          </ac:spMkLst>
        </pc:spChg>
        <pc:spChg chg="add del mod">
          <ac:chgData name="Edward Tremel" userId="99c4cb7793acbe54" providerId="LiveId" clId="{D0725814-BE4A-46B4-BC5B-65D441D343B2}" dt="2021-01-28T01:46:22.074" v="8239"/>
          <ac:spMkLst>
            <pc:docMk/>
            <pc:sldMk cId="2553482083" sldId="283"/>
            <ac:spMk id="8" creationId="{93A9040E-FA51-4495-9581-FBB391035134}"/>
          </ac:spMkLst>
        </pc:spChg>
        <pc:spChg chg="add del mod">
          <ac:chgData name="Edward Tremel" userId="99c4cb7793acbe54" providerId="LiveId" clId="{D0725814-BE4A-46B4-BC5B-65D441D343B2}" dt="2021-01-28T01:46:22.074" v="8239"/>
          <ac:spMkLst>
            <pc:docMk/>
            <pc:sldMk cId="2553482083" sldId="283"/>
            <ac:spMk id="9" creationId="{240C272D-CC66-4CF9-9A51-047A03124EDA}"/>
          </ac:spMkLst>
        </pc:spChg>
        <pc:spChg chg="add del mod">
          <ac:chgData name="Edward Tremel" userId="99c4cb7793acbe54" providerId="LiveId" clId="{D0725814-BE4A-46B4-BC5B-65D441D343B2}" dt="2021-01-28T01:46:22.074" v="8239"/>
          <ac:spMkLst>
            <pc:docMk/>
            <pc:sldMk cId="2553482083" sldId="283"/>
            <ac:spMk id="10" creationId="{34676737-F87E-4CB7-B41B-F951E6357686}"/>
          </ac:spMkLst>
        </pc:spChg>
        <pc:spChg chg="add del mod">
          <ac:chgData name="Edward Tremel" userId="99c4cb7793acbe54" providerId="LiveId" clId="{D0725814-BE4A-46B4-BC5B-65D441D343B2}" dt="2021-01-28T01:46:22.074" v="8239"/>
          <ac:spMkLst>
            <pc:docMk/>
            <pc:sldMk cId="2553482083" sldId="283"/>
            <ac:spMk id="11" creationId="{B614DC7D-511D-4243-99DC-896387C9A747}"/>
          </ac:spMkLst>
        </pc:spChg>
        <pc:spChg chg="add del mod">
          <ac:chgData name="Edward Tremel" userId="99c4cb7793acbe54" providerId="LiveId" clId="{D0725814-BE4A-46B4-BC5B-65D441D343B2}" dt="2021-01-28T01:46:22.074" v="8239"/>
          <ac:spMkLst>
            <pc:docMk/>
            <pc:sldMk cId="2553482083" sldId="283"/>
            <ac:spMk id="12" creationId="{CAD3ABC6-DDBB-46EB-B116-B2A96532AC49}"/>
          </ac:spMkLst>
        </pc:spChg>
        <pc:spChg chg="add del mod">
          <ac:chgData name="Edward Tremel" userId="99c4cb7793acbe54" providerId="LiveId" clId="{D0725814-BE4A-46B4-BC5B-65D441D343B2}" dt="2021-01-28T01:46:22.074" v="8239"/>
          <ac:spMkLst>
            <pc:docMk/>
            <pc:sldMk cId="2553482083" sldId="283"/>
            <ac:spMk id="13" creationId="{92D66D28-E28C-40A0-B9FE-30409CEB11A7}"/>
          </ac:spMkLst>
        </pc:spChg>
        <pc:spChg chg="add del mod">
          <ac:chgData name="Edward Tremel" userId="99c4cb7793acbe54" providerId="LiveId" clId="{D0725814-BE4A-46B4-BC5B-65D441D343B2}" dt="2021-01-28T01:46:22.074" v="8239"/>
          <ac:spMkLst>
            <pc:docMk/>
            <pc:sldMk cId="2553482083" sldId="283"/>
            <ac:spMk id="14" creationId="{68CBCD00-CCE6-46F7-BF33-ABD72BF40392}"/>
          </ac:spMkLst>
        </pc:spChg>
        <pc:spChg chg="add del mod">
          <ac:chgData name="Edward Tremel" userId="99c4cb7793acbe54" providerId="LiveId" clId="{D0725814-BE4A-46B4-BC5B-65D441D343B2}" dt="2021-01-28T01:46:22.074" v="8239"/>
          <ac:spMkLst>
            <pc:docMk/>
            <pc:sldMk cId="2553482083" sldId="283"/>
            <ac:spMk id="16" creationId="{BB4C186A-9614-4777-BF77-B40D543F2F00}"/>
          </ac:spMkLst>
        </pc:spChg>
        <pc:spChg chg="add del mod">
          <ac:chgData name="Edward Tremel" userId="99c4cb7793acbe54" providerId="LiveId" clId="{D0725814-BE4A-46B4-BC5B-65D441D343B2}" dt="2021-01-28T01:56:12.262" v="8561" actId="478"/>
          <ac:spMkLst>
            <pc:docMk/>
            <pc:sldMk cId="2553482083" sldId="283"/>
            <ac:spMk id="18" creationId="{0312467A-77D8-4A89-9C5D-89959FD2C8C0}"/>
          </ac:spMkLst>
        </pc:spChg>
        <pc:spChg chg="add mod">
          <ac:chgData name="Edward Tremel" userId="99c4cb7793acbe54" providerId="LiveId" clId="{D0725814-BE4A-46B4-BC5B-65D441D343B2}" dt="2021-01-28T01:57:38.113" v="8586" actId="1037"/>
          <ac:spMkLst>
            <pc:docMk/>
            <pc:sldMk cId="2553482083" sldId="283"/>
            <ac:spMk id="19" creationId="{5D4CAF31-A682-4831-B9E5-C9A52B640299}"/>
          </ac:spMkLst>
        </pc:spChg>
        <pc:spChg chg="add mod">
          <ac:chgData name="Edward Tremel" userId="99c4cb7793acbe54" providerId="LiveId" clId="{D0725814-BE4A-46B4-BC5B-65D441D343B2}" dt="2021-01-28T01:57:38.113" v="8586" actId="1037"/>
          <ac:spMkLst>
            <pc:docMk/>
            <pc:sldMk cId="2553482083" sldId="283"/>
            <ac:spMk id="20" creationId="{65EF2119-46E7-4AE9-BA85-4A19B8E2B0EA}"/>
          </ac:spMkLst>
        </pc:spChg>
        <pc:spChg chg="add del mod">
          <ac:chgData name="Edward Tremel" userId="99c4cb7793acbe54" providerId="LiveId" clId="{D0725814-BE4A-46B4-BC5B-65D441D343B2}" dt="2021-01-28T01:56:35.356" v="8564" actId="478"/>
          <ac:spMkLst>
            <pc:docMk/>
            <pc:sldMk cId="2553482083" sldId="283"/>
            <ac:spMk id="21" creationId="{FA332334-D7E9-4599-AD29-F1F9256E4076}"/>
          </ac:spMkLst>
        </pc:spChg>
        <pc:spChg chg="add mod">
          <ac:chgData name="Edward Tremel" userId="99c4cb7793acbe54" providerId="LiveId" clId="{D0725814-BE4A-46B4-BC5B-65D441D343B2}" dt="2021-01-28T01:57:38.113" v="8586" actId="1037"/>
          <ac:spMkLst>
            <pc:docMk/>
            <pc:sldMk cId="2553482083" sldId="283"/>
            <ac:spMk id="22" creationId="{F2927746-B3BF-476F-8CF7-155157431188}"/>
          </ac:spMkLst>
        </pc:spChg>
        <pc:spChg chg="add del mod">
          <ac:chgData name="Edward Tremel" userId="99c4cb7793acbe54" providerId="LiveId" clId="{D0725814-BE4A-46B4-BC5B-65D441D343B2}" dt="2021-01-28T01:56:52.645" v="8575" actId="478"/>
          <ac:spMkLst>
            <pc:docMk/>
            <pc:sldMk cId="2553482083" sldId="283"/>
            <ac:spMk id="23" creationId="{E282FC0D-E7D2-4C51-8B50-81DA9A5D392D}"/>
          </ac:spMkLst>
        </pc:spChg>
        <pc:spChg chg="add mod">
          <ac:chgData name="Edward Tremel" userId="99c4cb7793acbe54" providerId="LiveId" clId="{D0725814-BE4A-46B4-BC5B-65D441D343B2}" dt="2021-01-28T01:57:38.113" v="8586" actId="1037"/>
          <ac:spMkLst>
            <pc:docMk/>
            <pc:sldMk cId="2553482083" sldId="283"/>
            <ac:spMk id="24" creationId="{83FF1048-6C20-40C7-940E-78FC855DB5EC}"/>
          </ac:spMkLst>
        </pc:spChg>
        <pc:spChg chg="add mod">
          <ac:chgData name="Edward Tremel" userId="99c4cb7793acbe54" providerId="LiveId" clId="{D0725814-BE4A-46B4-BC5B-65D441D343B2}" dt="2021-01-28T01:58:59.569" v="8608" actId="20577"/>
          <ac:spMkLst>
            <pc:docMk/>
            <pc:sldMk cId="2553482083" sldId="283"/>
            <ac:spMk id="25" creationId="{F3A10D2E-CA9E-4180-A995-4EC5236526A7}"/>
          </ac:spMkLst>
        </pc:spChg>
        <pc:spChg chg="add del mod">
          <ac:chgData name="Edward Tremel" userId="99c4cb7793acbe54" providerId="LiveId" clId="{D0725814-BE4A-46B4-BC5B-65D441D343B2}" dt="2021-01-28T01:57:16.182" v="8580" actId="478"/>
          <ac:spMkLst>
            <pc:docMk/>
            <pc:sldMk cId="2553482083" sldId="283"/>
            <ac:spMk id="26" creationId="{6C4B7696-43A4-427F-A78C-9076B7AB0689}"/>
          </ac:spMkLst>
        </pc:spChg>
        <pc:spChg chg="add mod">
          <ac:chgData name="Edward Tremel" userId="99c4cb7793acbe54" providerId="LiveId" clId="{D0725814-BE4A-46B4-BC5B-65D441D343B2}" dt="2021-01-28T01:57:38.113" v="8586" actId="1037"/>
          <ac:spMkLst>
            <pc:docMk/>
            <pc:sldMk cId="2553482083" sldId="283"/>
            <ac:spMk id="27" creationId="{99BD5F61-F66F-48FA-BAA9-3EB3E2CD5BFD}"/>
          </ac:spMkLst>
        </pc:spChg>
        <pc:spChg chg="add mod">
          <ac:chgData name="Edward Tremel" userId="99c4cb7793acbe54" providerId="LiveId" clId="{D0725814-BE4A-46B4-BC5B-65D441D343B2}" dt="2021-01-28T01:57:38.113" v="8586" actId="1037"/>
          <ac:spMkLst>
            <pc:docMk/>
            <pc:sldMk cId="2553482083" sldId="283"/>
            <ac:spMk id="29" creationId="{14128C87-D343-4845-8DD0-CF131991F94F}"/>
          </ac:spMkLst>
        </pc:spChg>
        <pc:spChg chg="add mod">
          <ac:chgData name="Edward Tremel" userId="99c4cb7793acbe54" providerId="LiveId" clId="{D0725814-BE4A-46B4-BC5B-65D441D343B2}" dt="2021-01-28T01:58:51.717" v="8604" actId="1076"/>
          <ac:spMkLst>
            <pc:docMk/>
            <pc:sldMk cId="2553482083" sldId="283"/>
            <ac:spMk id="31" creationId="{CB9B4F33-B714-4920-9F91-BF75C76371B0}"/>
          </ac:spMkLst>
        </pc:spChg>
        <pc:spChg chg="add mod">
          <ac:chgData name="Edward Tremel" userId="99c4cb7793acbe54" providerId="LiveId" clId="{D0725814-BE4A-46B4-BC5B-65D441D343B2}" dt="2021-01-28T01:57:38.113" v="8586" actId="1037"/>
          <ac:spMkLst>
            <pc:docMk/>
            <pc:sldMk cId="2553482083" sldId="283"/>
            <ac:spMk id="37" creationId="{168A65E3-76BE-4FB6-8B76-008087B35991}"/>
          </ac:spMkLst>
        </pc:spChg>
        <pc:spChg chg="add mod">
          <ac:chgData name="Edward Tremel" userId="99c4cb7793acbe54" providerId="LiveId" clId="{D0725814-BE4A-46B4-BC5B-65D441D343B2}" dt="2021-01-28T01:58:30.963" v="8589" actId="13822"/>
          <ac:spMkLst>
            <pc:docMk/>
            <pc:sldMk cId="2553482083" sldId="283"/>
            <ac:spMk id="39" creationId="{841D02F8-B437-47A6-BC3B-174CD76F294B}"/>
          </ac:spMkLst>
        </pc:spChg>
        <pc:spChg chg="add mod">
          <ac:chgData name="Edward Tremel" userId="99c4cb7793acbe54" providerId="LiveId" clId="{D0725814-BE4A-46B4-BC5B-65D441D343B2}" dt="2021-01-28T01:59:08.616" v="8611" actId="14100"/>
          <ac:spMkLst>
            <pc:docMk/>
            <pc:sldMk cId="2553482083" sldId="283"/>
            <ac:spMk id="40" creationId="{53C9F4C9-984E-43D7-B9B2-A2E4EB04554F}"/>
          </ac:spMkLst>
        </pc:spChg>
        <pc:spChg chg="add mod">
          <ac:chgData name="Edward Tremel" userId="99c4cb7793acbe54" providerId="LiveId" clId="{D0725814-BE4A-46B4-BC5B-65D441D343B2}" dt="2021-01-28T01:59:19.334" v="8622" actId="1076"/>
          <ac:spMkLst>
            <pc:docMk/>
            <pc:sldMk cId="2553482083" sldId="283"/>
            <ac:spMk id="41" creationId="{A2EA503B-4E9E-4E6C-9305-4135BDFD93CA}"/>
          </ac:spMkLst>
        </pc:spChg>
        <pc:spChg chg="add mod">
          <ac:chgData name="Edward Tremel" userId="99c4cb7793acbe54" providerId="LiveId" clId="{D0725814-BE4A-46B4-BC5B-65D441D343B2}" dt="2021-01-28T01:59:23.899" v="8626" actId="20577"/>
          <ac:spMkLst>
            <pc:docMk/>
            <pc:sldMk cId="2553482083" sldId="283"/>
            <ac:spMk id="42" creationId="{1ECA33A1-7642-47B4-892C-AE4316B5F669}"/>
          </ac:spMkLst>
        </pc:spChg>
        <pc:cxnChg chg="add del mod">
          <ac:chgData name="Edward Tremel" userId="99c4cb7793acbe54" providerId="LiveId" clId="{D0725814-BE4A-46B4-BC5B-65D441D343B2}" dt="2021-01-28T01:46:22.074" v="8239"/>
          <ac:cxnSpMkLst>
            <pc:docMk/>
            <pc:sldMk cId="2553482083" sldId="283"/>
            <ac:cxnSpMk id="15" creationId="{5BD0B6DF-099E-4B58-9FB1-53E3AC0B47B0}"/>
          </ac:cxnSpMkLst>
        </pc:cxnChg>
        <pc:cxnChg chg="add del mod">
          <ac:chgData name="Edward Tremel" userId="99c4cb7793acbe54" providerId="LiveId" clId="{D0725814-BE4A-46B4-BC5B-65D441D343B2}" dt="2021-01-28T01:46:22.074" v="8239"/>
          <ac:cxnSpMkLst>
            <pc:docMk/>
            <pc:sldMk cId="2553482083" sldId="283"/>
            <ac:cxnSpMk id="17" creationId="{FBBB0185-0872-456D-9824-14859202800B}"/>
          </ac:cxnSpMkLst>
        </pc:cxnChg>
        <pc:cxnChg chg="add mod">
          <ac:chgData name="Edward Tremel" userId="99c4cb7793acbe54" providerId="LiveId" clId="{D0725814-BE4A-46B4-BC5B-65D441D343B2}" dt="2021-01-28T01:57:38.113" v="8586" actId="1037"/>
          <ac:cxnSpMkLst>
            <pc:docMk/>
            <pc:sldMk cId="2553482083" sldId="283"/>
            <ac:cxnSpMk id="28" creationId="{EA6FC928-DC56-4CF2-9ED1-59976AE53E29}"/>
          </ac:cxnSpMkLst>
        </pc:cxnChg>
        <pc:cxnChg chg="add mod">
          <ac:chgData name="Edward Tremel" userId="99c4cb7793acbe54" providerId="LiveId" clId="{D0725814-BE4A-46B4-BC5B-65D441D343B2}" dt="2021-01-28T01:57:38.113" v="8586" actId="1037"/>
          <ac:cxnSpMkLst>
            <pc:docMk/>
            <pc:sldMk cId="2553482083" sldId="283"/>
            <ac:cxnSpMk id="30" creationId="{85FCA6BD-CF20-4210-80F4-D8C397A7EE1A}"/>
          </ac:cxnSpMkLst>
        </pc:cxnChg>
        <pc:cxnChg chg="add mod">
          <ac:chgData name="Edward Tremel" userId="99c4cb7793acbe54" providerId="LiveId" clId="{D0725814-BE4A-46B4-BC5B-65D441D343B2}" dt="2021-01-28T01:57:38.113" v="8586" actId="1037"/>
          <ac:cxnSpMkLst>
            <pc:docMk/>
            <pc:sldMk cId="2553482083" sldId="283"/>
            <ac:cxnSpMk id="32" creationId="{6D1A6945-34F0-4100-8479-E287490B57C2}"/>
          </ac:cxnSpMkLst>
        </pc:cxnChg>
        <pc:cxnChg chg="add mod">
          <ac:chgData name="Edward Tremel" userId="99c4cb7793acbe54" providerId="LiveId" clId="{D0725814-BE4A-46B4-BC5B-65D441D343B2}" dt="2021-01-28T01:57:38.113" v="8586" actId="1037"/>
          <ac:cxnSpMkLst>
            <pc:docMk/>
            <pc:sldMk cId="2553482083" sldId="283"/>
            <ac:cxnSpMk id="38" creationId="{952B19E2-58C7-4CF7-9F65-218784E62199}"/>
          </ac:cxnSpMkLst>
        </pc:cxnChg>
      </pc:sldChg>
      <pc:sldChg chg="addSp delSp modSp new mod">
        <pc:chgData name="Edward Tremel" userId="99c4cb7793acbe54" providerId="LiveId" clId="{D0725814-BE4A-46B4-BC5B-65D441D343B2}" dt="2021-01-28T02:06:50.310" v="8977" actId="478"/>
        <pc:sldMkLst>
          <pc:docMk/>
          <pc:sldMk cId="1059475008" sldId="284"/>
        </pc:sldMkLst>
        <pc:spChg chg="mod">
          <ac:chgData name="Edward Tremel" userId="99c4cb7793acbe54" providerId="LiveId" clId="{D0725814-BE4A-46B4-BC5B-65D441D343B2}" dt="2021-01-25T03:16:37.081" v="701" actId="20577"/>
          <ac:spMkLst>
            <pc:docMk/>
            <pc:sldMk cId="1059475008" sldId="284"/>
            <ac:spMk id="2" creationId="{A3B9909E-CE9B-4923-9EBE-D18ED98D3E82}"/>
          </ac:spMkLst>
        </pc:spChg>
        <pc:spChg chg="mod">
          <ac:chgData name="Edward Tremel" userId="99c4cb7793acbe54" providerId="LiveId" clId="{D0725814-BE4A-46B4-BC5B-65D441D343B2}" dt="2021-01-28T02:05:55.231" v="8958" actId="2711"/>
          <ac:spMkLst>
            <pc:docMk/>
            <pc:sldMk cId="1059475008" sldId="284"/>
            <ac:spMk id="3" creationId="{DE43776E-4DE0-4A85-878C-A750C8928718}"/>
          </ac:spMkLst>
        </pc:spChg>
        <pc:spChg chg="add mod">
          <ac:chgData name="Edward Tremel" userId="99c4cb7793acbe54" providerId="LiveId" clId="{D0725814-BE4A-46B4-BC5B-65D441D343B2}" dt="2021-01-28T02:06:15.815" v="8963" actId="1038"/>
          <ac:spMkLst>
            <pc:docMk/>
            <pc:sldMk cId="1059475008" sldId="284"/>
            <ac:spMk id="5" creationId="{E87F07D6-71BE-4979-9F5D-EBC8D91CE949}"/>
          </ac:spMkLst>
        </pc:spChg>
        <pc:spChg chg="add mod">
          <ac:chgData name="Edward Tremel" userId="99c4cb7793acbe54" providerId="LiveId" clId="{D0725814-BE4A-46B4-BC5B-65D441D343B2}" dt="2021-01-28T02:06:15.815" v="8963" actId="1038"/>
          <ac:spMkLst>
            <pc:docMk/>
            <pc:sldMk cId="1059475008" sldId="284"/>
            <ac:spMk id="6" creationId="{7189D18F-7DA6-47D0-86F8-92A86358236C}"/>
          </ac:spMkLst>
        </pc:spChg>
        <pc:spChg chg="add mod">
          <ac:chgData name="Edward Tremel" userId="99c4cb7793acbe54" providerId="LiveId" clId="{D0725814-BE4A-46B4-BC5B-65D441D343B2}" dt="2021-01-28T02:06:15.815" v="8963" actId="1038"/>
          <ac:spMkLst>
            <pc:docMk/>
            <pc:sldMk cId="1059475008" sldId="284"/>
            <ac:spMk id="7" creationId="{7199C17A-196C-4CF3-A01D-9595CCD5616B}"/>
          </ac:spMkLst>
        </pc:spChg>
        <pc:spChg chg="add mod">
          <ac:chgData name="Edward Tremel" userId="99c4cb7793acbe54" providerId="LiveId" clId="{D0725814-BE4A-46B4-BC5B-65D441D343B2}" dt="2021-01-28T02:06:15.815" v="8963" actId="1038"/>
          <ac:spMkLst>
            <pc:docMk/>
            <pc:sldMk cId="1059475008" sldId="284"/>
            <ac:spMk id="8" creationId="{8E136857-73A2-4B97-9C3A-F7BD36FCAD88}"/>
          </ac:spMkLst>
        </pc:spChg>
        <pc:spChg chg="add mod">
          <ac:chgData name="Edward Tremel" userId="99c4cb7793acbe54" providerId="LiveId" clId="{D0725814-BE4A-46B4-BC5B-65D441D343B2}" dt="2021-01-28T02:06:15.815" v="8963" actId="1038"/>
          <ac:spMkLst>
            <pc:docMk/>
            <pc:sldMk cId="1059475008" sldId="284"/>
            <ac:spMk id="9" creationId="{7D342EE3-A8F6-445A-A6B9-05EFC87480E5}"/>
          </ac:spMkLst>
        </pc:spChg>
        <pc:spChg chg="add mod">
          <ac:chgData name="Edward Tremel" userId="99c4cb7793acbe54" providerId="LiveId" clId="{D0725814-BE4A-46B4-BC5B-65D441D343B2}" dt="2021-01-28T02:06:15.815" v="8963" actId="1038"/>
          <ac:spMkLst>
            <pc:docMk/>
            <pc:sldMk cId="1059475008" sldId="284"/>
            <ac:spMk id="10" creationId="{9BBDAE7F-185D-4BDB-BFB7-B89731BD7B6F}"/>
          </ac:spMkLst>
        </pc:spChg>
        <pc:spChg chg="add mod">
          <ac:chgData name="Edward Tremel" userId="99c4cb7793acbe54" providerId="LiveId" clId="{D0725814-BE4A-46B4-BC5B-65D441D343B2}" dt="2021-01-28T02:06:15.815" v="8963" actId="1038"/>
          <ac:spMkLst>
            <pc:docMk/>
            <pc:sldMk cId="1059475008" sldId="284"/>
            <ac:spMk id="11" creationId="{59F0DCC4-B297-417A-B8DC-B198937273F7}"/>
          </ac:spMkLst>
        </pc:spChg>
        <pc:spChg chg="add del mod">
          <ac:chgData name="Edward Tremel" userId="99c4cb7793acbe54" providerId="LiveId" clId="{D0725814-BE4A-46B4-BC5B-65D441D343B2}" dt="2021-01-28T02:00:22.314" v="8630" actId="478"/>
          <ac:spMkLst>
            <pc:docMk/>
            <pc:sldMk cId="1059475008" sldId="284"/>
            <ac:spMk id="12" creationId="{437BAD86-5277-4323-8200-548762C46D29}"/>
          </ac:spMkLst>
        </pc:spChg>
        <pc:spChg chg="add del mod">
          <ac:chgData name="Edward Tremel" userId="99c4cb7793acbe54" providerId="LiveId" clId="{D0725814-BE4A-46B4-BC5B-65D441D343B2}" dt="2021-01-28T02:00:22.714" v="8631" actId="478"/>
          <ac:spMkLst>
            <pc:docMk/>
            <pc:sldMk cId="1059475008" sldId="284"/>
            <ac:spMk id="13" creationId="{214349C5-13E1-4F98-B4E1-3EC6546D4023}"/>
          </ac:spMkLst>
        </pc:spChg>
        <pc:spChg chg="add mod">
          <ac:chgData name="Edward Tremel" userId="99c4cb7793acbe54" providerId="LiveId" clId="{D0725814-BE4A-46B4-BC5B-65D441D343B2}" dt="2021-01-28T02:06:15.815" v="8963" actId="1038"/>
          <ac:spMkLst>
            <pc:docMk/>
            <pc:sldMk cId="1059475008" sldId="284"/>
            <ac:spMk id="18" creationId="{5FB55D59-1053-457D-B1C6-E02D32FC2145}"/>
          </ac:spMkLst>
        </pc:spChg>
        <pc:spChg chg="add mod">
          <ac:chgData name="Edward Tremel" userId="99c4cb7793acbe54" providerId="LiveId" clId="{D0725814-BE4A-46B4-BC5B-65D441D343B2}" dt="2021-01-28T02:06:15.815" v="8963" actId="1038"/>
          <ac:spMkLst>
            <pc:docMk/>
            <pc:sldMk cId="1059475008" sldId="284"/>
            <ac:spMk id="22" creationId="{F5F5EFB6-E250-4CF8-A1E3-4FCBB97FBBE1}"/>
          </ac:spMkLst>
        </pc:spChg>
        <pc:spChg chg="add del mod">
          <ac:chgData name="Edward Tremel" userId="99c4cb7793acbe54" providerId="LiveId" clId="{D0725814-BE4A-46B4-BC5B-65D441D343B2}" dt="2021-01-28T02:06:50.310" v="8977" actId="478"/>
          <ac:spMkLst>
            <pc:docMk/>
            <pc:sldMk cId="1059475008" sldId="284"/>
            <ac:spMk id="23" creationId="{31C19E1B-0971-48AC-B098-87BD70BE4908}"/>
          </ac:spMkLst>
        </pc:spChg>
        <pc:cxnChg chg="add mod">
          <ac:chgData name="Edward Tremel" userId="99c4cb7793acbe54" providerId="LiveId" clId="{D0725814-BE4A-46B4-BC5B-65D441D343B2}" dt="2021-01-28T02:06:15.815" v="8963" actId="1038"/>
          <ac:cxnSpMkLst>
            <pc:docMk/>
            <pc:sldMk cId="1059475008" sldId="284"/>
            <ac:cxnSpMk id="14" creationId="{0C474D0D-DD1D-4F5A-955D-D40673035EEF}"/>
          </ac:cxnSpMkLst>
        </pc:cxnChg>
        <pc:cxnChg chg="add del mod">
          <ac:chgData name="Edward Tremel" userId="99c4cb7793acbe54" providerId="LiveId" clId="{D0725814-BE4A-46B4-BC5B-65D441D343B2}" dt="2021-01-28T02:00:36.712" v="8634" actId="478"/>
          <ac:cxnSpMkLst>
            <pc:docMk/>
            <pc:sldMk cId="1059475008" sldId="284"/>
            <ac:cxnSpMk id="15" creationId="{9E0536A4-6F5F-4E0A-B738-83D5E550D306}"/>
          </ac:cxnSpMkLst>
        </pc:cxnChg>
        <pc:cxnChg chg="add del mod">
          <ac:chgData name="Edward Tremel" userId="99c4cb7793acbe54" providerId="LiveId" clId="{D0725814-BE4A-46B4-BC5B-65D441D343B2}" dt="2021-01-28T02:00:23.992" v="8632" actId="478"/>
          <ac:cxnSpMkLst>
            <pc:docMk/>
            <pc:sldMk cId="1059475008" sldId="284"/>
            <ac:cxnSpMk id="16" creationId="{F92C2EF4-FEE8-4A68-BE8A-FF11733C6B04}"/>
          </ac:cxnSpMkLst>
        </pc:cxnChg>
        <pc:cxnChg chg="add del mod">
          <ac:chgData name="Edward Tremel" userId="99c4cb7793acbe54" providerId="LiveId" clId="{D0725814-BE4A-46B4-BC5B-65D441D343B2}" dt="2021-01-28T02:01:36.370" v="8683" actId="478"/>
          <ac:cxnSpMkLst>
            <pc:docMk/>
            <pc:sldMk cId="1059475008" sldId="284"/>
            <ac:cxnSpMk id="17" creationId="{B3E724B6-E402-470E-9BF4-257E98F06AFD}"/>
          </ac:cxnSpMkLst>
        </pc:cxnChg>
        <pc:cxnChg chg="add del mod">
          <ac:chgData name="Edward Tremel" userId="99c4cb7793acbe54" providerId="LiveId" clId="{D0725814-BE4A-46B4-BC5B-65D441D343B2}" dt="2021-01-28T02:01:53.318" v="8686" actId="478"/>
          <ac:cxnSpMkLst>
            <pc:docMk/>
            <pc:sldMk cId="1059475008" sldId="284"/>
            <ac:cxnSpMk id="20" creationId="{3C69E7B5-FE98-4CBB-A664-DEF1654380EE}"/>
          </ac:cxnSpMkLst>
        </pc:cxnChg>
      </pc:sldChg>
      <pc:sldChg chg="addSp delSp modSp new mod modClrScheme chgLayout">
        <pc:chgData name="Edward Tremel" userId="99c4cb7793acbe54" providerId="LiveId" clId="{D0725814-BE4A-46B4-BC5B-65D441D343B2}" dt="2021-01-26T05:28:55.562" v="4681" actId="20577"/>
        <pc:sldMkLst>
          <pc:docMk/>
          <pc:sldMk cId="1058534573" sldId="285"/>
        </pc:sldMkLst>
        <pc:spChg chg="mod ord">
          <ac:chgData name="Edward Tremel" userId="99c4cb7793acbe54" providerId="LiveId" clId="{D0725814-BE4A-46B4-BC5B-65D441D343B2}" dt="2021-01-26T04:45:16.935" v="3777" actId="700"/>
          <ac:spMkLst>
            <pc:docMk/>
            <pc:sldMk cId="1058534573" sldId="285"/>
            <ac:spMk id="2" creationId="{E8A036DF-1215-4A70-822F-A1B9DBA51280}"/>
          </ac:spMkLst>
        </pc:spChg>
        <pc:spChg chg="del mod ord">
          <ac:chgData name="Edward Tremel" userId="99c4cb7793acbe54" providerId="LiveId" clId="{D0725814-BE4A-46B4-BC5B-65D441D343B2}" dt="2021-01-26T04:45:16.935" v="3777" actId="700"/>
          <ac:spMkLst>
            <pc:docMk/>
            <pc:sldMk cId="1058534573" sldId="285"/>
            <ac:spMk id="3" creationId="{1E404B61-D0FD-4EAB-A26F-B651B4F950DC}"/>
          </ac:spMkLst>
        </pc:spChg>
        <pc:spChg chg="mod ord">
          <ac:chgData name="Edward Tremel" userId="99c4cb7793acbe54" providerId="LiveId" clId="{D0725814-BE4A-46B4-BC5B-65D441D343B2}" dt="2021-01-26T05:05:09.288" v="4251" actId="1076"/>
          <ac:spMkLst>
            <pc:docMk/>
            <pc:sldMk cId="1058534573" sldId="285"/>
            <ac:spMk id="4" creationId="{E06E11AB-7FDF-4283-BDEB-42D231B584C6}"/>
          </ac:spMkLst>
        </pc:spChg>
        <pc:spChg chg="mod ord">
          <ac:chgData name="Edward Tremel" userId="99c4cb7793acbe54" providerId="LiveId" clId="{D0725814-BE4A-46B4-BC5B-65D441D343B2}" dt="2021-01-26T05:28:55.562" v="4681" actId="20577"/>
          <ac:spMkLst>
            <pc:docMk/>
            <pc:sldMk cId="1058534573" sldId="285"/>
            <ac:spMk id="5" creationId="{77715580-BE4E-4639-9255-F90CA67132D5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6" creationId="{B4E9D56E-33F1-4956-90FB-D2C924164E90}"/>
          </ac:spMkLst>
        </pc:spChg>
        <pc:spChg chg="add del mod">
          <ac:chgData name="Edward Tremel" userId="99c4cb7793acbe54" providerId="LiveId" clId="{D0725814-BE4A-46B4-BC5B-65D441D343B2}" dt="2021-01-26T04:50:45.277" v="4007" actId="478"/>
          <ac:spMkLst>
            <pc:docMk/>
            <pc:sldMk cId="1058534573" sldId="285"/>
            <ac:spMk id="7" creationId="{EB1AC781-3346-49AF-A34E-774903A7CB28}"/>
          </ac:spMkLst>
        </pc:spChg>
        <pc:spChg chg="add del mod">
          <ac:chgData name="Edward Tremel" userId="99c4cb7793acbe54" providerId="LiveId" clId="{D0725814-BE4A-46B4-BC5B-65D441D343B2}" dt="2021-01-26T04:50:45.777" v="4008" actId="478"/>
          <ac:spMkLst>
            <pc:docMk/>
            <pc:sldMk cId="1058534573" sldId="285"/>
            <ac:spMk id="8" creationId="{511C19D2-03D2-40EF-9F4F-00C83A7642D2}"/>
          </ac:spMkLst>
        </pc:spChg>
        <pc:spChg chg="add del mod">
          <ac:chgData name="Edward Tremel" userId="99c4cb7793acbe54" providerId="LiveId" clId="{D0725814-BE4A-46B4-BC5B-65D441D343B2}" dt="2021-01-26T04:50:46.070" v="4009" actId="478"/>
          <ac:spMkLst>
            <pc:docMk/>
            <pc:sldMk cId="1058534573" sldId="285"/>
            <ac:spMk id="9" creationId="{9D63C18E-75DE-4ED5-BF25-8869A7B94617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10" creationId="{8FE74DCC-2EEB-490B-91FF-6279221A89BA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11" creationId="{4F3D5EED-43F3-47A9-91E4-CF0602C98E58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12" creationId="{5BE965E7-11D0-440A-BDBD-9E458305E211}"/>
          </ac:spMkLst>
        </pc:spChg>
        <pc:spChg chg="add del mod">
          <ac:chgData name="Edward Tremel" userId="99c4cb7793acbe54" providerId="LiveId" clId="{D0725814-BE4A-46B4-BC5B-65D441D343B2}" dt="2021-01-26T05:06:37.985" v="4283" actId="478"/>
          <ac:spMkLst>
            <pc:docMk/>
            <pc:sldMk cId="1058534573" sldId="285"/>
            <ac:spMk id="13" creationId="{C46B227A-DB99-466E-A7E8-CECB8749CE67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14" creationId="{E4CEE155-7A82-48B9-8CAA-9D30C614011B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15" creationId="{04B0C251-89BC-43AC-B6C1-FC127101C4B3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16" creationId="{11324242-207A-46C8-988F-C448340A4C08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17" creationId="{A1DC73D2-9036-4C1C-93AD-1769BA3240A6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18" creationId="{EEDD1896-1D47-44A0-A95A-ABC84E13CD6F}"/>
          </ac:spMkLst>
        </pc:spChg>
        <pc:spChg chg="add del mod">
          <ac:chgData name="Edward Tremel" userId="99c4cb7793acbe54" providerId="LiveId" clId="{D0725814-BE4A-46B4-BC5B-65D441D343B2}" dt="2021-01-26T05:06:39.387" v="4284" actId="478"/>
          <ac:spMkLst>
            <pc:docMk/>
            <pc:sldMk cId="1058534573" sldId="285"/>
            <ac:spMk id="19" creationId="{7B1C71C1-2244-4804-82F7-9FF4C7AF0C80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20" creationId="{F2A32B85-71AA-442F-BF91-A987B5FD276A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21" creationId="{16DB164F-0B12-4074-B52E-80CB1ACE7F07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22" creationId="{8806A21A-2B03-49C6-9D2A-2D77A3AFDCCC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23" creationId="{379872F8-B877-4C0D-B876-C6999C4757FD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27" creationId="{C9ABBCFC-DF38-4F33-8CE5-5DF32DD14763}"/>
          </ac:spMkLst>
        </pc:spChg>
        <pc:spChg chg="add mod">
          <ac:chgData name="Edward Tremel" userId="99c4cb7793acbe54" providerId="LiveId" clId="{D0725814-BE4A-46B4-BC5B-65D441D343B2}" dt="2021-01-26T05:09:37.711" v="4353" actId="1076"/>
          <ac:spMkLst>
            <pc:docMk/>
            <pc:sldMk cId="1058534573" sldId="285"/>
            <ac:spMk id="28" creationId="{504A0EAB-3F2A-4202-A2B9-D7F0C280E2B6}"/>
          </ac:spMkLst>
        </pc:spChg>
        <pc:spChg chg="add mod">
          <ac:chgData name="Edward Tremel" userId="99c4cb7793acbe54" providerId="LiveId" clId="{D0725814-BE4A-46B4-BC5B-65D441D343B2}" dt="2021-01-26T05:07:25.854" v="4320" actId="14100"/>
          <ac:spMkLst>
            <pc:docMk/>
            <pc:sldMk cId="1058534573" sldId="285"/>
            <ac:spMk id="31" creationId="{0E5B2341-9958-4B7B-8919-5007A5B01727}"/>
          </ac:spMkLst>
        </pc:spChg>
        <pc:spChg chg="add del mod">
          <ac:chgData name="Edward Tremel" userId="99c4cb7793acbe54" providerId="LiveId" clId="{D0725814-BE4A-46B4-BC5B-65D441D343B2}" dt="2021-01-26T05:09:03.130" v="4343" actId="478"/>
          <ac:spMkLst>
            <pc:docMk/>
            <pc:sldMk cId="1058534573" sldId="285"/>
            <ac:spMk id="36" creationId="{A61F5C02-515E-4356-8F7C-449444541C21}"/>
          </ac:spMkLst>
        </pc:spChg>
        <pc:spChg chg="add mod">
          <ac:chgData name="Edward Tremel" userId="99c4cb7793acbe54" providerId="LiveId" clId="{D0725814-BE4A-46B4-BC5B-65D441D343B2}" dt="2021-01-26T05:09:46.920" v="4355" actId="1076"/>
          <ac:spMkLst>
            <pc:docMk/>
            <pc:sldMk cId="1058534573" sldId="285"/>
            <ac:spMk id="37" creationId="{BDE363CC-8867-41C9-BE5B-E11EF89D23CE}"/>
          </ac:spMkLst>
        </pc:spChg>
        <pc:cxnChg chg="add mod">
          <ac:chgData name="Edward Tremel" userId="99c4cb7793acbe54" providerId="LiveId" clId="{D0725814-BE4A-46B4-BC5B-65D441D343B2}" dt="2021-01-26T05:06:48.466" v="4299" actId="1037"/>
          <ac:cxnSpMkLst>
            <pc:docMk/>
            <pc:sldMk cId="1058534573" sldId="285"/>
            <ac:cxnSpMk id="25" creationId="{9C685984-7A5D-497B-A9FD-94A1518EEF49}"/>
          </ac:cxnSpMkLst>
        </pc:cxnChg>
        <pc:cxnChg chg="add mod">
          <ac:chgData name="Edward Tremel" userId="99c4cb7793acbe54" providerId="LiveId" clId="{D0725814-BE4A-46B4-BC5B-65D441D343B2}" dt="2021-01-26T05:09:40.774" v="4354" actId="14100"/>
          <ac:cxnSpMkLst>
            <pc:docMk/>
            <pc:sldMk cId="1058534573" sldId="285"/>
            <ac:cxnSpMk id="30" creationId="{35077E07-BD48-4D92-9F3B-253F117D80DB}"/>
          </ac:cxnSpMkLst>
        </pc:cxnChg>
        <pc:cxnChg chg="add mod">
          <ac:chgData name="Edward Tremel" userId="99c4cb7793acbe54" providerId="LiveId" clId="{D0725814-BE4A-46B4-BC5B-65D441D343B2}" dt="2021-01-26T05:07:33.618" v="4324" actId="14100"/>
          <ac:cxnSpMkLst>
            <pc:docMk/>
            <pc:sldMk cId="1058534573" sldId="285"/>
            <ac:cxnSpMk id="32" creationId="{601BC22E-F93F-47F6-816A-36BB7DC322EF}"/>
          </ac:cxnSpMkLst>
        </pc:cxnChg>
        <pc:cxnChg chg="add mod">
          <ac:chgData name="Edward Tremel" userId="99c4cb7793acbe54" providerId="LiveId" clId="{D0725814-BE4A-46B4-BC5B-65D441D343B2}" dt="2021-01-26T05:10:08.781" v="4360" actId="14100"/>
          <ac:cxnSpMkLst>
            <pc:docMk/>
            <pc:sldMk cId="1058534573" sldId="285"/>
            <ac:cxnSpMk id="39" creationId="{AA0D22D8-5151-450A-8828-7EBC0F78D745}"/>
          </ac:cxnSpMkLst>
        </pc:cxnChg>
        <pc:cxnChg chg="add mod">
          <ac:chgData name="Edward Tremel" userId="99c4cb7793acbe54" providerId="LiveId" clId="{D0725814-BE4A-46B4-BC5B-65D441D343B2}" dt="2021-01-26T05:10:05.013" v="4359" actId="14100"/>
          <ac:cxnSpMkLst>
            <pc:docMk/>
            <pc:sldMk cId="1058534573" sldId="285"/>
            <ac:cxnSpMk id="42" creationId="{8B77DAD0-DEFC-4C29-B608-93E262BD651D}"/>
          </ac:cxnSpMkLst>
        </pc:cxnChg>
      </pc:sldChg>
      <pc:sldChg chg="modSp add del mod">
        <pc:chgData name="Edward Tremel" userId="99c4cb7793acbe54" providerId="LiveId" clId="{D0725814-BE4A-46B4-BC5B-65D441D343B2}" dt="2021-01-26T05:23:08.841" v="4541" actId="47"/>
        <pc:sldMkLst>
          <pc:docMk/>
          <pc:sldMk cId="4010889074" sldId="286"/>
        </pc:sldMkLst>
        <pc:spChg chg="mod">
          <ac:chgData name="Edward Tremel" userId="99c4cb7793acbe54" providerId="LiveId" clId="{D0725814-BE4A-46B4-BC5B-65D441D343B2}" dt="2021-01-26T03:22:33.847" v="2152" actId="113"/>
          <ac:spMkLst>
            <pc:docMk/>
            <pc:sldMk cId="4010889074" sldId="286"/>
            <ac:spMk id="7" creationId="{00000000-0000-0000-0000-000000000000}"/>
          </ac:spMkLst>
        </pc:spChg>
      </pc:sldChg>
      <pc:sldChg chg="addSp modSp new mod">
        <pc:chgData name="Edward Tremel" userId="99c4cb7793acbe54" providerId="LiveId" clId="{D0725814-BE4A-46B4-BC5B-65D441D343B2}" dt="2021-01-26T04:55:27.312" v="4152" actId="20577"/>
        <pc:sldMkLst>
          <pc:docMk/>
          <pc:sldMk cId="1085771674" sldId="287"/>
        </pc:sldMkLst>
        <pc:spChg chg="mod">
          <ac:chgData name="Edward Tremel" userId="99c4cb7793acbe54" providerId="LiveId" clId="{D0725814-BE4A-46B4-BC5B-65D441D343B2}" dt="2021-01-26T03:58:45.934" v="2279" actId="20577"/>
          <ac:spMkLst>
            <pc:docMk/>
            <pc:sldMk cId="1085771674" sldId="287"/>
            <ac:spMk id="2" creationId="{97B7E0C3-221C-40E3-B254-261D6956B021}"/>
          </ac:spMkLst>
        </pc:spChg>
        <pc:spChg chg="mod">
          <ac:chgData name="Edward Tremel" userId="99c4cb7793acbe54" providerId="LiveId" clId="{D0725814-BE4A-46B4-BC5B-65D441D343B2}" dt="2021-01-26T03:26:55.132" v="2221" actId="20577"/>
          <ac:spMkLst>
            <pc:docMk/>
            <pc:sldMk cId="1085771674" sldId="287"/>
            <ac:spMk id="3" creationId="{20B21938-7056-42CC-928B-5B70C93C7526}"/>
          </ac:spMkLst>
        </pc:spChg>
        <pc:spChg chg="add mod">
          <ac:chgData name="Edward Tremel" userId="99c4cb7793acbe54" providerId="LiveId" clId="{D0725814-BE4A-46B4-BC5B-65D441D343B2}" dt="2021-01-26T04:11:24.817" v="2770" actId="1076"/>
          <ac:spMkLst>
            <pc:docMk/>
            <pc:sldMk cId="1085771674" sldId="287"/>
            <ac:spMk id="9" creationId="{92FEC8EE-AB1B-42BD-B8E5-AC28361EA354}"/>
          </ac:spMkLst>
        </pc:spChg>
        <pc:graphicFrameChg chg="add mod modGraphic">
          <ac:chgData name="Edward Tremel" userId="99c4cb7793acbe54" providerId="LiveId" clId="{D0725814-BE4A-46B4-BC5B-65D441D343B2}" dt="2021-01-26T04:55:27.312" v="4152" actId="20577"/>
          <ac:graphicFrameMkLst>
            <pc:docMk/>
            <pc:sldMk cId="1085771674" sldId="287"/>
            <ac:graphicFrameMk id="5" creationId="{F96C407D-BEED-449D-88C3-9AB4E1DB52A8}"/>
          </ac:graphicFrameMkLst>
        </pc:graphicFrameChg>
        <pc:cxnChg chg="add mod">
          <ac:chgData name="Edward Tremel" userId="99c4cb7793acbe54" providerId="LiveId" clId="{D0725814-BE4A-46B4-BC5B-65D441D343B2}" dt="2021-01-26T04:11:30.799" v="2772" actId="14100"/>
          <ac:cxnSpMkLst>
            <pc:docMk/>
            <pc:sldMk cId="1085771674" sldId="287"/>
            <ac:cxnSpMk id="7" creationId="{28272BB0-F9DF-44D2-B896-53D97721B67A}"/>
          </ac:cxnSpMkLst>
        </pc:cxnChg>
      </pc:sldChg>
      <pc:sldChg chg="addSp modSp new mod modAnim">
        <pc:chgData name="Edward Tremel" userId="99c4cb7793acbe54" providerId="LiveId" clId="{D0725814-BE4A-46B4-BC5B-65D441D343B2}" dt="2021-01-26T04:28:13.330" v="3461"/>
        <pc:sldMkLst>
          <pc:docMk/>
          <pc:sldMk cId="2668290324" sldId="288"/>
        </pc:sldMkLst>
        <pc:spChg chg="mod">
          <ac:chgData name="Edward Tremel" userId="99c4cb7793acbe54" providerId="LiveId" clId="{D0725814-BE4A-46B4-BC5B-65D441D343B2}" dt="2021-01-26T04:12:25.098" v="2797" actId="20577"/>
          <ac:spMkLst>
            <pc:docMk/>
            <pc:sldMk cId="2668290324" sldId="288"/>
            <ac:spMk id="2" creationId="{0D70288D-0905-4E2D-9ACF-B0C85A156A9C}"/>
          </ac:spMkLst>
        </pc:spChg>
        <pc:spChg chg="mod">
          <ac:chgData name="Edward Tremel" userId="99c4cb7793acbe54" providerId="LiveId" clId="{D0725814-BE4A-46B4-BC5B-65D441D343B2}" dt="2021-01-26T04:19:05.931" v="3176" actId="20577"/>
          <ac:spMkLst>
            <pc:docMk/>
            <pc:sldMk cId="2668290324" sldId="288"/>
            <ac:spMk id="3" creationId="{64A57A8D-FEFF-4D96-A623-6B214141EBB6}"/>
          </ac:spMkLst>
        </pc:spChg>
        <pc:spChg chg="add mod">
          <ac:chgData name="Edward Tremel" userId="99c4cb7793acbe54" providerId="LiveId" clId="{D0725814-BE4A-46B4-BC5B-65D441D343B2}" dt="2021-01-26T04:19:12.237" v="3177" actId="1035"/>
          <ac:spMkLst>
            <pc:docMk/>
            <pc:sldMk cId="2668290324" sldId="288"/>
            <ac:spMk id="5" creationId="{4B42E587-4627-446F-B85B-4F759B8A4C2E}"/>
          </ac:spMkLst>
        </pc:spChg>
        <pc:spChg chg="add mod">
          <ac:chgData name="Edward Tremel" userId="99c4cb7793acbe54" providerId="LiveId" clId="{D0725814-BE4A-46B4-BC5B-65D441D343B2}" dt="2021-01-26T04:19:12.237" v="3177" actId="1035"/>
          <ac:spMkLst>
            <pc:docMk/>
            <pc:sldMk cId="2668290324" sldId="288"/>
            <ac:spMk id="9" creationId="{CB1A0CF8-8948-4D49-B1EE-745934955E82}"/>
          </ac:spMkLst>
        </pc:spChg>
        <pc:spChg chg="add mod">
          <ac:chgData name="Edward Tremel" userId="99c4cb7793acbe54" providerId="LiveId" clId="{D0725814-BE4A-46B4-BC5B-65D441D343B2}" dt="2021-01-26T04:19:12.237" v="3177" actId="1035"/>
          <ac:spMkLst>
            <pc:docMk/>
            <pc:sldMk cId="2668290324" sldId="288"/>
            <ac:spMk id="10" creationId="{6328AED4-630A-467E-8D13-1D4C69ACD237}"/>
          </ac:spMkLst>
        </pc:spChg>
        <pc:spChg chg="add mod">
          <ac:chgData name="Edward Tremel" userId="99c4cb7793acbe54" providerId="LiveId" clId="{D0725814-BE4A-46B4-BC5B-65D441D343B2}" dt="2021-01-26T04:22:46.865" v="3279" actId="20577"/>
          <ac:spMkLst>
            <pc:docMk/>
            <pc:sldMk cId="2668290324" sldId="288"/>
            <ac:spMk id="14" creationId="{4A7EFA1A-FD34-4DFA-8D54-5A0C9E074061}"/>
          </ac:spMkLst>
        </pc:spChg>
        <pc:spChg chg="add mod">
          <ac:chgData name="Edward Tremel" userId="99c4cb7793acbe54" providerId="LiveId" clId="{D0725814-BE4A-46B4-BC5B-65D441D343B2}" dt="2021-01-26T04:23:59.991" v="3297" actId="2711"/>
          <ac:spMkLst>
            <pc:docMk/>
            <pc:sldMk cId="2668290324" sldId="288"/>
            <ac:spMk id="16" creationId="{044B6462-A39B-4707-962B-5477164809D5}"/>
          </ac:spMkLst>
        </pc:spChg>
        <pc:spChg chg="add mod">
          <ac:chgData name="Edward Tremel" userId="99c4cb7793acbe54" providerId="LiveId" clId="{D0725814-BE4A-46B4-BC5B-65D441D343B2}" dt="2021-01-26T04:24:42.154" v="3333" actId="2711"/>
          <ac:spMkLst>
            <pc:docMk/>
            <pc:sldMk cId="2668290324" sldId="288"/>
            <ac:spMk id="21" creationId="{515E5941-20BA-4CAD-BEBD-211D206A391A}"/>
          </ac:spMkLst>
        </pc:spChg>
        <pc:cxnChg chg="add mod">
          <ac:chgData name="Edward Tremel" userId="99c4cb7793acbe54" providerId="LiveId" clId="{D0725814-BE4A-46B4-BC5B-65D441D343B2}" dt="2021-01-26T04:19:12.237" v="3177" actId="1035"/>
          <ac:cxnSpMkLst>
            <pc:docMk/>
            <pc:sldMk cId="2668290324" sldId="288"/>
            <ac:cxnSpMk id="7" creationId="{DAA9A576-BE40-4C18-BA93-43297B97E14A}"/>
          </ac:cxnSpMkLst>
        </pc:cxnChg>
        <pc:cxnChg chg="add mod">
          <ac:chgData name="Edward Tremel" userId="99c4cb7793acbe54" providerId="LiveId" clId="{D0725814-BE4A-46B4-BC5B-65D441D343B2}" dt="2021-01-26T04:19:30.990" v="3180" actId="14100"/>
          <ac:cxnSpMkLst>
            <pc:docMk/>
            <pc:sldMk cId="2668290324" sldId="288"/>
            <ac:cxnSpMk id="12" creationId="{CC18BD8C-EFD7-443C-9C39-5AFD0F9003B3}"/>
          </ac:cxnSpMkLst>
        </pc:cxnChg>
        <pc:cxnChg chg="add mod">
          <ac:chgData name="Edward Tremel" userId="99c4cb7793acbe54" providerId="LiveId" clId="{D0725814-BE4A-46B4-BC5B-65D441D343B2}" dt="2021-01-26T04:23:12.681" v="3292" actId="20577"/>
          <ac:cxnSpMkLst>
            <pc:docMk/>
            <pc:sldMk cId="2668290324" sldId="288"/>
            <ac:cxnSpMk id="18" creationId="{EABE698F-A638-4AB0-8281-67B153CF1C28}"/>
          </ac:cxnSpMkLst>
        </pc:cxnChg>
        <pc:cxnChg chg="add mod">
          <ac:chgData name="Edward Tremel" userId="99c4cb7793acbe54" providerId="LiveId" clId="{D0725814-BE4A-46B4-BC5B-65D441D343B2}" dt="2021-01-26T04:24:28.680" v="3331" actId="20577"/>
          <ac:cxnSpMkLst>
            <pc:docMk/>
            <pc:sldMk cId="2668290324" sldId="288"/>
            <ac:cxnSpMk id="22" creationId="{080267DC-7686-4D5C-8C3E-9037F1D889D8}"/>
          </ac:cxnSpMkLst>
        </pc:cxnChg>
      </pc:sldChg>
      <pc:sldChg chg="addSp modSp new mod modAnim">
        <pc:chgData name="Edward Tremel" userId="99c4cb7793acbe54" providerId="LiveId" clId="{D0725814-BE4A-46B4-BC5B-65D441D343B2}" dt="2021-01-26T04:44:17.147" v="3776"/>
        <pc:sldMkLst>
          <pc:docMk/>
          <pc:sldMk cId="1994330606" sldId="289"/>
        </pc:sldMkLst>
        <pc:spChg chg="mod">
          <ac:chgData name="Edward Tremel" userId="99c4cb7793acbe54" providerId="LiveId" clId="{D0725814-BE4A-46B4-BC5B-65D441D343B2}" dt="2021-01-26T04:24:49.011" v="3351" actId="20577"/>
          <ac:spMkLst>
            <pc:docMk/>
            <pc:sldMk cId="1994330606" sldId="289"/>
            <ac:spMk id="2" creationId="{D88C2837-B615-4071-98FC-7E7B7114F82A}"/>
          </ac:spMkLst>
        </pc:spChg>
        <pc:spChg chg="mod">
          <ac:chgData name="Edward Tremel" userId="99c4cb7793acbe54" providerId="LiveId" clId="{D0725814-BE4A-46B4-BC5B-65D441D343B2}" dt="2021-01-26T04:40:31.561" v="3597" actId="6549"/>
          <ac:spMkLst>
            <pc:docMk/>
            <pc:sldMk cId="1994330606" sldId="289"/>
            <ac:spMk id="3" creationId="{B8E2A5F6-3A1A-4990-BBF6-A7AE56483995}"/>
          </ac:spMkLst>
        </pc:spChg>
        <pc:spChg chg="mod">
          <ac:chgData name="Edward Tremel" userId="99c4cb7793acbe54" providerId="LiveId" clId="{D0725814-BE4A-46B4-BC5B-65D441D343B2}" dt="2021-01-26T04:27:33.788" v="3431" actId="20577"/>
          <ac:spMkLst>
            <pc:docMk/>
            <pc:sldMk cId="1994330606" sldId="289"/>
            <ac:spMk id="4" creationId="{03E5C619-2255-4DFD-8D6B-B11505EC6B33}"/>
          </ac:spMkLst>
        </pc:spChg>
        <pc:spChg chg="add mod">
          <ac:chgData name="Edward Tremel" userId="99c4cb7793acbe54" providerId="LiveId" clId="{D0725814-BE4A-46B4-BC5B-65D441D343B2}" dt="2021-01-26T04:27:38.408" v="3435" actId="20577"/>
          <ac:spMkLst>
            <pc:docMk/>
            <pc:sldMk cId="1994330606" sldId="289"/>
            <ac:spMk id="5" creationId="{7C5A2419-3972-4771-BB94-3DC61CA98D94}"/>
          </ac:spMkLst>
        </pc:spChg>
        <pc:spChg chg="add mod">
          <ac:chgData name="Edward Tremel" userId="99c4cb7793acbe54" providerId="LiveId" clId="{D0725814-BE4A-46B4-BC5B-65D441D343B2}" dt="2021-01-26T04:27:50.171" v="3459" actId="1076"/>
          <ac:spMkLst>
            <pc:docMk/>
            <pc:sldMk cId="1994330606" sldId="289"/>
            <ac:spMk id="6" creationId="{F6F243CC-6FFC-494F-87FA-66606EFCE3B0}"/>
          </ac:spMkLst>
        </pc:spChg>
        <pc:spChg chg="add mod">
          <ac:chgData name="Edward Tremel" userId="99c4cb7793acbe54" providerId="LiveId" clId="{D0725814-BE4A-46B4-BC5B-65D441D343B2}" dt="2021-01-26T04:29:43.761" v="3534" actId="1076"/>
          <ac:spMkLst>
            <pc:docMk/>
            <pc:sldMk cId="1994330606" sldId="289"/>
            <ac:spMk id="7" creationId="{ADD71F59-7710-443F-A7B7-F80AC37E6728}"/>
          </ac:spMkLst>
        </pc:spChg>
        <pc:spChg chg="add mod">
          <ac:chgData name="Edward Tremel" userId="99c4cb7793acbe54" providerId="LiveId" clId="{D0725814-BE4A-46B4-BC5B-65D441D343B2}" dt="2021-01-26T04:29:38.763" v="3533" actId="1076"/>
          <ac:spMkLst>
            <pc:docMk/>
            <pc:sldMk cId="1994330606" sldId="289"/>
            <ac:spMk id="8" creationId="{79FAB7BE-33D1-47D4-9D46-0E9783CFDB48}"/>
          </ac:spMkLst>
        </pc:spChg>
        <pc:graphicFrameChg chg="add mod modGraphic">
          <ac:chgData name="Edward Tremel" userId="99c4cb7793acbe54" providerId="LiveId" clId="{D0725814-BE4A-46B4-BC5B-65D441D343B2}" dt="2021-01-26T04:44:00.177" v="3774" actId="1035"/>
          <ac:graphicFrameMkLst>
            <pc:docMk/>
            <pc:sldMk cId="1994330606" sldId="289"/>
            <ac:graphicFrameMk id="14" creationId="{1B35374E-E16D-4ED4-80E3-857C9E24E6DC}"/>
          </ac:graphicFrameMkLst>
        </pc:graphicFrameChg>
        <pc:cxnChg chg="add mod">
          <ac:chgData name="Edward Tremel" userId="99c4cb7793acbe54" providerId="LiveId" clId="{D0725814-BE4A-46B4-BC5B-65D441D343B2}" dt="2021-01-26T04:29:58.115" v="3538" actId="13822"/>
          <ac:cxnSpMkLst>
            <pc:docMk/>
            <pc:sldMk cId="1994330606" sldId="289"/>
            <ac:cxnSpMk id="10" creationId="{E0679271-3CBE-4BAE-B81C-87706595CDF6}"/>
          </ac:cxnSpMkLst>
        </pc:cxnChg>
        <pc:cxnChg chg="add mod">
          <ac:chgData name="Edward Tremel" userId="99c4cb7793acbe54" providerId="LiveId" clId="{D0725814-BE4A-46B4-BC5B-65D441D343B2}" dt="2021-01-26T04:30:07.971" v="3540" actId="13822"/>
          <ac:cxnSpMkLst>
            <pc:docMk/>
            <pc:sldMk cId="1994330606" sldId="289"/>
            <ac:cxnSpMk id="13" creationId="{72EAA92F-844D-47E0-8B92-FC0D0CF4F39E}"/>
          </ac:cxnSpMkLst>
        </pc:cxnChg>
      </pc:sldChg>
      <pc:sldChg chg="modSp add mod">
        <pc:chgData name="Edward Tremel" userId="99c4cb7793acbe54" providerId="LiveId" clId="{D0725814-BE4A-46B4-BC5B-65D441D343B2}" dt="2021-01-26T05:23:17.756" v="4542" actId="113"/>
        <pc:sldMkLst>
          <pc:docMk/>
          <pc:sldMk cId="832458596" sldId="290"/>
        </pc:sldMkLst>
        <pc:spChg chg="mod">
          <ac:chgData name="Edward Tremel" userId="99c4cb7793acbe54" providerId="LiveId" clId="{D0725814-BE4A-46B4-BC5B-65D441D343B2}" dt="2021-01-26T05:23:17.756" v="4542" actId="113"/>
          <ac:spMkLst>
            <pc:docMk/>
            <pc:sldMk cId="832458596" sldId="290"/>
            <ac:spMk id="7" creationId="{00000000-0000-0000-0000-000000000000}"/>
          </ac:spMkLst>
        </pc:spChg>
      </pc:sldChg>
      <pc:sldChg chg="modSp add mod">
        <pc:chgData name="Edward Tremel" userId="99c4cb7793acbe54" providerId="LiveId" clId="{D0725814-BE4A-46B4-BC5B-65D441D343B2}" dt="2021-01-26T05:23:30.403" v="4544" actId="113"/>
        <pc:sldMkLst>
          <pc:docMk/>
          <pc:sldMk cId="801411459" sldId="291"/>
        </pc:sldMkLst>
        <pc:spChg chg="mod">
          <ac:chgData name="Edward Tremel" userId="99c4cb7793acbe54" providerId="LiveId" clId="{D0725814-BE4A-46B4-BC5B-65D441D343B2}" dt="2021-01-26T05:23:30.403" v="4544" actId="113"/>
          <ac:spMkLst>
            <pc:docMk/>
            <pc:sldMk cId="801411459" sldId="291"/>
            <ac:spMk id="7" creationId="{00000000-0000-0000-0000-000000000000}"/>
          </ac:spMkLst>
        </pc:spChg>
      </pc:sldChg>
      <pc:sldChg chg="modSp add mod">
        <pc:chgData name="Edward Tremel" userId="99c4cb7793acbe54" providerId="LiveId" clId="{D0725814-BE4A-46B4-BC5B-65D441D343B2}" dt="2021-01-26T05:25:31.799" v="4555" actId="20577"/>
        <pc:sldMkLst>
          <pc:docMk/>
          <pc:sldMk cId="942941185" sldId="292"/>
        </pc:sldMkLst>
        <pc:spChg chg="mod">
          <ac:chgData name="Edward Tremel" userId="99c4cb7793acbe54" providerId="LiveId" clId="{D0725814-BE4A-46B4-BC5B-65D441D343B2}" dt="2021-01-26T05:25:31.799" v="4555" actId="20577"/>
          <ac:spMkLst>
            <pc:docMk/>
            <pc:sldMk cId="942941185" sldId="292"/>
            <ac:spMk id="6" creationId="{00000000-0000-0000-0000-000000000000}"/>
          </ac:spMkLst>
        </pc:spChg>
      </pc:sldChg>
      <pc:sldChg chg="addSp delSp modSp new mod modAnim">
        <pc:chgData name="Edward Tremel" userId="99c4cb7793acbe54" providerId="LiveId" clId="{D0725814-BE4A-46B4-BC5B-65D441D343B2}" dt="2021-01-28T01:09:57.120" v="7119" actId="20577"/>
        <pc:sldMkLst>
          <pc:docMk/>
          <pc:sldMk cId="4123852884" sldId="293"/>
        </pc:sldMkLst>
        <pc:spChg chg="mod">
          <ac:chgData name="Edward Tremel" userId="99c4cb7793acbe54" providerId="LiveId" clId="{D0725814-BE4A-46B4-BC5B-65D441D343B2}" dt="2021-01-28T00:06:54.922" v="5862" actId="6549"/>
          <ac:spMkLst>
            <pc:docMk/>
            <pc:sldMk cId="4123852884" sldId="293"/>
            <ac:spMk id="2" creationId="{8142684E-6DF8-42AF-BD84-796BB35C34AD}"/>
          </ac:spMkLst>
        </pc:spChg>
        <pc:spChg chg="mod">
          <ac:chgData name="Edward Tremel" userId="99c4cb7793acbe54" providerId="LiveId" clId="{D0725814-BE4A-46B4-BC5B-65D441D343B2}" dt="2021-01-28T01:09:57.120" v="7119" actId="20577"/>
          <ac:spMkLst>
            <pc:docMk/>
            <pc:sldMk cId="4123852884" sldId="293"/>
            <ac:spMk id="3" creationId="{5B632699-8A38-4A86-8CE8-874D74EDDA3E}"/>
          </ac:spMkLst>
        </pc:spChg>
        <pc:spChg chg="mod">
          <ac:chgData name="Edward Tremel" userId="99c4cb7793acbe54" providerId="LiveId" clId="{D0725814-BE4A-46B4-BC5B-65D441D343B2}" dt="2021-01-28T00:23:17.703" v="6217" actId="1076"/>
          <ac:spMkLst>
            <pc:docMk/>
            <pc:sldMk cId="4123852884" sldId="293"/>
            <ac:spMk id="4" creationId="{49466CBB-CF28-40ED-9485-AF5BDBF7AC83}"/>
          </ac:spMkLst>
        </pc:spChg>
        <pc:spChg chg="add mod">
          <ac:chgData name="Edward Tremel" userId="99c4cb7793acbe54" providerId="LiveId" clId="{D0725814-BE4A-46B4-BC5B-65D441D343B2}" dt="2021-01-28T00:08:10.037" v="5874" actId="20577"/>
          <ac:spMkLst>
            <pc:docMk/>
            <pc:sldMk cId="4123852884" sldId="293"/>
            <ac:spMk id="5" creationId="{AD1309C8-2827-4A4D-9A4A-6CD66CF52A08}"/>
          </ac:spMkLst>
        </pc:spChg>
        <pc:spChg chg="add del mod">
          <ac:chgData name="Edward Tremel" userId="99c4cb7793acbe54" providerId="LiveId" clId="{D0725814-BE4A-46B4-BC5B-65D441D343B2}" dt="2021-01-28T00:04:32.333" v="5713"/>
          <ac:spMkLst>
            <pc:docMk/>
            <pc:sldMk cId="4123852884" sldId="293"/>
            <ac:spMk id="6" creationId="{DB4A0D50-6291-4C9E-84B4-8AA66FEA932D}"/>
          </ac:spMkLst>
        </pc:spChg>
        <pc:spChg chg="add del mod">
          <ac:chgData name="Edward Tremel" userId="99c4cb7793acbe54" providerId="LiveId" clId="{D0725814-BE4A-46B4-BC5B-65D441D343B2}" dt="2021-01-28T00:04:32.332" v="5711" actId="478"/>
          <ac:spMkLst>
            <pc:docMk/>
            <pc:sldMk cId="4123852884" sldId="293"/>
            <ac:spMk id="7" creationId="{2B589A09-DB3E-4514-85F6-A77DFC4FC097}"/>
          </ac:spMkLst>
        </pc:spChg>
        <pc:spChg chg="add del mod">
          <ac:chgData name="Edward Tremel" userId="99c4cb7793acbe54" providerId="LiveId" clId="{D0725814-BE4A-46B4-BC5B-65D441D343B2}" dt="2021-01-28T00:04:45.534" v="5723" actId="478"/>
          <ac:spMkLst>
            <pc:docMk/>
            <pc:sldMk cId="4123852884" sldId="293"/>
            <ac:spMk id="8" creationId="{59638278-424D-4AC6-95F3-81D574BD63BD}"/>
          </ac:spMkLst>
        </pc:spChg>
        <pc:spChg chg="add mod">
          <ac:chgData name="Edward Tremel" userId="99c4cb7793acbe54" providerId="LiveId" clId="{D0725814-BE4A-46B4-BC5B-65D441D343B2}" dt="2021-01-28T00:05:39.694" v="5743" actId="1037"/>
          <ac:spMkLst>
            <pc:docMk/>
            <pc:sldMk cId="4123852884" sldId="293"/>
            <ac:spMk id="20" creationId="{A227CDC6-A54A-47A5-872F-D4091E08A5E5}"/>
          </ac:spMkLst>
        </pc:spChg>
        <pc:spChg chg="add mod">
          <ac:chgData name="Edward Tremel" userId="99c4cb7793acbe54" providerId="LiveId" clId="{D0725814-BE4A-46B4-BC5B-65D441D343B2}" dt="2021-01-28T00:05:39.694" v="5743" actId="1037"/>
          <ac:spMkLst>
            <pc:docMk/>
            <pc:sldMk cId="4123852884" sldId="293"/>
            <ac:spMk id="21" creationId="{16177466-8D90-46D8-9F3F-A97215A45FF5}"/>
          </ac:spMkLst>
        </pc:spChg>
        <pc:spChg chg="add del mod">
          <ac:chgData name="Edward Tremel" userId="99c4cb7793acbe54" providerId="LiveId" clId="{D0725814-BE4A-46B4-BC5B-65D441D343B2}" dt="2021-01-28T00:05:39.694" v="5743" actId="1037"/>
          <ac:spMkLst>
            <pc:docMk/>
            <pc:sldMk cId="4123852884" sldId="293"/>
            <ac:spMk id="22" creationId="{14C0E9AE-E3C9-42C3-90CB-C5B0A3039741}"/>
          </ac:spMkLst>
        </pc:spChg>
        <pc:spChg chg="add mod">
          <ac:chgData name="Edward Tremel" userId="99c4cb7793acbe54" providerId="LiveId" clId="{D0725814-BE4A-46B4-BC5B-65D441D343B2}" dt="2021-01-28T00:05:39.694" v="5743" actId="1037"/>
          <ac:spMkLst>
            <pc:docMk/>
            <pc:sldMk cId="4123852884" sldId="293"/>
            <ac:spMk id="23" creationId="{FB8A71B7-9A18-427D-A24B-FA85C7409AC5}"/>
          </ac:spMkLst>
        </pc:spChg>
        <pc:spChg chg="add mod">
          <ac:chgData name="Edward Tremel" userId="99c4cb7793acbe54" providerId="LiveId" clId="{D0725814-BE4A-46B4-BC5B-65D441D343B2}" dt="2021-01-28T00:05:39.694" v="5743" actId="1037"/>
          <ac:spMkLst>
            <pc:docMk/>
            <pc:sldMk cId="4123852884" sldId="293"/>
            <ac:spMk id="25" creationId="{8F71538C-94A3-4950-8A01-DD24F4860458}"/>
          </ac:spMkLst>
        </pc:spChg>
        <pc:spChg chg="add mod">
          <ac:chgData name="Edward Tremel" userId="99c4cb7793acbe54" providerId="LiveId" clId="{D0725814-BE4A-46B4-BC5B-65D441D343B2}" dt="2021-01-28T00:11:16.652" v="5934" actId="1076"/>
          <ac:spMkLst>
            <pc:docMk/>
            <pc:sldMk cId="4123852884" sldId="293"/>
            <ac:spMk id="28" creationId="{41C48D7C-11E1-418E-9674-A75A9D9D9077}"/>
          </ac:spMkLst>
        </pc:spChg>
        <pc:spChg chg="add mod">
          <ac:chgData name="Edward Tremel" userId="99c4cb7793acbe54" providerId="LiveId" clId="{D0725814-BE4A-46B4-BC5B-65D441D343B2}" dt="2021-01-28T00:11:23.807" v="5935" actId="1076"/>
          <ac:spMkLst>
            <pc:docMk/>
            <pc:sldMk cId="4123852884" sldId="293"/>
            <ac:spMk id="29" creationId="{94CD5737-8529-4BC2-B922-3FC6BE42C479}"/>
          </ac:spMkLst>
        </pc:spChg>
        <pc:spChg chg="add mod">
          <ac:chgData name="Edward Tremel" userId="99c4cb7793acbe54" providerId="LiveId" clId="{D0725814-BE4A-46B4-BC5B-65D441D343B2}" dt="2021-01-28T00:11:01.615" v="5933" actId="1076"/>
          <ac:spMkLst>
            <pc:docMk/>
            <pc:sldMk cId="4123852884" sldId="293"/>
            <ac:spMk id="30" creationId="{DD997A18-596E-4C0F-A89F-F4496DB53611}"/>
          </ac:spMkLst>
        </pc:spChg>
        <pc:spChg chg="add mod">
          <ac:chgData name="Edward Tremel" userId="99c4cb7793acbe54" providerId="LiveId" clId="{D0725814-BE4A-46B4-BC5B-65D441D343B2}" dt="2021-01-28T00:23:43.361" v="6223" actId="12788"/>
          <ac:spMkLst>
            <pc:docMk/>
            <pc:sldMk cId="4123852884" sldId="293"/>
            <ac:spMk id="31" creationId="{EE86EDDE-14C4-4BCE-ABA8-D8486FDD43B0}"/>
          </ac:spMkLst>
        </pc:spChg>
        <pc:spChg chg="add mod">
          <ac:chgData name="Edward Tremel" userId="99c4cb7793acbe54" providerId="LiveId" clId="{D0725814-BE4A-46B4-BC5B-65D441D343B2}" dt="2021-01-28T00:23:21.750" v="6221" actId="1036"/>
          <ac:spMkLst>
            <pc:docMk/>
            <pc:sldMk cId="4123852884" sldId="293"/>
            <ac:spMk id="32" creationId="{0D7D70E7-5339-4EF4-8728-9B1C8E3ECE30}"/>
          </ac:spMkLst>
        </pc:spChg>
        <pc:spChg chg="add mod">
          <ac:chgData name="Edward Tremel" userId="99c4cb7793acbe54" providerId="LiveId" clId="{D0725814-BE4A-46B4-BC5B-65D441D343B2}" dt="2021-01-28T00:23:21.750" v="6221" actId="1036"/>
          <ac:spMkLst>
            <pc:docMk/>
            <pc:sldMk cId="4123852884" sldId="293"/>
            <ac:spMk id="33" creationId="{E4808155-E748-40BB-8803-9752A1116896}"/>
          </ac:spMkLst>
        </pc:spChg>
        <pc:spChg chg="add mod">
          <ac:chgData name="Edward Tremel" userId="99c4cb7793acbe54" providerId="LiveId" clId="{D0725814-BE4A-46B4-BC5B-65D441D343B2}" dt="2021-01-28T00:23:21.750" v="6221" actId="1036"/>
          <ac:spMkLst>
            <pc:docMk/>
            <pc:sldMk cId="4123852884" sldId="293"/>
            <ac:spMk id="38" creationId="{7656F81E-6A25-4BD7-A7E9-59FD1B44482E}"/>
          </ac:spMkLst>
        </pc:spChg>
        <pc:spChg chg="add mod">
          <ac:chgData name="Edward Tremel" userId="99c4cb7793acbe54" providerId="LiveId" clId="{D0725814-BE4A-46B4-BC5B-65D441D343B2}" dt="2021-01-28T00:23:21.750" v="6221" actId="1036"/>
          <ac:spMkLst>
            <pc:docMk/>
            <pc:sldMk cId="4123852884" sldId="293"/>
            <ac:spMk id="39" creationId="{2F411CAC-8318-4AAA-A2AC-45EE12336651}"/>
          </ac:spMkLst>
        </pc:spChg>
        <pc:spChg chg="add mod">
          <ac:chgData name="Edward Tremel" userId="99c4cb7793acbe54" providerId="LiveId" clId="{D0725814-BE4A-46B4-BC5B-65D441D343B2}" dt="2021-01-28T00:24:46.549" v="6230" actId="1076"/>
          <ac:spMkLst>
            <pc:docMk/>
            <pc:sldMk cId="4123852884" sldId="293"/>
            <ac:spMk id="43" creationId="{A60C4E49-5E6E-4492-BF50-D6AD30C48950}"/>
          </ac:spMkLst>
        </pc:spChg>
        <pc:spChg chg="add mod">
          <ac:chgData name="Edward Tremel" userId="99c4cb7793acbe54" providerId="LiveId" clId="{D0725814-BE4A-46B4-BC5B-65D441D343B2}" dt="2021-01-28T00:25:08.584" v="6257" actId="20577"/>
          <ac:spMkLst>
            <pc:docMk/>
            <pc:sldMk cId="4123852884" sldId="293"/>
            <ac:spMk id="46" creationId="{08577E56-056D-4A1D-8E0C-89EB3BB8AE7F}"/>
          </ac:spMkLst>
        </pc:spChg>
        <pc:cxnChg chg="add mod">
          <ac:chgData name="Edward Tremel" userId="99c4cb7793acbe54" providerId="LiveId" clId="{D0725814-BE4A-46B4-BC5B-65D441D343B2}" dt="2021-01-28T00:05:39.694" v="5743" actId="1037"/>
          <ac:cxnSpMkLst>
            <pc:docMk/>
            <pc:sldMk cId="4123852884" sldId="293"/>
            <ac:cxnSpMk id="10" creationId="{E424EF27-0E6F-4955-A6C0-501F5532BDB4}"/>
          </ac:cxnSpMkLst>
        </pc:cxnChg>
        <pc:cxnChg chg="add mod">
          <ac:chgData name="Edward Tremel" userId="99c4cb7793acbe54" providerId="LiveId" clId="{D0725814-BE4A-46B4-BC5B-65D441D343B2}" dt="2021-01-28T00:05:39.694" v="5743" actId="1037"/>
          <ac:cxnSpMkLst>
            <pc:docMk/>
            <pc:sldMk cId="4123852884" sldId="293"/>
            <ac:cxnSpMk id="11" creationId="{9FD9F76B-D67C-4ED9-9879-F1E2EE830DC0}"/>
          </ac:cxnSpMkLst>
        </pc:cxnChg>
        <pc:cxnChg chg="add mod">
          <ac:chgData name="Edward Tremel" userId="99c4cb7793acbe54" providerId="LiveId" clId="{D0725814-BE4A-46B4-BC5B-65D441D343B2}" dt="2021-01-28T00:05:39.694" v="5743" actId="1037"/>
          <ac:cxnSpMkLst>
            <pc:docMk/>
            <pc:sldMk cId="4123852884" sldId="293"/>
            <ac:cxnSpMk id="14" creationId="{B07C523D-3440-485F-A370-23B05BEEC653}"/>
          </ac:cxnSpMkLst>
        </pc:cxnChg>
        <pc:cxnChg chg="add mod">
          <ac:chgData name="Edward Tremel" userId="99c4cb7793acbe54" providerId="LiveId" clId="{D0725814-BE4A-46B4-BC5B-65D441D343B2}" dt="2021-01-28T00:05:39.694" v="5743" actId="1037"/>
          <ac:cxnSpMkLst>
            <pc:docMk/>
            <pc:sldMk cId="4123852884" sldId="293"/>
            <ac:cxnSpMk id="24" creationId="{C13A9B80-BCF2-461D-BF31-BD6565407ED1}"/>
          </ac:cxnSpMkLst>
        </pc:cxnChg>
        <pc:cxnChg chg="add mod">
          <ac:chgData name="Edward Tremel" userId="99c4cb7793acbe54" providerId="LiveId" clId="{D0725814-BE4A-46B4-BC5B-65D441D343B2}" dt="2021-01-28T00:05:39.694" v="5743" actId="1037"/>
          <ac:cxnSpMkLst>
            <pc:docMk/>
            <pc:sldMk cId="4123852884" sldId="293"/>
            <ac:cxnSpMk id="26" creationId="{81426AAD-4289-4A6E-A4C8-850E9EFD9126}"/>
          </ac:cxnSpMkLst>
        </pc:cxnChg>
        <pc:cxnChg chg="add mod">
          <ac:chgData name="Edward Tremel" userId="99c4cb7793acbe54" providerId="LiveId" clId="{D0725814-BE4A-46B4-BC5B-65D441D343B2}" dt="2021-01-28T00:23:43.361" v="6223" actId="12788"/>
          <ac:cxnSpMkLst>
            <pc:docMk/>
            <pc:sldMk cId="4123852884" sldId="293"/>
            <ac:cxnSpMk id="35" creationId="{C5069BB5-9BC8-4026-9BFF-D3197789039A}"/>
          </ac:cxnSpMkLst>
        </pc:cxnChg>
        <pc:cxnChg chg="add mod">
          <ac:chgData name="Edward Tremel" userId="99c4cb7793acbe54" providerId="LiveId" clId="{D0725814-BE4A-46B4-BC5B-65D441D343B2}" dt="2021-01-28T00:23:21.750" v="6221" actId="1036"/>
          <ac:cxnSpMkLst>
            <pc:docMk/>
            <pc:sldMk cId="4123852884" sldId="293"/>
            <ac:cxnSpMk id="37" creationId="{A491B0FA-C18B-446F-AC0D-3A342F532E47}"/>
          </ac:cxnSpMkLst>
        </pc:cxnChg>
        <pc:cxnChg chg="add mod">
          <ac:chgData name="Edward Tremel" userId="99c4cb7793acbe54" providerId="LiveId" clId="{D0725814-BE4A-46B4-BC5B-65D441D343B2}" dt="2021-01-28T00:23:21.750" v="6221" actId="1036"/>
          <ac:cxnSpMkLst>
            <pc:docMk/>
            <pc:sldMk cId="4123852884" sldId="293"/>
            <ac:cxnSpMk id="41" creationId="{AA0EF5E9-2250-42CD-9E5C-1616B0FBB2A5}"/>
          </ac:cxnSpMkLst>
        </pc:cxnChg>
        <pc:cxnChg chg="add mod">
          <ac:chgData name="Edward Tremel" userId="99c4cb7793acbe54" providerId="LiveId" clId="{D0725814-BE4A-46B4-BC5B-65D441D343B2}" dt="2021-01-28T00:23:21.750" v="6221" actId="1036"/>
          <ac:cxnSpMkLst>
            <pc:docMk/>
            <pc:sldMk cId="4123852884" sldId="293"/>
            <ac:cxnSpMk id="45" creationId="{58D97F61-DD98-48AA-A632-58680B39E08A}"/>
          </ac:cxnSpMkLst>
        </pc:cxnChg>
      </pc:sldChg>
      <pc:sldChg chg="addSp delSp modSp new mod modAnim">
        <pc:chgData name="Edward Tremel" userId="99c4cb7793acbe54" providerId="LiveId" clId="{D0725814-BE4A-46B4-BC5B-65D441D343B2}" dt="2021-01-28T01:14:04.748" v="7258" actId="20577"/>
        <pc:sldMkLst>
          <pc:docMk/>
          <pc:sldMk cId="2002044289" sldId="294"/>
        </pc:sldMkLst>
        <pc:spChg chg="mod">
          <ac:chgData name="Edward Tremel" userId="99c4cb7793acbe54" providerId="LiveId" clId="{D0725814-BE4A-46B4-BC5B-65D441D343B2}" dt="2021-01-28T00:25:34.614" v="6280" actId="20577"/>
          <ac:spMkLst>
            <pc:docMk/>
            <pc:sldMk cId="2002044289" sldId="294"/>
            <ac:spMk id="2" creationId="{819D53F5-544C-43EC-8042-4C4E265AB400}"/>
          </ac:spMkLst>
        </pc:spChg>
        <pc:spChg chg="mod">
          <ac:chgData name="Edward Tremel" userId="99c4cb7793acbe54" providerId="LiveId" clId="{D0725814-BE4A-46B4-BC5B-65D441D343B2}" dt="2021-01-28T01:14:04.748" v="7258" actId="20577"/>
          <ac:spMkLst>
            <pc:docMk/>
            <pc:sldMk cId="2002044289" sldId="294"/>
            <ac:spMk id="3" creationId="{08AD3D8D-6EFB-4B23-8F03-FA9E1375145B}"/>
          </ac:spMkLst>
        </pc:spChg>
        <pc:spChg chg="add del mod">
          <ac:chgData name="Edward Tremel" userId="99c4cb7793acbe54" providerId="LiveId" clId="{D0725814-BE4A-46B4-BC5B-65D441D343B2}" dt="2021-01-28T00:32:25.745" v="6482"/>
          <ac:spMkLst>
            <pc:docMk/>
            <pc:sldMk cId="2002044289" sldId="294"/>
            <ac:spMk id="5" creationId="{7CB1967A-0AFD-41EE-8E06-AD3807992058}"/>
          </ac:spMkLst>
        </pc:spChg>
        <pc:spChg chg="add mod">
          <ac:chgData name="Edward Tremel" userId="99c4cb7793acbe54" providerId="LiveId" clId="{D0725814-BE4A-46B4-BC5B-65D441D343B2}" dt="2021-01-28T00:48:29.124" v="6982" actId="1037"/>
          <ac:spMkLst>
            <pc:docMk/>
            <pc:sldMk cId="2002044289" sldId="294"/>
            <ac:spMk id="6" creationId="{97F3055E-8EEF-440E-9274-8EF994802782}"/>
          </ac:spMkLst>
        </pc:spChg>
        <pc:spChg chg="add mod">
          <ac:chgData name="Edward Tremel" userId="99c4cb7793acbe54" providerId="LiveId" clId="{D0725814-BE4A-46B4-BC5B-65D441D343B2}" dt="2021-01-28T00:48:29.124" v="6982" actId="1037"/>
          <ac:spMkLst>
            <pc:docMk/>
            <pc:sldMk cId="2002044289" sldId="294"/>
            <ac:spMk id="8" creationId="{8E5F56BF-ECA8-4A5C-89E0-F133484C2617}"/>
          </ac:spMkLst>
        </pc:spChg>
        <pc:spChg chg="add mod">
          <ac:chgData name="Edward Tremel" userId="99c4cb7793acbe54" providerId="LiveId" clId="{D0725814-BE4A-46B4-BC5B-65D441D343B2}" dt="2021-01-28T00:48:29.124" v="6982" actId="1037"/>
          <ac:spMkLst>
            <pc:docMk/>
            <pc:sldMk cId="2002044289" sldId="294"/>
            <ac:spMk id="9" creationId="{6936541F-A435-479F-BE3C-6883EBDF15E6}"/>
          </ac:spMkLst>
        </pc:spChg>
        <pc:spChg chg="add mod">
          <ac:chgData name="Edward Tremel" userId="99c4cb7793acbe54" providerId="LiveId" clId="{D0725814-BE4A-46B4-BC5B-65D441D343B2}" dt="2021-01-28T00:48:29.124" v="6982" actId="1037"/>
          <ac:spMkLst>
            <pc:docMk/>
            <pc:sldMk cId="2002044289" sldId="294"/>
            <ac:spMk id="12" creationId="{594B323A-3E1D-4820-BF73-DC0EBF11D292}"/>
          </ac:spMkLst>
        </pc:spChg>
        <pc:spChg chg="add mod">
          <ac:chgData name="Edward Tremel" userId="99c4cb7793acbe54" providerId="LiveId" clId="{D0725814-BE4A-46B4-BC5B-65D441D343B2}" dt="2021-01-28T00:48:29.124" v="6982" actId="1037"/>
          <ac:spMkLst>
            <pc:docMk/>
            <pc:sldMk cId="2002044289" sldId="294"/>
            <ac:spMk id="13" creationId="{EB4F8E08-155A-4145-8EA7-AF259647038D}"/>
          </ac:spMkLst>
        </pc:spChg>
        <pc:spChg chg="add del mod">
          <ac:chgData name="Edward Tremel" userId="99c4cb7793acbe54" providerId="LiveId" clId="{D0725814-BE4A-46B4-BC5B-65D441D343B2}" dt="2021-01-28T00:38:18.026" v="6556" actId="478"/>
          <ac:spMkLst>
            <pc:docMk/>
            <pc:sldMk cId="2002044289" sldId="294"/>
            <ac:spMk id="20" creationId="{4FF4E8D5-4475-43FA-8255-AC8DBBCF0A95}"/>
          </ac:spMkLst>
        </pc:spChg>
        <pc:spChg chg="add mod">
          <ac:chgData name="Edward Tremel" userId="99c4cb7793acbe54" providerId="LiveId" clId="{D0725814-BE4A-46B4-BC5B-65D441D343B2}" dt="2021-01-28T00:48:29.124" v="6982" actId="1037"/>
          <ac:spMkLst>
            <pc:docMk/>
            <pc:sldMk cId="2002044289" sldId="294"/>
            <ac:spMk id="21" creationId="{4ED23618-1EAD-4ECC-9F77-65EA14568957}"/>
          </ac:spMkLst>
        </pc:spChg>
        <pc:spChg chg="add del mod">
          <ac:chgData name="Edward Tremel" userId="99c4cb7793acbe54" providerId="LiveId" clId="{D0725814-BE4A-46B4-BC5B-65D441D343B2}" dt="2021-01-28T00:40:26.452" v="6600" actId="478"/>
          <ac:spMkLst>
            <pc:docMk/>
            <pc:sldMk cId="2002044289" sldId="294"/>
            <ac:spMk id="22" creationId="{8E38F876-08CB-445A-8AF6-A1B7402D3DA0}"/>
          </ac:spMkLst>
        </pc:spChg>
        <pc:spChg chg="add mod">
          <ac:chgData name="Edward Tremel" userId="99c4cb7793acbe54" providerId="LiveId" clId="{D0725814-BE4A-46B4-BC5B-65D441D343B2}" dt="2021-01-28T00:48:29.124" v="6982" actId="1037"/>
          <ac:spMkLst>
            <pc:docMk/>
            <pc:sldMk cId="2002044289" sldId="294"/>
            <ac:spMk id="23" creationId="{CD910278-5DE1-46A1-A802-00CED905B309}"/>
          </ac:spMkLst>
        </pc:spChg>
        <pc:spChg chg="add mod">
          <ac:chgData name="Edward Tremel" userId="99c4cb7793acbe54" providerId="LiveId" clId="{D0725814-BE4A-46B4-BC5B-65D441D343B2}" dt="2021-01-28T00:51:26.446" v="7060" actId="1076"/>
          <ac:spMkLst>
            <pc:docMk/>
            <pc:sldMk cId="2002044289" sldId="294"/>
            <ac:spMk id="24" creationId="{276C1C07-252A-437A-9C46-BC86A627A6F4}"/>
          </ac:spMkLst>
        </pc:spChg>
        <pc:spChg chg="add mod">
          <ac:chgData name="Edward Tremel" userId="99c4cb7793acbe54" providerId="LiveId" clId="{D0725814-BE4A-46B4-BC5B-65D441D343B2}" dt="2021-01-28T00:52:12.057" v="7093" actId="1076"/>
          <ac:spMkLst>
            <pc:docMk/>
            <pc:sldMk cId="2002044289" sldId="294"/>
            <ac:spMk id="25" creationId="{40CCBE7C-FD20-4C13-9348-38F6BC4B1FEE}"/>
          </ac:spMkLst>
        </pc:spChg>
        <pc:cxnChg chg="add mod">
          <ac:chgData name="Edward Tremel" userId="99c4cb7793acbe54" providerId="LiveId" clId="{D0725814-BE4A-46B4-BC5B-65D441D343B2}" dt="2021-01-28T00:48:29.124" v="6982" actId="1037"/>
          <ac:cxnSpMkLst>
            <pc:docMk/>
            <pc:sldMk cId="2002044289" sldId="294"/>
            <ac:cxnSpMk id="7" creationId="{4AA39ECD-45C8-4825-8A16-3B508C7211CD}"/>
          </ac:cxnSpMkLst>
        </pc:cxnChg>
        <pc:cxnChg chg="add mod">
          <ac:chgData name="Edward Tremel" userId="99c4cb7793acbe54" providerId="LiveId" clId="{D0725814-BE4A-46B4-BC5B-65D441D343B2}" dt="2021-01-28T00:48:29.124" v="6982" actId="1037"/>
          <ac:cxnSpMkLst>
            <pc:docMk/>
            <pc:sldMk cId="2002044289" sldId="294"/>
            <ac:cxnSpMk id="10" creationId="{EFA15A7A-ED4E-4289-97AE-B53E1D747B2C}"/>
          </ac:cxnSpMkLst>
        </pc:cxnChg>
        <pc:cxnChg chg="add mod">
          <ac:chgData name="Edward Tremel" userId="99c4cb7793acbe54" providerId="LiveId" clId="{D0725814-BE4A-46B4-BC5B-65D441D343B2}" dt="2021-01-28T00:48:29.124" v="6982" actId="1037"/>
          <ac:cxnSpMkLst>
            <pc:docMk/>
            <pc:sldMk cId="2002044289" sldId="294"/>
            <ac:cxnSpMk id="14" creationId="{1890B6AB-A321-446C-9AA4-E7E91D46541B}"/>
          </ac:cxnSpMkLst>
        </pc:cxnChg>
        <pc:cxnChg chg="add mod">
          <ac:chgData name="Edward Tremel" userId="99c4cb7793acbe54" providerId="LiveId" clId="{D0725814-BE4A-46B4-BC5B-65D441D343B2}" dt="2021-01-28T00:48:29.124" v="6982" actId="1037"/>
          <ac:cxnSpMkLst>
            <pc:docMk/>
            <pc:sldMk cId="2002044289" sldId="294"/>
            <ac:cxnSpMk id="17" creationId="{44CA2C5F-AD7B-40D0-B279-33AFA18889A3}"/>
          </ac:cxnSpMkLst>
        </pc:cxnChg>
        <pc:cxnChg chg="add del mod">
          <ac:chgData name="Edward Tremel" userId="99c4cb7793acbe54" providerId="LiveId" clId="{D0725814-BE4A-46B4-BC5B-65D441D343B2}" dt="2021-01-28T00:38:12.716" v="6553"/>
          <ac:cxnSpMkLst>
            <pc:docMk/>
            <pc:sldMk cId="2002044289" sldId="294"/>
            <ac:cxnSpMk id="19" creationId="{670DC5C9-FB2B-4AEC-9F76-7A92B57CD526}"/>
          </ac:cxnSpMkLst>
        </pc:cxnChg>
      </pc:sldChg>
      <pc:sldChg chg="addSp modSp new mod modAnim">
        <pc:chgData name="Edward Tremel" userId="99c4cb7793acbe54" providerId="LiveId" clId="{D0725814-BE4A-46B4-BC5B-65D441D343B2}" dt="2021-01-28T01:30:58.340" v="7496"/>
        <pc:sldMkLst>
          <pc:docMk/>
          <pc:sldMk cId="2613582732" sldId="295"/>
        </pc:sldMkLst>
        <pc:spChg chg="mod">
          <ac:chgData name="Edward Tremel" userId="99c4cb7793acbe54" providerId="LiveId" clId="{D0725814-BE4A-46B4-BC5B-65D441D343B2}" dt="2021-01-28T01:09:41.803" v="7110" actId="20577"/>
          <ac:spMkLst>
            <pc:docMk/>
            <pc:sldMk cId="2613582732" sldId="295"/>
            <ac:spMk id="2" creationId="{1AF7BC8F-94FA-4EC6-A60A-939246C95F17}"/>
          </ac:spMkLst>
        </pc:spChg>
        <pc:spChg chg="mod">
          <ac:chgData name="Edward Tremel" userId="99c4cb7793acbe54" providerId="LiveId" clId="{D0725814-BE4A-46B4-BC5B-65D441D343B2}" dt="2021-01-28T01:18:04.839" v="7330" actId="20577"/>
          <ac:spMkLst>
            <pc:docMk/>
            <pc:sldMk cId="2613582732" sldId="295"/>
            <ac:spMk id="3" creationId="{E8A27E7B-3CD1-45EC-8165-4816F304856F}"/>
          </ac:spMkLst>
        </pc:spChg>
        <pc:spChg chg="add mod">
          <ac:chgData name="Edward Tremel" userId="99c4cb7793acbe54" providerId="LiveId" clId="{D0725814-BE4A-46B4-BC5B-65D441D343B2}" dt="2021-01-28T01:24:40.689" v="7425" actId="1037"/>
          <ac:spMkLst>
            <pc:docMk/>
            <pc:sldMk cId="2613582732" sldId="295"/>
            <ac:spMk id="5" creationId="{5EA5469A-F608-4B1F-AA24-58CEE7F3D5D2}"/>
          </ac:spMkLst>
        </pc:spChg>
        <pc:spChg chg="add mod">
          <ac:chgData name="Edward Tremel" userId="99c4cb7793acbe54" providerId="LiveId" clId="{D0725814-BE4A-46B4-BC5B-65D441D343B2}" dt="2021-01-28T01:24:40.689" v="7425" actId="1037"/>
          <ac:spMkLst>
            <pc:docMk/>
            <pc:sldMk cId="2613582732" sldId="295"/>
            <ac:spMk id="6" creationId="{F6366A84-DF43-44C5-9F10-6895EAD66506}"/>
          </ac:spMkLst>
        </pc:spChg>
        <pc:spChg chg="add mod">
          <ac:chgData name="Edward Tremel" userId="99c4cb7793acbe54" providerId="LiveId" clId="{D0725814-BE4A-46B4-BC5B-65D441D343B2}" dt="2021-01-28T01:24:40.689" v="7425" actId="1037"/>
          <ac:spMkLst>
            <pc:docMk/>
            <pc:sldMk cId="2613582732" sldId="295"/>
            <ac:spMk id="7" creationId="{E178E914-7E4E-46CE-82BC-7437A3F07E24}"/>
          </ac:spMkLst>
        </pc:spChg>
        <pc:spChg chg="add mod">
          <ac:chgData name="Edward Tremel" userId="99c4cb7793acbe54" providerId="LiveId" clId="{D0725814-BE4A-46B4-BC5B-65D441D343B2}" dt="2021-01-28T01:24:40.689" v="7425" actId="1037"/>
          <ac:spMkLst>
            <pc:docMk/>
            <pc:sldMk cId="2613582732" sldId="295"/>
            <ac:spMk id="9" creationId="{1A2B3B69-B464-4CF2-9DBF-A1AF29BDEE3D}"/>
          </ac:spMkLst>
        </pc:spChg>
        <pc:spChg chg="add mod">
          <ac:chgData name="Edward Tremel" userId="99c4cb7793acbe54" providerId="LiveId" clId="{D0725814-BE4A-46B4-BC5B-65D441D343B2}" dt="2021-01-28T01:26:15.275" v="7443" actId="1076"/>
          <ac:spMkLst>
            <pc:docMk/>
            <pc:sldMk cId="2613582732" sldId="295"/>
            <ac:spMk id="11" creationId="{76AE4A02-B187-43BE-A83B-4B68FDEF03DF}"/>
          </ac:spMkLst>
        </pc:spChg>
        <pc:spChg chg="add mod">
          <ac:chgData name="Edward Tremel" userId="99c4cb7793acbe54" providerId="LiveId" clId="{D0725814-BE4A-46B4-BC5B-65D441D343B2}" dt="2021-01-28T01:26:37.757" v="7451" actId="1076"/>
          <ac:spMkLst>
            <pc:docMk/>
            <pc:sldMk cId="2613582732" sldId="295"/>
            <ac:spMk id="12" creationId="{73050E1B-50B4-40BB-96D7-3C7D29C562C8}"/>
          </ac:spMkLst>
        </pc:spChg>
        <pc:spChg chg="add mod">
          <ac:chgData name="Edward Tremel" userId="99c4cb7793acbe54" providerId="LiveId" clId="{D0725814-BE4A-46B4-BC5B-65D441D343B2}" dt="2021-01-28T01:28:17.532" v="7485" actId="20577"/>
          <ac:spMkLst>
            <pc:docMk/>
            <pc:sldMk cId="2613582732" sldId="295"/>
            <ac:spMk id="17" creationId="{142BD3DC-EE0D-4860-A046-9C19E838EEB2}"/>
          </ac:spMkLst>
        </pc:spChg>
        <pc:cxnChg chg="add mod">
          <ac:chgData name="Edward Tremel" userId="99c4cb7793acbe54" providerId="LiveId" clId="{D0725814-BE4A-46B4-BC5B-65D441D343B2}" dt="2021-01-28T01:24:40.689" v="7425" actId="1037"/>
          <ac:cxnSpMkLst>
            <pc:docMk/>
            <pc:sldMk cId="2613582732" sldId="295"/>
            <ac:cxnSpMk id="8" creationId="{9962B7C7-534B-4DB2-BED7-BC6BE8FE5E60}"/>
          </ac:cxnSpMkLst>
        </pc:cxnChg>
        <pc:cxnChg chg="add mod">
          <ac:chgData name="Edward Tremel" userId="99c4cb7793acbe54" providerId="LiveId" clId="{D0725814-BE4A-46B4-BC5B-65D441D343B2}" dt="2021-01-28T01:24:40.689" v="7425" actId="1037"/>
          <ac:cxnSpMkLst>
            <pc:docMk/>
            <pc:sldMk cId="2613582732" sldId="295"/>
            <ac:cxnSpMk id="10" creationId="{209B9801-8139-4EE6-8222-19AFF3225FCB}"/>
          </ac:cxnSpMkLst>
        </pc:cxnChg>
        <pc:cxnChg chg="add mod">
          <ac:chgData name="Edward Tremel" userId="99c4cb7793acbe54" providerId="LiveId" clId="{D0725814-BE4A-46B4-BC5B-65D441D343B2}" dt="2021-01-28T01:26:30.371" v="7448" actId="13822"/>
          <ac:cxnSpMkLst>
            <pc:docMk/>
            <pc:sldMk cId="2613582732" sldId="295"/>
            <ac:cxnSpMk id="14" creationId="{EDCF0442-CA30-4822-826C-DE261DA923D1}"/>
          </ac:cxnSpMkLst>
        </pc:cxnChg>
        <pc:cxnChg chg="add mod">
          <ac:chgData name="Edward Tremel" userId="99c4cb7793acbe54" providerId="LiveId" clId="{D0725814-BE4A-46B4-BC5B-65D441D343B2}" dt="2021-01-28T01:29:56.721" v="7490" actId="1076"/>
          <ac:cxnSpMkLst>
            <pc:docMk/>
            <pc:sldMk cId="2613582732" sldId="295"/>
            <ac:cxnSpMk id="16" creationId="{4CD02D49-582F-4C65-9B0B-B711BA3E2D4A}"/>
          </ac:cxnSpMkLst>
        </pc:cxnChg>
      </pc:sldChg>
      <pc:sldChg chg="addSp modSp new mod modAnim">
        <pc:chgData name="Edward Tremel" userId="99c4cb7793acbe54" providerId="LiveId" clId="{D0725814-BE4A-46B4-BC5B-65D441D343B2}" dt="2021-01-28T01:44:08.395" v="8219"/>
        <pc:sldMkLst>
          <pc:docMk/>
          <pc:sldMk cId="3437282792" sldId="296"/>
        </pc:sldMkLst>
        <pc:spChg chg="mod">
          <ac:chgData name="Edward Tremel" userId="99c4cb7793acbe54" providerId="LiveId" clId="{D0725814-BE4A-46B4-BC5B-65D441D343B2}" dt="2021-01-28T01:38:43.974" v="8038" actId="20577"/>
          <ac:spMkLst>
            <pc:docMk/>
            <pc:sldMk cId="3437282792" sldId="296"/>
            <ac:spMk id="2" creationId="{BA089CC6-95B8-4094-A2C8-0DC7EAC3958E}"/>
          </ac:spMkLst>
        </pc:spChg>
        <pc:spChg chg="mod">
          <ac:chgData name="Edward Tremel" userId="99c4cb7793acbe54" providerId="LiveId" clId="{D0725814-BE4A-46B4-BC5B-65D441D343B2}" dt="2021-01-28T01:43:14.664" v="8215" actId="20577"/>
          <ac:spMkLst>
            <pc:docMk/>
            <pc:sldMk cId="3437282792" sldId="296"/>
            <ac:spMk id="3" creationId="{79C9578D-7D29-4B1D-9B80-1A15A7B02F94}"/>
          </ac:spMkLst>
        </pc:spChg>
        <pc:spChg chg="add mod">
          <ac:chgData name="Edward Tremel" userId="99c4cb7793acbe54" providerId="LiveId" clId="{D0725814-BE4A-46B4-BC5B-65D441D343B2}" dt="2021-01-28T01:39:29.710" v="8043" actId="208"/>
          <ac:spMkLst>
            <pc:docMk/>
            <pc:sldMk cId="3437282792" sldId="296"/>
            <ac:spMk id="6" creationId="{8622FB67-B3D1-4051-8310-1098299CDB91}"/>
          </ac:spMkLst>
        </pc:spChg>
        <pc:spChg chg="add mod">
          <ac:chgData name="Edward Tremel" userId="99c4cb7793acbe54" providerId="LiveId" clId="{D0725814-BE4A-46B4-BC5B-65D441D343B2}" dt="2021-01-28T01:39:46.866" v="8047" actId="14100"/>
          <ac:spMkLst>
            <pc:docMk/>
            <pc:sldMk cId="3437282792" sldId="296"/>
            <ac:spMk id="7" creationId="{B6E90045-7B51-41D1-9DEC-3BFA69496106}"/>
          </ac:spMkLst>
        </pc:spChg>
        <pc:graphicFrameChg chg="add mod">
          <ac:chgData name="Edward Tremel" userId="99c4cb7793acbe54" providerId="LiveId" clId="{D0725814-BE4A-46B4-BC5B-65D441D343B2}" dt="2021-01-28T01:38:47.910" v="8039" actId="1076"/>
          <ac:graphicFrameMkLst>
            <pc:docMk/>
            <pc:sldMk cId="3437282792" sldId="296"/>
            <ac:graphicFrameMk id="5" creationId="{1F9B569E-A036-4318-9568-9B97A06FDE9F}"/>
          </ac:graphicFrameMkLst>
        </pc:graphicFrameChg>
      </pc:sldChg>
      <pc:sldChg chg="modSp add mod">
        <pc:chgData name="Edward Tremel" userId="99c4cb7793acbe54" providerId="LiveId" clId="{D0725814-BE4A-46B4-BC5B-65D441D343B2}" dt="2021-01-28T01:45:09.248" v="8221" actId="113"/>
        <pc:sldMkLst>
          <pc:docMk/>
          <pc:sldMk cId="3662534407" sldId="297"/>
        </pc:sldMkLst>
        <pc:spChg chg="mod">
          <ac:chgData name="Edward Tremel" userId="99c4cb7793acbe54" providerId="LiveId" clId="{D0725814-BE4A-46B4-BC5B-65D441D343B2}" dt="2021-01-28T01:45:09.248" v="8221" actId="113"/>
          <ac:spMkLst>
            <pc:docMk/>
            <pc:sldMk cId="3662534407" sldId="297"/>
            <ac:spMk id="7" creationId="{00000000-0000-0000-0000-000000000000}"/>
          </ac:spMkLst>
        </pc:spChg>
      </pc:sldChg>
      <pc:sldChg chg="addSp modSp new mod modAnim">
        <pc:chgData name="Edward Tremel" userId="99c4cb7793acbe54" providerId="LiveId" clId="{D0725814-BE4A-46B4-BC5B-65D441D343B2}" dt="2021-01-28T02:17:25.380" v="9186" actId="20577"/>
        <pc:sldMkLst>
          <pc:docMk/>
          <pc:sldMk cId="4006516417" sldId="298"/>
        </pc:sldMkLst>
        <pc:spChg chg="mod">
          <ac:chgData name="Edward Tremel" userId="99c4cb7793acbe54" providerId="LiveId" clId="{D0725814-BE4A-46B4-BC5B-65D441D343B2}" dt="2021-01-28T02:17:25.380" v="9186" actId="20577"/>
          <ac:spMkLst>
            <pc:docMk/>
            <pc:sldMk cId="4006516417" sldId="298"/>
            <ac:spMk id="2" creationId="{3AED396F-045D-45DB-9964-886CC205C35D}"/>
          </ac:spMkLst>
        </pc:spChg>
        <pc:spChg chg="mod">
          <ac:chgData name="Edward Tremel" userId="99c4cb7793acbe54" providerId="LiveId" clId="{D0725814-BE4A-46B4-BC5B-65D441D343B2}" dt="2021-01-28T02:13:28.119" v="9142" actId="113"/>
          <ac:spMkLst>
            <pc:docMk/>
            <pc:sldMk cId="4006516417" sldId="298"/>
            <ac:spMk id="3" creationId="{51D2B850-9E0A-4B2B-8DE9-AA62D7D9DBDE}"/>
          </ac:spMkLst>
        </pc:spChg>
        <pc:spChg chg="add mod">
          <ac:chgData name="Edward Tremel" userId="99c4cb7793acbe54" providerId="LiveId" clId="{D0725814-BE4A-46B4-BC5B-65D441D343B2}" dt="2021-01-28T02:11:37.386" v="9069" actId="1076"/>
          <ac:spMkLst>
            <pc:docMk/>
            <pc:sldMk cId="4006516417" sldId="298"/>
            <ac:spMk id="5" creationId="{12B8DB2F-3218-4649-A564-BCEFFBC55CCA}"/>
          </ac:spMkLst>
        </pc:spChg>
        <pc:spChg chg="add mod">
          <ac:chgData name="Edward Tremel" userId="99c4cb7793acbe54" providerId="LiveId" clId="{D0725814-BE4A-46B4-BC5B-65D441D343B2}" dt="2021-01-28T02:11:37.386" v="9069" actId="1076"/>
          <ac:spMkLst>
            <pc:docMk/>
            <pc:sldMk cId="4006516417" sldId="298"/>
            <ac:spMk id="6" creationId="{987D26F9-5EA7-4A5B-8338-2361FCFE894C}"/>
          </ac:spMkLst>
        </pc:spChg>
        <pc:spChg chg="add mod">
          <ac:chgData name="Edward Tremel" userId="99c4cb7793acbe54" providerId="LiveId" clId="{D0725814-BE4A-46B4-BC5B-65D441D343B2}" dt="2021-01-28T02:11:37.386" v="9069" actId="1076"/>
          <ac:spMkLst>
            <pc:docMk/>
            <pc:sldMk cId="4006516417" sldId="298"/>
            <ac:spMk id="7" creationId="{BA814B85-1706-4FE8-B0E3-1EF49195A15A}"/>
          </ac:spMkLst>
        </pc:spChg>
        <pc:spChg chg="add mod">
          <ac:chgData name="Edward Tremel" userId="99c4cb7793acbe54" providerId="LiveId" clId="{D0725814-BE4A-46B4-BC5B-65D441D343B2}" dt="2021-01-28T02:13:59.936" v="9148"/>
          <ac:spMkLst>
            <pc:docMk/>
            <pc:sldMk cId="4006516417" sldId="298"/>
            <ac:spMk id="8" creationId="{FC19B79D-6458-48AB-8389-352F6D9AA62A}"/>
          </ac:spMkLst>
        </pc:spChg>
        <pc:spChg chg="add mod">
          <ac:chgData name="Edward Tremel" userId="99c4cb7793acbe54" providerId="LiveId" clId="{D0725814-BE4A-46B4-BC5B-65D441D343B2}" dt="2021-01-28T02:11:37.386" v="9069" actId="1076"/>
          <ac:spMkLst>
            <pc:docMk/>
            <pc:sldMk cId="4006516417" sldId="298"/>
            <ac:spMk id="9" creationId="{CD11653F-4F18-4987-B2B0-2374F9F30777}"/>
          </ac:spMkLst>
        </pc:spChg>
        <pc:spChg chg="add mod">
          <ac:chgData name="Edward Tremel" userId="99c4cb7793acbe54" providerId="LiveId" clId="{D0725814-BE4A-46B4-BC5B-65D441D343B2}" dt="2021-01-28T02:11:37.386" v="9069" actId="1076"/>
          <ac:spMkLst>
            <pc:docMk/>
            <pc:sldMk cId="4006516417" sldId="298"/>
            <ac:spMk id="10" creationId="{389414C8-A390-42A2-9250-192A897DB608}"/>
          </ac:spMkLst>
        </pc:spChg>
        <pc:spChg chg="add mod">
          <ac:chgData name="Edward Tremel" userId="99c4cb7793acbe54" providerId="LiveId" clId="{D0725814-BE4A-46B4-BC5B-65D441D343B2}" dt="2021-01-28T02:11:37.386" v="9069" actId="1076"/>
          <ac:spMkLst>
            <pc:docMk/>
            <pc:sldMk cId="4006516417" sldId="298"/>
            <ac:spMk id="11" creationId="{2F354B84-E7B7-4DF3-954A-72574C82E1FA}"/>
          </ac:spMkLst>
        </pc:spChg>
        <pc:spChg chg="add mod">
          <ac:chgData name="Edward Tremel" userId="99c4cb7793acbe54" providerId="LiveId" clId="{D0725814-BE4A-46B4-BC5B-65D441D343B2}" dt="2021-01-28T02:11:37.386" v="9069" actId="1076"/>
          <ac:spMkLst>
            <pc:docMk/>
            <pc:sldMk cId="4006516417" sldId="298"/>
            <ac:spMk id="13" creationId="{6EA79C69-86A1-4296-ACE8-ACA60DD44B62}"/>
          </ac:spMkLst>
        </pc:spChg>
        <pc:spChg chg="add mod">
          <ac:chgData name="Edward Tremel" userId="99c4cb7793acbe54" providerId="LiveId" clId="{D0725814-BE4A-46B4-BC5B-65D441D343B2}" dt="2021-01-28T02:14:10.258" v="9149" actId="14100"/>
          <ac:spMkLst>
            <pc:docMk/>
            <pc:sldMk cId="4006516417" sldId="298"/>
            <ac:spMk id="14" creationId="{6853D720-0777-4C2A-9E2A-56F0E207F7CC}"/>
          </ac:spMkLst>
        </pc:spChg>
        <pc:spChg chg="add mod">
          <ac:chgData name="Edward Tremel" userId="99c4cb7793acbe54" providerId="LiveId" clId="{D0725814-BE4A-46B4-BC5B-65D441D343B2}" dt="2021-01-28T02:13:35.186" v="9143" actId="1076"/>
          <ac:spMkLst>
            <pc:docMk/>
            <pc:sldMk cId="4006516417" sldId="298"/>
            <ac:spMk id="15" creationId="{26E22CCB-EC3C-4856-980D-0640DB6667B5}"/>
          </ac:spMkLst>
        </pc:spChg>
        <pc:spChg chg="add mod">
          <ac:chgData name="Edward Tremel" userId="99c4cb7793acbe54" providerId="LiveId" clId="{D0725814-BE4A-46B4-BC5B-65D441D343B2}" dt="2021-01-28T02:14:50.256" v="9155" actId="1076"/>
          <ac:spMkLst>
            <pc:docMk/>
            <pc:sldMk cId="4006516417" sldId="298"/>
            <ac:spMk id="16" creationId="{A28FBF46-3301-4F33-A69F-F14BE9B37503}"/>
          </ac:spMkLst>
        </pc:spChg>
        <pc:spChg chg="add mod">
          <ac:chgData name="Edward Tremel" userId="99c4cb7793acbe54" providerId="LiveId" clId="{D0725814-BE4A-46B4-BC5B-65D441D343B2}" dt="2021-01-28T02:13:57.657" v="9147" actId="1076"/>
          <ac:spMkLst>
            <pc:docMk/>
            <pc:sldMk cId="4006516417" sldId="298"/>
            <ac:spMk id="18" creationId="{4EC4954B-D269-4559-9A4A-6F3B6F11B6E4}"/>
          </ac:spMkLst>
        </pc:spChg>
        <pc:spChg chg="add mod">
          <ac:chgData name="Edward Tremel" userId="99c4cb7793acbe54" providerId="LiveId" clId="{D0725814-BE4A-46B4-BC5B-65D441D343B2}" dt="2021-01-28T02:14:33.231" v="9154" actId="14100"/>
          <ac:spMkLst>
            <pc:docMk/>
            <pc:sldMk cId="4006516417" sldId="298"/>
            <ac:spMk id="19" creationId="{80172C0E-40DB-4C91-BFCE-D29FF442402D}"/>
          </ac:spMkLst>
        </pc:spChg>
        <pc:cxnChg chg="add mod">
          <ac:chgData name="Edward Tremel" userId="99c4cb7793acbe54" providerId="LiveId" clId="{D0725814-BE4A-46B4-BC5B-65D441D343B2}" dt="2021-01-28T02:11:37.386" v="9069" actId="1076"/>
          <ac:cxnSpMkLst>
            <pc:docMk/>
            <pc:sldMk cId="4006516417" sldId="298"/>
            <ac:cxnSpMk id="12" creationId="{B10C5445-411C-4160-BE78-DCDAB428EA70}"/>
          </ac:cxnSpMkLst>
        </pc:cxnChg>
        <pc:cxnChg chg="add mod">
          <ac:chgData name="Edward Tremel" userId="99c4cb7793acbe54" providerId="LiveId" clId="{D0725814-BE4A-46B4-BC5B-65D441D343B2}" dt="2021-01-28T02:13:52.710" v="9145" actId="1076"/>
          <ac:cxnSpMkLst>
            <pc:docMk/>
            <pc:sldMk cId="4006516417" sldId="298"/>
            <ac:cxnSpMk id="17" creationId="{2433D9FA-42B2-46A4-8328-28A77468813C}"/>
          </ac:cxnSpMkLst>
        </pc:cxnChg>
      </pc:sldChg>
      <pc:sldChg chg="modSp new mod">
        <pc:chgData name="Edward Tremel" userId="99c4cb7793acbe54" providerId="LiveId" clId="{D0725814-BE4A-46B4-BC5B-65D441D343B2}" dt="2021-01-29T01:55:56.768" v="9360" actId="6549"/>
        <pc:sldMkLst>
          <pc:docMk/>
          <pc:sldMk cId="2949631310" sldId="299"/>
        </pc:sldMkLst>
        <pc:spChg chg="mod">
          <ac:chgData name="Edward Tremel" userId="99c4cb7793acbe54" providerId="LiveId" clId="{D0725814-BE4A-46B4-BC5B-65D441D343B2}" dt="2021-01-29T01:52:07.817" v="9202" actId="20577"/>
          <ac:spMkLst>
            <pc:docMk/>
            <pc:sldMk cId="2949631310" sldId="299"/>
            <ac:spMk id="2" creationId="{8F42D373-1583-472C-86CA-F3082873E9BA}"/>
          </ac:spMkLst>
        </pc:spChg>
        <pc:spChg chg="mod">
          <ac:chgData name="Edward Tremel" userId="99c4cb7793acbe54" providerId="LiveId" clId="{D0725814-BE4A-46B4-BC5B-65D441D343B2}" dt="2021-01-29T01:55:56.768" v="9360" actId="6549"/>
          <ac:spMkLst>
            <pc:docMk/>
            <pc:sldMk cId="2949631310" sldId="299"/>
            <ac:spMk id="3" creationId="{8558828D-EFA4-4B8A-93A2-81F636E53EB6}"/>
          </ac:spMkLst>
        </pc:spChg>
      </pc:sldChg>
      <pc:sldChg chg="del">
        <pc:chgData name="Edward Tremel" userId="99c4cb7793acbe54" providerId="LiveId" clId="{D0725814-BE4A-46B4-BC5B-65D441D343B2}" dt="2021-01-23T19:52:38.349" v="14" actId="47"/>
        <pc:sldMkLst>
          <pc:docMk/>
          <pc:sldMk cId="3269551730" sldId="30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/>
              <a:t>Datatypes and Variables: More Details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smtClean="0"/>
              <a:t>Spring/Fall </a:t>
            </a:r>
            <a:r>
              <a:rPr lang="en-US" dirty="0" smtClean="0"/>
              <a:t>20XX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D53F5-544C-43EC-8042-4C4E265A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Decimals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AD3D8D-6EFB-4B23-8F03-FA9E137514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Some decimal (base 10) fractions can’t be expressed in binary</a:t>
                </a:r>
              </a:p>
              <a:p>
                <a:r>
                  <a:rPr lang="en-US" sz="3200" dirty="0"/>
                  <a:t>Decimal 0.1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3200" dirty="0"/>
                  <a:t>. </a:t>
                </a:r>
                <a:r>
                  <a:rPr lang="en-US" dirty="0"/>
                  <a:t>Can you express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 as a sum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Truncating the infinite sequence leads to errors, just like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AD3D8D-6EFB-4B23-8F03-FA9E13751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5" t="-1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58087-15D4-428B-ABE7-FB30496F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F3055E-8EEF-440E-9274-8EF994802782}"/>
              </a:ext>
            </a:extLst>
          </p:cNvPr>
          <p:cNvSpPr txBox="1"/>
          <p:nvPr/>
        </p:nvSpPr>
        <p:spPr>
          <a:xfrm>
            <a:off x="3503612" y="3692469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.000110011…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A39ECD-45C8-4825-8A16-3B508C7211C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699352" y="3526760"/>
            <a:ext cx="175860" cy="280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5F56BF-ECA8-4A5C-89E0-F133484C2617}"/>
                  </a:ext>
                </a:extLst>
              </p:cNvPr>
              <p:cNvSpPr txBox="1"/>
              <p:nvPr/>
            </p:nvSpPr>
            <p:spPr>
              <a:xfrm>
                <a:off x="4470764" y="2971800"/>
                <a:ext cx="457176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5F56BF-ECA8-4A5C-89E0-F133484C2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764" y="2971800"/>
                <a:ext cx="457176" cy="5549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36541F-A435-479F-BE3C-6883EBDF15E6}"/>
                  </a:ext>
                </a:extLst>
              </p:cNvPr>
              <p:cNvSpPr txBox="1"/>
              <p:nvPr/>
            </p:nvSpPr>
            <p:spPr>
              <a:xfrm>
                <a:off x="4930786" y="2971800"/>
                <a:ext cx="457176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36541F-A435-479F-BE3C-6883EBDF1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786" y="2971800"/>
                <a:ext cx="457176" cy="5549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A15A7A-ED4E-4289-97AE-B53E1D747B2C}"/>
              </a:ext>
            </a:extLst>
          </p:cNvPr>
          <p:cNvCxnSpPr>
            <a:cxnSpLocks/>
          </p:cNvCxnSpPr>
          <p:nvPr/>
        </p:nvCxnSpPr>
        <p:spPr>
          <a:xfrm>
            <a:off x="5159374" y="3533196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4B323A-3E1D-4820-BF73-DC0EBF11D292}"/>
                  </a:ext>
                </a:extLst>
              </p:cNvPr>
              <p:cNvSpPr txBox="1"/>
              <p:nvPr/>
            </p:nvSpPr>
            <p:spPr>
              <a:xfrm>
                <a:off x="5545104" y="2971800"/>
                <a:ext cx="570990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4B323A-3E1D-4820-BF73-DC0EBF11D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104" y="2971800"/>
                <a:ext cx="570990" cy="554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4F8E08-155A-4145-8EA7-AF259647038D}"/>
                  </a:ext>
                </a:extLst>
              </p:cNvPr>
              <p:cNvSpPr txBox="1"/>
              <p:nvPr/>
            </p:nvSpPr>
            <p:spPr>
              <a:xfrm>
                <a:off x="6123680" y="2971800"/>
                <a:ext cx="570990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4F8E08-155A-4145-8EA7-AF2596470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680" y="2971800"/>
                <a:ext cx="570990" cy="5549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90B6AB-A321-446C-9AA4-E7E91D46541B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830599" y="3526760"/>
            <a:ext cx="122140" cy="280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CA2C5F-AD7B-40D0-B279-33AFA18889A3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273237" y="3526760"/>
            <a:ext cx="135938" cy="280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ED23618-1EAD-4ECC-9F77-65EA14568957}"/>
              </a:ext>
            </a:extLst>
          </p:cNvPr>
          <p:cNvSpPr txBox="1"/>
          <p:nvPr/>
        </p:nvSpPr>
        <p:spPr>
          <a:xfrm>
            <a:off x="6932612" y="3018447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=.099609375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910278-5DE1-46A1-A802-00CED905B309}"/>
              </a:ext>
            </a:extLst>
          </p:cNvPr>
          <p:cNvSpPr txBox="1"/>
          <p:nvPr/>
        </p:nvSpPr>
        <p:spPr>
          <a:xfrm>
            <a:off x="6694670" y="3692469"/>
            <a:ext cx="3590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(…00110011…)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6C1C07-252A-437A-9C46-BC86A627A6F4}"/>
                  </a:ext>
                </a:extLst>
              </p:cNvPr>
              <p:cNvSpPr txBox="1"/>
              <p:nvPr/>
            </p:nvSpPr>
            <p:spPr>
              <a:xfrm>
                <a:off x="3732212" y="5486400"/>
                <a:ext cx="75504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onsolas" panose="020B0609020204030204" pitchFamily="49" charset="0"/>
                  </a:rPr>
                  <a:t>.33333333 + .66666666 = .99999999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800" dirty="0">
                    <a:latin typeface="Consolas" panose="020B0609020204030204" pitchFamily="49" charset="0"/>
                  </a:rPr>
                  <a:t> 1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6C1C07-252A-437A-9C46-BC86A627A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212" y="5486400"/>
                <a:ext cx="7550465" cy="523220"/>
              </a:xfrm>
              <a:prstGeom prst="rect">
                <a:avLst/>
              </a:prstGeom>
              <a:blipFill>
                <a:blip r:embed="rId7"/>
                <a:stretch>
                  <a:fillRect l="-1614" t="-11628" r="-646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CCBE7C-FD20-4C13-9348-38F6BC4B1FEE}"/>
                  </a:ext>
                </a:extLst>
              </p:cNvPr>
              <p:cNvSpPr txBox="1"/>
              <p:nvPr/>
            </p:nvSpPr>
            <p:spPr>
              <a:xfrm>
                <a:off x="989012" y="5396119"/>
                <a:ext cx="2857705" cy="703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dirty="0"/>
                  <a:t> in decimal =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CCBE7C-FD20-4C13-9348-38F6BC4B1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12" y="5396119"/>
                <a:ext cx="2857705" cy="703782"/>
              </a:xfrm>
              <a:prstGeom prst="rect">
                <a:avLst/>
              </a:prstGeom>
              <a:blipFill>
                <a:blip r:embed="rId8"/>
                <a:stretch>
                  <a:fillRect r="-3412" b="-11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04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2" grpId="0"/>
      <p:bldP spid="13" grpId="0"/>
      <p:bldP spid="21" grpId="0"/>
      <p:bldP spid="23" grpId="0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7BC8F-94FA-4EC6-A60A-939246C9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Decimals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7E7B-3CD1-45EC-8165-4816F3048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decimal</a:t>
            </a:r>
            <a:r>
              <a:rPr lang="en-US" dirty="0"/>
              <a:t> type uses decimal (base 10) fractions</a:t>
            </a:r>
          </a:p>
          <a:p>
            <a:r>
              <a:rPr lang="en-US" dirty="0"/>
              <a:t>Finite decimals stay finite, so no unexpected errors</a:t>
            </a:r>
          </a:p>
          <a:p>
            <a:r>
              <a:rPr lang="en-US" dirty="0"/>
              <a:t>But computers can only use binary, how does that work?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44F99-61D2-4C1F-A52F-8C1C068B7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5469A-F608-4B1F-AA24-58CEE7F3D5D2}"/>
              </a:ext>
            </a:extLst>
          </p:cNvPr>
          <p:cNvSpPr txBox="1"/>
          <p:nvPr/>
        </p:nvSpPr>
        <p:spPr>
          <a:xfrm>
            <a:off x="4029151" y="3821037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110011</a:t>
            </a:r>
            <a:r>
              <a:rPr lang="en-US" sz="4000" dirty="0"/>
              <a:t> </a:t>
            </a:r>
            <a:r>
              <a:rPr lang="en-US" sz="4000" dirty="0">
                <a:latin typeface="Consolas" panose="020B0609020204030204" pitchFamily="49" charset="0"/>
              </a:rPr>
              <a:t>e</a:t>
            </a:r>
            <a:r>
              <a:rPr lang="en-US" sz="4000" baseline="-25000" dirty="0">
                <a:latin typeface="Consolas" panose="020B0609020204030204" pitchFamily="49" charset="0"/>
              </a:rPr>
              <a:t>10</a:t>
            </a:r>
            <a:r>
              <a:rPr lang="en-US" sz="4000" dirty="0"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66A84-DF43-44C5-9F10-6895EAD66506}"/>
              </a:ext>
            </a:extLst>
          </p:cNvPr>
          <p:cNvSpPr txBox="1"/>
          <p:nvPr/>
        </p:nvSpPr>
        <p:spPr>
          <a:xfrm>
            <a:off x="4599318" y="3200400"/>
            <a:ext cx="2212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Decimal 5.1: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8E914-7E4E-46CE-82BC-7437A3F07E24}"/>
              </a:ext>
            </a:extLst>
          </p:cNvPr>
          <p:cNvSpPr txBox="1"/>
          <p:nvPr/>
        </p:nvSpPr>
        <p:spPr>
          <a:xfrm>
            <a:off x="2284412" y="3959800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Mantissa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62B7C7-534B-4DB2-BED7-BC6BE8FE5E60}"/>
              </a:ext>
            </a:extLst>
          </p:cNvPr>
          <p:cNvCxnSpPr>
            <a:stCxn id="7" idx="3"/>
          </p:cNvCxnSpPr>
          <p:nvPr/>
        </p:nvCxnSpPr>
        <p:spPr>
          <a:xfrm>
            <a:off x="3634462" y="4190633"/>
            <a:ext cx="4114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2B3B69-B464-4CF2-9DBF-A1AF29BDEE3D}"/>
              </a:ext>
            </a:extLst>
          </p:cNvPr>
          <p:cNvSpPr txBox="1"/>
          <p:nvPr/>
        </p:nvSpPr>
        <p:spPr>
          <a:xfrm>
            <a:off x="7762951" y="3959800"/>
            <a:ext cx="4201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Exponent, but as a power of 10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9B9801-8139-4EE6-8222-19AFF3225FCB}"/>
              </a:ext>
            </a:extLst>
          </p:cNvPr>
          <p:cNvCxnSpPr>
            <a:stCxn id="9" idx="1"/>
          </p:cNvCxnSpPr>
          <p:nvPr/>
        </p:nvCxnSpPr>
        <p:spPr>
          <a:xfrm flipH="1">
            <a:off x="7208057" y="4190633"/>
            <a:ext cx="5548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6AE4A02-B187-43BE-A83B-4B68FDEF03DF}"/>
              </a:ext>
            </a:extLst>
          </p:cNvPr>
          <p:cNvSpPr txBox="1"/>
          <p:nvPr/>
        </p:nvSpPr>
        <p:spPr>
          <a:xfrm>
            <a:off x="4494212" y="4751705"/>
            <a:ext cx="769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51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050E1B-50B4-40BB-96D7-3C7D29C562C8}"/>
              </a:ext>
            </a:extLst>
          </p:cNvPr>
          <p:cNvSpPr txBox="1"/>
          <p:nvPr/>
        </p:nvSpPr>
        <p:spPr>
          <a:xfrm>
            <a:off x="6145881" y="4751705"/>
            <a:ext cx="1219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10</a:t>
            </a:r>
            <a:r>
              <a:rPr lang="en-US" sz="4000" baseline="30000" dirty="0">
                <a:latin typeface="Consolas" panose="020B0609020204030204" pitchFamily="49" charset="0"/>
              </a:rPr>
              <a:t>-1</a:t>
            </a:r>
            <a:endParaRPr lang="en-US" sz="4000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CF0442-CA30-4822-826C-DE261DA923D1}"/>
              </a:ext>
            </a:extLst>
          </p:cNvPr>
          <p:cNvCxnSpPr>
            <a:cxnSpLocks/>
          </p:cNvCxnSpPr>
          <p:nvPr/>
        </p:nvCxnSpPr>
        <p:spPr>
          <a:xfrm>
            <a:off x="4879143" y="4528923"/>
            <a:ext cx="0" cy="369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D02D49-582F-4C65-9B0B-B711BA3E2D4A}"/>
              </a:ext>
            </a:extLst>
          </p:cNvPr>
          <p:cNvCxnSpPr>
            <a:cxnSpLocks/>
          </p:cNvCxnSpPr>
          <p:nvPr/>
        </p:nvCxnSpPr>
        <p:spPr>
          <a:xfrm>
            <a:off x="6704012" y="4495800"/>
            <a:ext cx="0" cy="369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2BD3DC-EE0D-4860-A046-9C19E838EEB2}"/>
                  </a:ext>
                </a:extLst>
              </p:cNvPr>
              <p:cNvSpPr txBox="1"/>
              <p:nvPr/>
            </p:nvSpPr>
            <p:spPr>
              <a:xfrm>
                <a:off x="4341812" y="5511410"/>
                <a:ext cx="3954736" cy="1027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1⋅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51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=5.1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2BD3DC-EE0D-4860-A046-9C19E838E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812" y="5511410"/>
                <a:ext cx="3954736" cy="10275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58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1" grpId="0"/>
      <p:bldP spid="12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9CC6-95B8-4094-A2C8-0DC7EAC39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Floating-Point Type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9578D-7D29-4B1D-9B80-1A15A7B0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4984752"/>
          </a:xfrm>
        </p:spPr>
        <p:txBody>
          <a:bodyPr>
            <a:normAutofit/>
          </a:bodyPr>
          <a:lstStyle/>
          <a:p>
            <a:r>
              <a:rPr lang="en-US" dirty="0"/>
              <a:t>More precision sounds good, why not always use decimal?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r>
              <a:rPr lang="en-US" b="1" dirty="0"/>
              <a:t>Much</a:t>
            </a:r>
            <a:r>
              <a:rPr lang="en-US" dirty="0"/>
              <a:t> slower to compute with than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</a:p>
          <a:p>
            <a:pPr lvl="1"/>
            <a:r>
              <a:rPr lang="en-US" dirty="0"/>
              <a:t>Base-10 exponent is hard, base-2 exponent is easy</a:t>
            </a:r>
          </a:p>
          <a:p>
            <a:r>
              <a:rPr lang="en-US" dirty="0"/>
              <a:t>Only use if you really need exact values of .01, i.e. money</a:t>
            </a:r>
          </a:p>
          <a:p>
            <a:pPr lvl="1"/>
            <a:r>
              <a:rPr lang="en-US" dirty="0"/>
              <a:t>Physical measurements are not that exact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F7ED1-4DDA-4EAE-A8FB-E0F41678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F9B569E-A036-4318-9568-9B97A06FDE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8466178"/>
                  </p:ext>
                </p:extLst>
              </p:nvPr>
            </p:nvGraphicFramePr>
            <p:xfrm>
              <a:off x="1598612" y="2031048"/>
              <a:ext cx="9372599" cy="1832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5673956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4272207985"/>
                        </a:ext>
                      </a:extLst>
                    </a:gridCol>
                    <a:gridCol w="4038600">
                      <a:extLst>
                        <a:ext uri="{9D8B030D-6E8A-4147-A177-3AD203B41FA5}">
                          <a16:colId xmlns:a16="http://schemas.microsoft.com/office/drawing/2014/main" val="3505523515"/>
                        </a:ext>
                      </a:extLst>
                    </a:gridCol>
                    <a:gridCol w="2590799">
                      <a:extLst>
                        <a:ext uri="{9D8B030D-6E8A-4147-A177-3AD203B41FA5}">
                          <a16:colId xmlns:a16="http://schemas.microsoft.com/office/drawing/2014/main" val="6799340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Range of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Digits of Precision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2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float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±1.5⋅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−45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…±3.4⋅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9651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double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±5.0⋅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−324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…±1.7⋅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308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15-16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3567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decimal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±1.0⋅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−28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…±7.9⋅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28-29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3487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F9B569E-A036-4318-9568-9B97A06FDE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8466178"/>
                  </p:ext>
                </p:extLst>
              </p:nvPr>
            </p:nvGraphicFramePr>
            <p:xfrm>
              <a:off x="1598612" y="2031048"/>
              <a:ext cx="9372599" cy="1832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5673956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4272207985"/>
                        </a:ext>
                      </a:extLst>
                    </a:gridCol>
                    <a:gridCol w="4038600">
                      <a:extLst>
                        <a:ext uri="{9D8B030D-6E8A-4147-A177-3AD203B41FA5}">
                          <a16:colId xmlns:a16="http://schemas.microsoft.com/office/drawing/2014/main" val="3505523515"/>
                        </a:ext>
                      </a:extLst>
                    </a:gridCol>
                    <a:gridCol w="2590799">
                      <a:extLst>
                        <a:ext uri="{9D8B030D-6E8A-4147-A177-3AD203B41FA5}">
                          <a16:colId xmlns:a16="http://schemas.microsoft.com/office/drawing/2014/main" val="67993406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Range of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Digits of Precision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2460"/>
                      </a:ext>
                    </a:extLst>
                  </a:tr>
                  <a:tr h="46132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float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8024" t="-109211" r="-64706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96515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double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8024" t="-212000" r="-64706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15-16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356799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decimal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8024" t="-312000" r="-64706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28-29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3487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8622FB67-B3D1-4051-8310-1098299CDB91}"/>
              </a:ext>
            </a:extLst>
          </p:cNvPr>
          <p:cNvSpPr/>
          <p:nvPr/>
        </p:nvSpPr>
        <p:spPr>
          <a:xfrm>
            <a:off x="2817812" y="2819400"/>
            <a:ext cx="1524000" cy="1219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E90045-7B51-41D1-9DEC-3BFA69496106}"/>
              </a:ext>
            </a:extLst>
          </p:cNvPr>
          <p:cNvSpPr/>
          <p:nvPr/>
        </p:nvSpPr>
        <p:spPr>
          <a:xfrm>
            <a:off x="7313612" y="2819400"/>
            <a:ext cx="1066800" cy="115967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28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About C# Datatypes</a:t>
            </a:r>
          </a:p>
          <a:p>
            <a:pPr lvl="1"/>
            <a:r>
              <a:rPr lang="en-US" dirty="0"/>
              <a:t>Integer types and sizes</a:t>
            </a:r>
          </a:p>
          <a:p>
            <a:pPr lvl="1"/>
            <a:r>
              <a:rPr lang="en-US" dirty="0"/>
              <a:t>Floating-point type precision</a:t>
            </a:r>
          </a:p>
          <a:p>
            <a:pPr lvl="1"/>
            <a:r>
              <a:rPr lang="en-US" b="1" dirty="0"/>
              <a:t>Value vs. Reference </a:t>
            </a:r>
            <a:r>
              <a:rPr lang="en-US" b="1" dirty="0" smtClean="0"/>
              <a:t>Types</a:t>
            </a:r>
          </a:p>
          <a:p>
            <a:r>
              <a:rPr lang="en-US" dirty="0" smtClean="0"/>
              <a:t>Overflow and Underflow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801411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5317F-348A-4122-897A-EC7A0CBF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25631-D52F-420B-82B1-9E689976F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4" y="1371600"/>
            <a:ext cx="6773642" cy="4754564"/>
          </a:xfrm>
        </p:spPr>
        <p:txBody>
          <a:bodyPr>
            <a:normAutofit/>
          </a:bodyPr>
          <a:lstStyle/>
          <a:p>
            <a:r>
              <a:rPr lang="en-US" dirty="0"/>
              <a:t>Variables name memory locations</a:t>
            </a:r>
          </a:p>
          <a:p>
            <a:r>
              <a:rPr lang="en-US" b="1" dirty="0"/>
              <a:t>Value Type</a:t>
            </a:r>
            <a:r>
              <a:rPr lang="en-US" dirty="0"/>
              <a:t>: Named memory location just stores the value – what you’d expect</a:t>
            </a:r>
          </a:p>
          <a:p>
            <a:r>
              <a:rPr lang="en-US" dirty="0"/>
              <a:t>Numeric types (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uint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decimal</a:t>
            </a:r>
            <a:r>
              <a:rPr lang="en-US" dirty="0"/>
              <a:t>, etc.)</a:t>
            </a:r>
          </a:p>
          <a:p>
            <a:r>
              <a:rPr lang="en-US" dirty="0">
                <a:latin typeface="Consolas" panose="020B0609020204030204" pitchFamily="49" charset="0"/>
              </a:rPr>
              <a:t>char</a:t>
            </a:r>
          </a:p>
          <a:p>
            <a:r>
              <a:rPr lang="en-US" dirty="0">
                <a:latin typeface="Consolas" panose="020B0609020204030204" pitchFamily="49" charset="0"/>
              </a:rPr>
              <a:t>bool</a:t>
            </a:r>
            <a:r>
              <a:rPr lang="en-US" dirty="0"/>
              <a:t> – logical true or false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8DD0C-C69D-4750-992D-4C702F37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4CAF31-A682-4831-B9E5-C9A52B640299}"/>
              </a:ext>
            </a:extLst>
          </p:cNvPr>
          <p:cNvSpPr/>
          <p:nvPr/>
        </p:nvSpPr>
        <p:spPr>
          <a:xfrm>
            <a:off x="8883162" y="2057403"/>
            <a:ext cx="2057400" cy="1064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EF2119-46E7-4AE9-BA85-4A19B8E2B0EA}"/>
              </a:ext>
            </a:extLst>
          </p:cNvPr>
          <p:cNvSpPr/>
          <p:nvPr/>
        </p:nvSpPr>
        <p:spPr>
          <a:xfrm>
            <a:off x="8883162" y="31217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927746-B3BF-476F-8CF7-155157431188}"/>
              </a:ext>
            </a:extLst>
          </p:cNvPr>
          <p:cNvSpPr/>
          <p:nvPr/>
        </p:nvSpPr>
        <p:spPr>
          <a:xfrm>
            <a:off x="8883162" y="3576198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't'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FF1048-6C20-40C7-940E-78FC855DB5EC}"/>
              </a:ext>
            </a:extLst>
          </p:cNvPr>
          <p:cNvSpPr txBox="1"/>
          <p:nvPr/>
        </p:nvSpPr>
        <p:spPr>
          <a:xfrm>
            <a:off x="8816049" y="1554156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 addresses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A10D2E-CA9E-4180-A995-4EC5236526A7}"/>
              </a:ext>
            </a:extLst>
          </p:cNvPr>
          <p:cNvSpPr/>
          <p:nvPr/>
        </p:nvSpPr>
        <p:spPr>
          <a:xfrm>
            <a:off x="8883162" y="4033397"/>
            <a:ext cx="2057400" cy="1833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1.28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BD5F61-F66F-48FA-BAA9-3EB3E2CD5BFD}"/>
              </a:ext>
            </a:extLst>
          </p:cNvPr>
          <p:cNvSpPr txBox="1"/>
          <p:nvPr/>
        </p:nvSpPr>
        <p:spPr>
          <a:xfrm>
            <a:off x="6436605" y="1946050"/>
            <a:ext cx="171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myAge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6FC928-DC56-4CF2-9ED1-59976AE53E29}"/>
              </a:ext>
            </a:extLst>
          </p:cNvPr>
          <p:cNvCxnSpPr>
            <a:cxnSpLocks/>
          </p:cNvCxnSpPr>
          <p:nvPr/>
        </p:nvCxnSpPr>
        <p:spPr>
          <a:xfrm>
            <a:off x="8189205" y="2213114"/>
            <a:ext cx="618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4128C87-D343-4845-8DD0-CF131991F94F}"/>
              </a:ext>
            </a:extLst>
          </p:cNvPr>
          <p:cNvSpPr txBox="1"/>
          <p:nvPr/>
        </p:nvSpPr>
        <p:spPr>
          <a:xfrm>
            <a:off x="6094412" y="3581400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 initial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FCA6BD-CF20-4210-80F4-D8C397A7EE1A}"/>
              </a:ext>
            </a:extLst>
          </p:cNvPr>
          <p:cNvCxnSpPr>
            <a:cxnSpLocks/>
          </p:cNvCxnSpPr>
          <p:nvPr/>
        </p:nvCxnSpPr>
        <p:spPr>
          <a:xfrm>
            <a:off x="8273562" y="3812493"/>
            <a:ext cx="4917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B9B4F33-B714-4920-9F91-BF75C76371B0}"/>
              </a:ext>
            </a:extLst>
          </p:cNvPr>
          <p:cNvSpPr txBox="1"/>
          <p:nvPr/>
        </p:nvSpPr>
        <p:spPr>
          <a:xfrm>
            <a:off x="5803854" y="4090584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 height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D1A6945-34F0-4100-8479-E287490B57C2}"/>
              </a:ext>
            </a:extLst>
          </p:cNvPr>
          <p:cNvCxnSpPr>
            <a:cxnSpLocks/>
          </p:cNvCxnSpPr>
          <p:nvPr/>
        </p:nvCxnSpPr>
        <p:spPr>
          <a:xfrm>
            <a:off x="8197362" y="4321417"/>
            <a:ext cx="5679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68A65E3-76BE-4FB6-8B76-008087B35991}"/>
              </a:ext>
            </a:extLst>
          </p:cNvPr>
          <p:cNvSpPr txBox="1"/>
          <p:nvPr/>
        </p:nvSpPr>
        <p:spPr>
          <a:xfrm>
            <a:off x="6436605" y="3089768"/>
            <a:ext cx="171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bool </a:t>
            </a:r>
            <a:r>
              <a:rPr lang="en-US" dirty="0" err="1">
                <a:latin typeface="Consolas" panose="020B0609020204030204" pitchFamily="49" charset="0"/>
              </a:rPr>
              <a:t>isOn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2B19E2-58C7-4CF7-9F65-218784E62199}"/>
              </a:ext>
            </a:extLst>
          </p:cNvPr>
          <p:cNvCxnSpPr>
            <a:cxnSpLocks/>
          </p:cNvCxnSpPr>
          <p:nvPr/>
        </p:nvCxnSpPr>
        <p:spPr>
          <a:xfrm>
            <a:off x="8189205" y="3356832"/>
            <a:ext cx="618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Right Brace 38">
            <a:extLst>
              <a:ext uri="{FF2B5EF4-FFF2-40B4-BE49-F238E27FC236}">
                <a16:creationId xmlns:a16="http://schemas.microsoft.com/office/drawing/2014/main" id="{841D02F8-B437-47A6-BC3B-174CD76F294B}"/>
              </a:ext>
            </a:extLst>
          </p:cNvPr>
          <p:cNvSpPr/>
          <p:nvPr/>
        </p:nvSpPr>
        <p:spPr>
          <a:xfrm>
            <a:off x="11015832" y="2057403"/>
            <a:ext cx="260180" cy="1064304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53C9F4C9-984E-43D7-B9B2-A2E4EB04554F}"/>
              </a:ext>
            </a:extLst>
          </p:cNvPr>
          <p:cNvSpPr/>
          <p:nvPr/>
        </p:nvSpPr>
        <p:spPr>
          <a:xfrm>
            <a:off x="11007675" y="4043065"/>
            <a:ext cx="260180" cy="1824324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EA503B-4E9E-4E6C-9305-4135BDFD93CA}"/>
              </a:ext>
            </a:extLst>
          </p:cNvPr>
          <p:cNvSpPr txBox="1"/>
          <p:nvPr/>
        </p:nvSpPr>
        <p:spPr>
          <a:xfrm>
            <a:off x="11276012" y="236176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4 bytes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CA33A1-7642-47B4-892C-AE4316B5F669}"/>
              </a:ext>
            </a:extLst>
          </p:cNvPr>
          <p:cNvSpPr txBox="1"/>
          <p:nvPr/>
        </p:nvSpPr>
        <p:spPr>
          <a:xfrm>
            <a:off x="11276012" y="4765727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8 bytes</a:t>
            </a:r>
          </a:p>
        </p:txBody>
      </p:sp>
    </p:spTree>
    <p:extLst>
      <p:ext uri="{BB962C8B-B14F-4D97-AF65-F5344CB8AC3E}">
        <p14:creationId xmlns:p14="http://schemas.microsoft.com/office/powerpoint/2010/main" val="2553482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9909E-CE9B-4923-9EBE-D18ED98D3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3776E-4DE0-4A85-878C-A750C8928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8458199" cy="4754564"/>
          </a:xfrm>
        </p:spPr>
        <p:txBody>
          <a:bodyPr/>
          <a:lstStyle/>
          <a:p>
            <a:r>
              <a:rPr lang="en-US" dirty="0"/>
              <a:t>Named memory location stores a </a:t>
            </a:r>
            <a:r>
              <a:rPr lang="en-US" i="1" dirty="0"/>
              <a:t>reference </a:t>
            </a:r>
            <a:r>
              <a:rPr lang="en-US" dirty="0"/>
              <a:t>to the data, not the data itself</a:t>
            </a:r>
          </a:p>
          <a:p>
            <a:r>
              <a:rPr lang="en-US" dirty="0"/>
              <a:t>Contents of the named memory</a:t>
            </a:r>
            <a:br>
              <a:rPr lang="en-US" dirty="0"/>
            </a:br>
            <a:r>
              <a:rPr lang="en-US" dirty="0"/>
              <a:t>location = the address of another</a:t>
            </a:r>
            <a:br>
              <a:rPr lang="en-US" dirty="0"/>
            </a:br>
            <a:r>
              <a:rPr lang="en-US" dirty="0"/>
              <a:t>memory location</a:t>
            </a:r>
          </a:p>
          <a:p>
            <a:r>
              <a:rPr lang="en-US" dirty="0"/>
              <a:t>This location stores the actual data</a:t>
            </a:r>
          </a:p>
          <a:p>
            <a:r>
              <a:rPr lang="en-US" dirty="0">
                <a:latin typeface="Consolas" panose="020B0609020204030204" pitchFamily="49" charset="0"/>
              </a:rPr>
              <a:t>string</a:t>
            </a:r>
          </a:p>
          <a:p>
            <a:r>
              <a:rPr lang="en-US" dirty="0">
                <a:latin typeface="Consolas" panose="020B0609020204030204" pitchFamily="49" charset="0"/>
              </a:rPr>
              <a:t>object </a:t>
            </a:r>
            <a:r>
              <a:rPr lang="en-US" dirty="0"/>
              <a:t>– and all objects you create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765A5-E6EA-4F45-B5DF-7FCE0A18C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F07D6-71BE-4979-9F5D-EBC8D91CE949}"/>
              </a:ext>
            </a:extLst>
          </p:cNvPr>
          <p:cNvSpPr/>
          <p:nvPr/>
        </p:nvSpPr>
        <p:spPr>
          <a:xfrm>
            <a:off x="9374978" y="22073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89D18F-7DA6-47D0-86F8-92A86358236C}"/>
              </a:ext>
            </a:extLst>
          </p:cNvPr>
          <p:cNvSpPr/>
          <p:nvPr/>
        </p:nvSpPr>
        <p:spPr>
          <a:xfrm>
            <a:off x="9374978" y="26645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0x7ff4238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99C17A-196C-4CF3-A01D-9595CCD5616B}"/>
              </a:ext>
            </a:extLst>
          </p:cNvPr>
          <p:cNvSpPr/>
          <p:nvPr/>
        </p:nvSpPr>
        <p:spPr>
          <a:xfrm>
            <a:off x="9374978" y="31217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136857-73A2-4B97-9C3A-F7BD36FCAD88}"/>
              </a:ext>
            </a:extLst>
          </p:cNvPr>
          <p:cNvSpPr/>
          <p:nvPr/>
        </p:nvSpPr>
        <p:spPr>
          <a:xfrm>
            <a:off x="9374978" y="35789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342EE3-A8F6-445A-A6B9-05EFC87480E5}"/>
              </a:ext>
            </a:extLst>
          </p:cNvPr>
          <p:cNvSpPr/>
          <p:nvPr/>
        </p:nvSpPr>
        <p:spPr>
          <a:xfrm>
            <a:off x="9374978" y="40361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BDAE7F-185D-4BDB-BFB7-B89731BD7B6F}"/>
              </a:ext>
            </a:extLst>
          </p:cNvPr>
          <p:cNvSpPr/>
          <p:nvPr/>
        </p:nvSpPr>
        <p:spPr>
          <a:xfrm>
            <a:off x="9374978" y="4493306"/>
            <a:ext cx="2057400" cy="1526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"Hello"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F0DCC4-B297-417A-B8DC-B198937273F7}"/>
              </a:ext>
            </a:extLst>
          </p:cNvPr>
          <p:cNvSpPr txBox="1"/>
          <p:nvPr/>
        </p:nvSpPr>
        <p:spPr>
          <a:xfrm>
            <a:off x="9307865" y="1609134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 addresses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474D0D-DD1D-4F5A-955D-D40673035EEF}"/>
              </a:ext>
            </a:extLst>
          </p:cNvPr>
          <p:cNvCxnSpPr>
            <a:cxnSpLocks/>
          </p:cNvCxnSpPr>
          <p:nvPr/>
        </p:nvCxnSpPr>
        <p:spPr>
          <a:xfrm>
            <a:off x="8689178" y="2893107"/>
            <a:ext cx="618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FB55D59-1053-457D-B1C6-E02D32FC2145}"/>
              </a:ext>
            </a:extLst>
          </p:cNvPr>
          <p:cNvSpPr txBox="1"/>
          <p:nvPr/>
        </p:nvSpPr>
        <p:spPr>
          <a:xfrm>
            <a:off x="6568298" y="2660042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 word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5F5EFB6-E250-4CF8-A1E3-4FCBB97FBBE1}"/>
              </a:ext>
            </a:extLst>
          </p:cNvPr>
          <p:cNvSpPr/>
          <p:nvPr/>
        </p:nvSpPr>
        <p:spPr>
          <a:xfrm>
            <a:off x="11310628" y="2893107"/>
            <a:ext cx="574984" cy="1785364"/>
          </a:xfrm>
          <a:custGeom>
            <a:avLst/>
            <a:gdLst>
              <a:gd name="connsiteX0" fmla="*/ 0 w 432478"/>
              <a:gd name="connsiteY0" fmla="*/ 0 h 1797485"/>
              <a:gd name="connsiteX1" fmla="*/ 432148 w 432478"/>
              <a:gd name="connsiteY1" fmla="*/ 926926 h 1797485"/>
              <a:gd name="connsiteX2" fmla="*/ 56367 w 432478"/>
              <a:gd name="connsiteY2" fmla="*/ 1797485 h 179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478" h="1797485">
                <a:moveTo>
                  <a:pt x="0" y="0"/>
                </a:moveTo>
                <a:cubicBezTo>
                  <a:pt x="211377" y="313672"/>
                  <a:pt x="422754" y="627345"/>
                  <a:pt x="432148" y="926926"/>
                </a:cubicBezTo>
                <a:cubicBezTo>
                  <a:pt x="441543" y="1226507"/>
                  <a:pt x="248955" y="1511996"/>
                  <a:pt x="56367" y="179748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75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396F-045D-45DB-9964-886CC205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2B850-9E0A-4B2B-8DE9-AA62D7D9D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copies the value, but </a:t>
            </a:r>
            <a:r>
              <a:rPr lang="en-US" b="1" dirty="0"/>
              <a:t>not</a:t>
            </a:r>
            <a:r>
              <a:rPr lang="en-US" dirty="0"/>
              <a:t> the data it refers 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28D67-ACF9-441D-9D43-582511603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B8DB2F-3218-4649-A564-BCEFFBC55CCA}"/>
              </a:ext>
            </a:extLst>
          </p:cNvPr>
          <p:cNvSpPr/>
          <p:nvPr/>
        </p:nvSpPr>
        <p:spPr>
          <a:xfrm>
            <a:off x="7770812" y="2590801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7D26F9-5EA7-4A5B-8338-2361FCFE894C}"/>
              </a:ext>
            </a:extLst>
          </p:cNvPr>
          <p:cNvSpPr/>
          <p:nvPr/>
        </p:nvSpPr>
        <p:spPr>
          <a:xfrm>
            <a:off x="7770812" y="3048001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0x7ff4238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814B85-1706-4FE8-B0E3-1EF49195A15A}"/>
              </a:ext>
            </a:extLst>
          </p:cNvPr>
          <p:cNvSpPr/>
          <p:nvPr/>
        </p:nvSpPr>
        <p:spPr>
          <a:xfrm>
            <a:off x="7770812" y="3505201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19B79D-6458-48AB-8389-352F6D9AA62A}"/>
              </a:ext>
            </a:extLst>
          </p:cNvPr>
          <p:cNvSpPr/>
          <p:nvPr/>
        </p:nvSpPr>
        <p:spPr>
          <a:xfrm>
            <a:off x="7770812" y="3962401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0x7ff4238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11653F-4F18-4987-B2B0-2374F9F30777}"/>
              </a:ext>
            </a:extLst>
          </p:cNvPr>
          <p:cNvSpPr/>
          <p:nvPr/>
        </p:nvSpPr>
        <p:spPr>
          <a:xfrm>
            <a:off x="7770812" y="4419601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9414C8-A390-42A2-9250-192A897DB608}"/>
              </a:ext>
            </a:extLst>
          </p:cNvPr>
          <p:cNvSpPr/>
          <p:nvPr/>
        </p:nvSpPr>
        <p:spPr>
          <a:xfrm>
            <a:off x="7770812" y="4876800"/>
            <a:ext cx="2057400" cy="1526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"Hello"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354B84-E7B7-4DF3-954A-72574C82E1FA}"/>
              </a:ext>
            </a:extLst>
          </p:cNvPr>
          <p:cNvSpPr txBox="1"/>
          <p:nvPr/>
        </p:nvSpPr>
        <p:spPr>
          <a:xfrm>
            <a:off x="7703699" y="1992628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 addresses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0C5445-411C-4160-BE78-DCDAB428EA70}"/>
              </a:ext>
            </a:extLst>
          </p:cNvPr>
          <p:cNvCxnSpPr>
            <a:cxnSpLocks/>
          </p:cNvCxnSpPr>
          <p:nvPr/>
        </p:nvCxnSpPr>
        <p:spPr>
          <a:xfrm>
            <a:off x="7085012" y="3276601"/>
            <a:ext cx="618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A79C69-86A1-4296-ACE8-ACA60DD44B62}"/>
              </a:ext>
            </a:extLst>
          </p:cNvPr>
          <p:cNvSpPr txBox="1"/>
          <p:nvPr/>
        </p:nvSpPr>
        <p:spPr>
          <a:xfrm>
            <a:off x="4964132" y="3043536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 word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53D720-0777-4C2A-9E2A-56F0E207F7CC}"/>
              </a:ext>
            </a:extLst>
          </p:cNvPr>
          <p:cNvSpPr/>
          <p:nvPr/>
        </p:nvSpPr>
        <p:spPr>
          <a:xfrm>
            <a:off x="9706462" y="3276601"/>
            <a:ext cx="1112350" cy="1785364"/>
          </a:xfrm>
          <a:custGeom>
            <a:avLst/>
            <a:gdLst>
              <a:gd name="connsiteX0" fmla="*/ 0 w 432478"/>
              <a:gd name="connsiteY0" fmla="*/ 0 h 1797485"/>
              <a:gd name="connsiteX1" fmla="*/ 432148 w 432478"/>
              <a:gd name="connsiteY1" fmla="*/ 926926 h 1797485"/>
              <a:gd name="connsiteX2" fmla="*/ 56367 w 432478"/>
              <a:gd name="connsiteY2" fmla="*/ 1797485 h 179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478" h="1797485">
                <a:moveTo>
                  <a:pt x="0" y="0"/>
                </a:moveTo>
                <a:cubicBezTo>
                  <a:pt x="211377" y="313672"/>
                  <a:pt x="422754" y="627345"/>
                  <a:pt x="432148" y="926926"/>
                </a:cubicBezTo>
                <a:cubicBezTo>
                  <a:pt x="441543" y="1226507"/>
                  <a:pt x="248955" y="1511996"/>
                  <a:pt x="56367" y="179748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E22CCB-EC3C-4856-980D-0640DB6667B5}"/>
              </a:ext>
            </a:extLst>
          </p:cNvPr>
          <p:cNvSpPr txBox="1"/>
          <p:nvPr/>
        </p:nvSpPr>
        <p:spPr>
          <a:xfrm>
            <a:off x="1078900" y="3043536"/>
            <a:ext cx="3605474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word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"Hello"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8FBF46-3301-4F33-A69F-F14BE9B37503}"/>
              </a:ext>
            </a:extLst>
          </p:cNvPr>
          <p:cNvSpPr txBox="1"/>
          <p:nvPr/>
        </p:nvSpPr>
        <p:spPr>
          <a:xfrm>
            <a:off x="1141412" y="3973324"/>
            <a:ext cx="3294492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 </a:t>
            </a:r>
            <a:r>
              <a:rPr lang="en-US" sz="2200" dirty="0">
                <a:latin typeface="Consolas" panose="020B0609020204030204" pitchFamily="49" charset="0"/>
              </a:rPr>
              <a:t>word2 = word;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33D9FA-42B2-46A4-8328-28A77468813C}"/>
              </a:ext>
            </a:extLst>
          </p:cNvPr>
          <p:cNvCxnSpPr>
            <a:cxnSpLocks/>
          </p:cNvCxnSpPr>
          <p:nvPr/>
        </p:nvCxnSpPr>
        <p:spPr>
          <a:xfrm>
            <a:off x="7123090" y="4191001"/>
            <a:ext cx="618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EC4954B-D269-4559-9A4A-6F3B6F11B6E4}"/>
              </a:ext>
            </a:extLst>
          </p:cNvPr>
          <p:cNvSpPr txBox="1"/>
          <p:nvPr/>
        </p:nvSpPr>
        <p:spPr>
          <a:xfrm>
            <a:off x="4899404" y="3957936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 word2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0172C0E-40DB-4C91-BFCE-D29FF442402D}"/>
              </a:ext>
            </a:extLst>
          </p:cNvPr>
          <p:cNvSpPr/>
          <p:nvPr/>
        </p:nvSpPr>
        <p:spPr>
          <a:xfrm>
            <a:off x="9828212" y="4191001"/>
            <a:ext cx="381000" cy="762001"/>
          </a:xfrm>
          <a:custGeom>
            <a:avLst/>
            <a:gdLst>
              <a:gd name="connsiteX0" fmla="*/ 0 w 432478"/>
              <a:gd name="connsiteY0" fmla="*/ 0 h 1797485"/>
              <a:gd name="connsiteX1" fmla="*/ 432148 w 432478"/>
              <a:gd name="connsiteY1" fmla="*/ 926926 h 1797485"/>
              <a:gd name="connsiteX2" fmla="*/ 56367 w 432478"/>
              <a:gd name="connsiteY2" fmla="*/ 1797485 h 179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478" h="1797485">
                <a:moveTo>
                  <a:pt x="0" y="0"/>
                </a:moveTo>
                <a:cubicBezTo>
                  <a:pt x="211377" y="313672"/>
                  <a:pt x="422754" y="627345"/>
                  <a:pt x="432148" y="926926"/>
                </a:cubicBezTo>
                <a:cubicBezTo>
                  <a:pt x="441543" y="1226507"/>
                  <a:pt x="248955" y="1511996"/>
                  <a:pt x="56367" y="179748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1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6" grpId="0" animBg="1"/>
      <p:bldP spid="18" grpId="0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About C# Datatypes</a:t>
            </a:r>
          </a:p>
          <a:p>
            <a:pPr lvl="1"/>
            <a:r>
              <a:rPr lang="en-US" dirty="0"/>
              <a:t>Integer types and sizes</a:t>
            </a:r>
          </a:p>
          <a:p>
            <a:pPr lvl="1"/>
            <a:r>
              <a:rPr lang="en-US" dirty="0"/>
              <a:t>Floating-point type precision</a:t>
            </a:r>
          </a:p>
          <a:p>
            <a:pPr lvl="1"/>
            <a:r>
              <a:rPr lang="en-US" dirty="0"/>
              <a:t>Value vs. Reference </a:t>
            </a:r>
            <a:r>
              <a:rPr lang="en-US" dirty="0" smtClean="0"/>
              <a:t>Types</a:t>
            </a:r>
          </a:p>
          <a:p>
            <a:r>
              <a:rPr lang="en-US" b="1" dirty="0" smtClean="0"/>
              <a:t>Overflow and Underflow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262905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E14B-18FF-4E5B-BAA3-68CA833E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Overflow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1645-B04E-42A3-8C14-A7D6FF2C9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the odometer reads </a:t>
            </a:r>
            <a:br>
              <a:rPr lang="en-US" dirty="0"/>
            </a:br>
            <a:r>
              <a:rPr lang="en-US" dirty="0"/>
              <a:t>999999 and you drive 1 more mile?</a:t>
            </a:r>
          </a:p>
          <a:p>
            <a:endParaRPr lang="en-US" dirty="0"/>
          </a:p>
          <a:p>
            <a:r>
              <a:rPr lang="en-US" dirty="0"/>
              <a:t>Same problem with C# integers: Fixed </a:t>
            </a:r>
            <a:br>
              <a:rPr lang="en-US" dirty="0"/>
            </a:br>
            <a:r>
              <a:rPr lang="en-US" dirty="0"/>
              <a:t>number of digits (bits), once they are all 1, adding 1 “rolls over”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6394E-2CA7-449A-9A4F-EC934559F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pic>
        <p:nvPicPr>
          <p:cNvPr id="6" name="Picture 5" descr="A car dashboard showing the odometer">
            <a:extLst>
              <a:ext uri="{FF2B5EF4-FFF2-40B4-BE49-F238E27FC236}">
                <a16:creationId xmlns:a16="http://schemas.microsoft.com/office/drawing/2014/main" id="{752BA65A-1BD7-46D7-8E17-43855E101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0" t="17614" r="15290" b="14862"/>
          <a:stretch/>
        </p:blipFill>
        <p:spPr>
          <a:xfrm>
            <a:off x="8456612" y="1600200"/>
            <a:ext cx="2895599" cy="1752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55A810-65CC-4A97-A2F3-9B1ADF05B0F2}"/>
              </a:ext>
            </a:extLst>
          </p:cNvPr>
          <p:cNvSpPr/>
          <p:nvPr/>
        </p:nvSpPr>
        <p:spPr>
          <a:xfrm>
            <a:off x="3222752" y="4886368"/>
            <a:ext cx="1600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11111111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87C668-B5A5-413F-95F9-BA8E79F9C1C6}"/>
              </a:ext>
            </a:extLst>
          </p:cNvPr>
          <p:cNvSpPr/>
          <p:nvPr/>
        </p:nvSpPr>
        <p:spPr>
          <a:xfrm>
            <a:off x="4822952" y="4886368"/>
            <a:ext cx="1600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11111111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1BF72C-00C9-4E23-8561-75475CE7A323}"/>
              </a:ext>
            </a:extLst>
          </p:cNvPr>
          <p:cNvSpPr/>
          <p:nvPr/>
        </p:nvSpPr>
        <p:spPr>
          <a:xfrm>
            <a:off x="6423152" y="4886367"/>
            <a:ext cx="1600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11111111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2FA4F4-DF92-4FF6-A5B3-DB694B39575B}"/>
              </a:ext>
            </a:extLst>
          </p:cNvPr>
          <p:cNvSpPr/>
          <p:nvPr/>
        </p:nvSpPr>
        <p:spPr>
          <a:xfrm>
            <a:off x="8023352" y="4886366"/>
            <a:ext cx="1600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11111111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693906-EA3D-4067-90D1-7E171D6F24E5}"/>
              </a:ext>
            </a:extLst>
          </p:cNvPr>
          <p:cNvSpPr/>
          <p:nvPr/>
        </p:nvSpPr>
        <p:spPr>
          <a:xfrm>
            <a:off x="3222752" y="5900634"/>
            <a:ext cx="1600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00000000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F3E80-A063-496C-BF03-F6B95D8A35FE}"/>
              </a:ext>
            </a:extLst>
          </p:cNvPr>
          <p:cNvSpPr/>
          <p:nvPr/>
        </p:nvSpPr>
        <p:spPr>
          <a:xfrm>
            <a:off x="4822952" y="5900634"/>
            <a:ext cx="1600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00000000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05AF44-A5ED-497F-B819-9365D482160E}"/>
              </a:ext>
            </a:extLst>
          </p:cNvPr>
          <p:cNvSpPr/>
          <p:nvPr/>
        </p:nvSpPr>
        <p:spPr>
          <a:xfrm>
            <a:off x="6423152" y="5900633"/>
            <a:ext cx="1600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00000000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9C1560-2C76-4193-9C0F-4A72FA8A9F66}"/>
              </a:ext>
            </a:extLst>
          </p:cNvPr>
          <p:cNvSpPr/>
          <p:nvPr/>
        </p:nvSpPr>
        <p:spPr>
          <a:xfrm>
            <a:off x="8023352" y="5900632"/>
            <a:ext cx="1600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00000000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205F49-1685-4BD0-8790-9F473896BCEE}"/>
              </a:ext>
            </a:extLst>
          </p:cNvPr>
          <p:cNvSpPr txBox="1"/>
          <p:nvPr/>
        </p:nvSpPr>
        <p:spPr>
          <a:xfrm>
            <a:off x="8919305" y="5369267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+ 1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6FC1B4-96A0-4328-B6DA-D74746B667BC}"/>
              </a:ext>
            </a:extLst>
          </p:cNvPr>
          <p:cNvSpPr txBox="1"/>
          <p:nvPr/>
        </p:nvSpPr>
        <p:spPr>
          <a:xfrm>
            <a:off x="4113212" y="4296758"/>
            <a:ext cx="423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uint</a:t>
            </a:r>
            <a:r>
              <a:rPr lang="en-US" dirty="0"/>
              <a:t> with value 4,294,967,295:</a:t>
            </a:r>
          </a:p>
        </p:txBody>
      </p:sp>
    </p:spTree>
    <p:extLst>
      <p:ext uri="{BB962C8B-B14F-4D97-AF65-F5344CB8AC3E}">
        <p14:creationId xmlns:p14="http://schemas.microsoft.com/office/powerpoint/2010/main" val="124355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4FB5-5AEB-4807-A045-1079BA552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Overflow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01CED-64CA-4BAF-B0B3-38BF2F108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worse with signed integers: Adding 2 positive numbers results in a negative number!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C#, this </a:t>
            </a:r>
            <a:r>
              <a:rPr lang="en-US" b="1" dirty="0"/>
              <a:t>does not</a:t>
            </a:r>
            <a:r>
              <a:rPr lang="en-US" dirty="0"/>
              <a:t> make your program crash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29BA4-B225-473B-9EC6-260A8569A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997E75-DBDE-43C8-90EE-E536FFC52546}"/>
              </a:ext>
            </a:extLst>
          </p:cNvPr>
          <p:cNvSpPr/>
          <p:nvPr/>
        </p:nvSpPr>
        <p:spPr>
          <a:xfrm>
            <a:off x="5027586" y="2741395"/>
            <a:ext cx="137162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1111111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241B0D-E8D4-4BA0-97A4-3B4C7FB1EB53}"/>
              </a:ext>
            </a:extLst>
          </p:cNvPr>
          <p:cNvSpPr/>
          <p:nvPr/>
        </p:nvSpPr>
        <p:spPr>
          <a:xfrm>
            <a:off x="6399212" y="2741395"/>
            <a:ext cx="1600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11111111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04317-EC0B-438E-BBC1-A617A8B53E59}"/>
              </a:ext>
            </a:extLst>
          </p:cNvPr>
          <p:cNvSpPr/>
          <p:nvPr/>
        </p:nvSpPr>
        <p:spPr>
          <a:xfrm>
            <a:off x="7999412" y="2741394"/>
            <a:ext cx="1600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11111111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636FA0-FF0E-4027-A064-0978386D84D8}"/>
              </a:ext>
            </a:extLst>
          </p:cNvPr>
          <p:cNvSpPr/>
          <p:nvPr/>
        </p:nvSpPr>
        <p:spPr>
          <a:xfrm>
            <a:off x="9599612" y="2741393"/>
            <a:ext cx="1600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11111111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9D9980-2E6D-4C47-8E82-8FF6DC646D06}"/>
              </a:ext>
            </a:extLst>
          </p:cNvPr>
          <p:cNvSpPr/>
          <p:nvPr/>
        </p:nvSpPr>
        <p:spPr>
          <a:xfrm>
            <a:off x="4798987" y="2741393"/>
            <a:ext cx="228600" cy="3651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5CFBED-2139-4C27-9A36-21F26B0F0F94}"/>
              </a:ext>
            </a:extLst>
          </p:cNvPr>
          <p:cNvSpPr txBox="1"/>
          <p:nvPr/>
        </p:nvSpPr>
        <p:spPr>
          <a:xfrm>
            <a:off x="513870" y="2670043"/>
            <a:ext cx="3998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with value 2,147,483,647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88C331-D9AD-4DEF-90B2-FC465A94D710}"/>
              </a:ext>
            </a:extLst>
          </p:cNvPr>
          <p:cNvSpPr txBox="1"/>
          <p:nvPr/>
        </p:nvSpPr>
        <p:spPr>
          <a:xfrm>
            <a:off x="10505391" y="3198167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+ 1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625D42-F97F-4FD0-9989-2D6CD0B74802}"/>
              </a:ext>
            </a:extLst>
          </p:cNvPr>
          <p:cNvSpPr/>
          <p:nvPr/>
        </p:nvSpPr>
        <p:spPr>
          <a:xfrm>
            <a:off x="5050711" y="3751481"/>
            <a:ext cx="137162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0000000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CF3ECB-69DC-4956-AA0F-107519DB47E4}"/>
              </a:ext>
            </a:extLst>
          </p:cNvPr>
          <p:cNvSpPr/>
          <p:nvPr/>
        </p:nvSpPr>
        <p:spPr>
          <a:xfrm>
            <a:off x="6422337" y="3751481"/>
            <a:ext cx="1600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00000000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6C0025-67C1-4D45-BD8E-1595E3A5C2DF}"/>
              </a:ext>
            </a:extLst>
          </p:cNvPr>
          <p:cNvSpPr/>
          <p:nvPr/>
        </p:nvSpPr>
        <p:spPr>
          <a:xfrm>
            <a:off x="8022537" y="3751480"/>
            <a:ext cx="1600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00000000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0F42BC-B653-4985-B327-7DB25E5D69E3}"/>
              </a:ext>
            </a:extLst>
          </p:cNvPr>
          <p:cNvSpPr/>
          <p:nvPr/>
        </p:nvSpPr>
        <p:spPr>
          <a:xfrm>
            <a:off x="9622737" y="3751479"/>
            <a:ext cx="1600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00000000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B15978-DE4D-498F-8CB5-5C20C05F27DF}"/>
              </a:ext>
            </a:extLst>
          </p:cNvPr>
          <p:cNvSpPr/>
          <p:nvPr/>
        </p:nvSpPr>
        <p:spPr>
          <a:xfrm>
            <a:off x="4822112" y="3751479"/>
            <a:ext cx="228600" cy="3651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846E34-907E-4AFC-9E92-368320641734}"/>
              </a:ext>
            </a:extLst>
          </p:cNvPr>
          <p:cNvSpPr txBox="1"/>
          <p:nvPr/>
        </p:nvSpPr>
        <p:spPr>
          <a:xfrm>
            <a:off x="357017" y="3703207"/>
            <a:ext cx="4099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with value -2,147,483,648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F30AD3-EEFE-4267-9B3C-3436906B497E}"/>
              </a:ext>
            </a:extLst>
          </p:cNvPr>
          <p:cNvCxnSpPr/>
          <p:nvPr/>
        </p:nvCxnSpPr>
        <p:spPr>
          <a:xfrm>
            <a:off x="4400107" y="2923955"/>
            <a:ext cx="3372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71CD68-ACA2-45F4-BE76-702E0B9D12E4}"/>
              </a:ext>
            </a:extLst>
          </p:cNvPr>
          <p:cNvCxnSpPr/>
          <p:nvPr/>
        </p:nvCxnSpPr>
        <p:spPr>
          <a:xfrm>
            <a:off x="4384474" y="3934040"/>
            <a:ext cx="3372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E156D0B-0EE4-4C2B-A07F-CA66040E791F}"/>
              </a:ext>
            </a:extLst>
          </p:cNvPr>
          <p:cNvSpPr txBox="1"/>
          <p:nvPr/>
        </p:nvSpPr>
        <p:spPr>
          <a:xfrm>
            <a:off x="3662820" y="3171478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Sign bit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346623-A4E7-4E37-AEBF-5ED6F114E719}"/>
              </a:ext>
            </a:extLst>
          </p:cNvPr>
          <p:cNvCxnSpPr>
            <a:stCxn id="21" idx="3"/>
            <a:endCxn id="9" idx="2"/>
          </p:cNvCxnSpPr>
          <p:nvPr/>
        </p:nvCxnSpPr>
        <p:spPr>
          <a:xfrm flipV="1">
            <a:off x="4658605" y="3106518"/>
            <a:ext cx="254682" cy="265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1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About C# Datatypes</a:t>
            </a:r>
          </a:p>
          <a:p>
            <a:pPr lvl="1"/>
            <a:r>
              <a:rPr lang="en-US" dirty="0"/>
              <a:t>Integer types and sizes</a:t>
            </a:r>
          </a:p>
          <a:p>
            <a:pPr lvl="1"/>
            <a:r>
              <a:rPr lang="en-US" dirty="0"/>
              <a:t>Floating-point type precision</a:t>
            </a:r>
          </a:p>
          <a:p>
            <a:pPr lvl="1"/>
            <a:r>
              <a:rPr lang="en-US" dirty="0"/>
              <a:t>Value vs. Reference </a:t>
            </a:r>
            <a:r>
              <a:rPr lang="en-US" dirty="0" smtClean="0"/>
              <a:t>Types</a:t>
            </a:r>
          </a:p>
          <a:p>
            <a:r>
              <a:rPr lang="en-US" dirty="0" smtClean="0"/>
              <a:t>Overflow and Underflow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425262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598D0-1916-4376-9212-14403B1B0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Bug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E1DDF-B8F3-4E33-B465-23F8DCB2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0FC61E-733A-4014-8791-514045BB0E31}"/>
              </a:ext>
            </a:extLst>
          </p:cNvPr>
          <p:cNvSpPr txBox="1"/>
          <p:nvPr/>
        </p:nvSpPr>
        <p:spPr>
          <a:xfrm>
            <a:off x="455612" y="1371600"/>
            <a:ext cx="10553700" cy="44935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requested loan amount for first person"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/>
          </a:p>
          <a:p>
            <a:r>
              <a:rPr lang="en-US" dirty="0" err="1"/>
              <a:t>uint</a:t>
            </a:r>
            <a:r>
              <a:rPr lang="en-US" dirty="0">
                <a:solidFill>
                  <a:schemeClr val="tx1"/>
                </a:solidFill>
              </a:rPr>
              <a:t> loan1 = </a:t>
            </a:r>
            <a:r>
              <a:rPr lang="en-US" dirty="0" err="1"/>
              <a:t>uint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requested loan amount for second person"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/>
          </a:p>
          <a:p>
            <a:r>
              <a:rPr lang="en-US" dirty="0" err="1"/>
              <a:t>uint</a:t>
            </a:r>
            <a:r>
              <a:rPr lang="en-US" dirty="0">
                <a:solidFill>
                  <a:schemeClr val="tx1"/>
                </a:solidFill>
              </a:rPr>
              <a:t> loan2 = </a:t>
            </a:r>
            <a:r>
              <a:rPr lang="en-US" dirty="0" err="1"/>
              <a:t>uint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(loan1 + loan2 &lt; </a:t>
            </a:r>
            <a:r>
              <a:rPr lang="en-US" dirty="0">
                <a:solidFill>
                  <a:srgbClr val="99CC00"/>
                </a:solidFill>
              </a:rPr>
              <a:t>10000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"Your loans are approved!"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r>
              <a:rPr lang="en-US" dirty="0"/>
              <a:t> </a:t>
            </a:r>
          </a:p>
          <a:p>
            <a:r>
              <a:rPr lang="en-US" dirty="0"/>
              <a:t>else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"Error: The sum of the loans exceeds "</a:t>
            </a:r>
          </a:p>
          <a:p>
            <a:r>
              <a:rPr lang="en-US" dirty="0">
                <a:solidFill>
                  <a:schemeClr val="tx1"/>
                </a:solidFill>
              </a:rPr>
              <a:t>    + </a:t>
            </a:r>
            <a:r>
              <a:rPr lang="en-US" dirty="0">
                <a:solidFill>
                  <a:srgbClr val="FF5050"/>
                </a:solidFill>
              </a:rPr>
              <a:t>" the maximum of $10,000"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315B64-3627-49F6-8012-335426576750}"/>
              </a:ext>
            </a:extLst>
          </p:cNvPr>
          <p:cNvSpPr txBox="1"/>
          <p:nvPr/>
        </p:nvSpPr>
        <p:spPr>
          <a:xfrm>
            <a:off x="2055812" y="5894687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</a:t>
            </a:r>
            <a:r>
              <a:rPr lang="en-US" dirty="0">
                <a:latin typeface="Consolas" panose="020B0609020204030204" pitchFamily="49" charset="0"/>
              </a:rPr>
              <a:t>loan1</a:t>
            </a:r>
            <a:r>
              <a:rPr lang="en-US" dirty="0"/>
              <a:t> is 4,000,000,000 and </a:t>
            </a:r>
            <a:r>
              <a:rPr lang="en-US" dirty="0">
                <a:latin typeface="Consolas" panose="020B0609020204030204" pitchFamily="49" charset="0"/>
              </a:rPr>
              <a:t>loan2</a:t>
            </a:r>
            <a:r>
              <a:rPr lang="en-US" dirty="0"/>
              <a:t> is 294,967,300?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8C269-F9FD-4F04-8442-A5060B7473ED}"/>
              </a:ext>
            </a:extLst>
          </p:cNvPr>
          <p:cNvSpPr txBox="1"/>
          <p:nvPr/>
        </p:nvSpPr>
        <p:spPr>
          <a:xfrm>
            <a:off x="6406770" y="2968095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4000000000 + 294967300 = 4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6A722E-8104-485F-BC96-23F55E915341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969418" y="3090224"/>
            <a:ext cx="3437352" cy="108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53748EDD-0242-4458-8C69-8748C0DF7FFC}"/>
              </a:ext>
            </a:extLst>
          </p:cNvPr>
          <p:cNvSpPr/>
          <p:nvPr/>
        </p:nvSpPr>
        <p:spPr>
          <a:xfrm>
            <a:off x="960436" y="2633133"/>
            <a:ext cx="2133600" cy="61406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3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C7C8A-3DC1-4B50-9842-6328F8B01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Underflow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91DF2-FC36-4C8B-85A0-931BBB1FB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Floating-point types have range limits (limited size of exponent)</a:t>
            </a:r>
          </a:p>
          <a:p>
            <a:r>
              <a:rPr lang="en-US" dirty="0"/>
              <a:t>Any number smaller than minimum value will be rounded to 0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This applies even to intermediate values in a calculation: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148EDD-BD3D-47FF-87EF-CC2D3A642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BD7959-0401-4A7F-9934-F656ABC10DBE}"/>
              </a:ext>
            </a:extLst>
          </p:cNvPr>
          <p:cNvSpPr txBox="1"/>
          <p:nvPr/>
        </p:nvSpPr>
        <p:spPr>
          <a:xfrm>
            <a:off x="989012" y="2755980"/>
            <a:ext cx="4800600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float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myNumber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1E-45f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>
                <a:solidFill>
                  <a:schemeClr val="tx1"/>
                </a:solidFill>
              </a:rPr>
              <a:t>myNumber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myNumber</a:t>
            </a:r>
            <a:r>
              <a:rPr lang="en-US" dirty="0">
                <a:solidFill>
                  <a:schemeClr val="tx1"/>
                </a:solidFill>
              </a:rPr>
              <a:t> /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myNumber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194A4C-586F-48B2-9312-7CE5A4BD5AB0}"/>
              </a:ext>
            </a:extLst>
          </p:cNvPr>
          <p:cNvSpPr/>
          <p:nvPr/>
        </p:nvSpPr>
        <p:spPr>
          <a:xfrm>
            <a:off x="7237412" y="3005693"/>
            <a:ext cx="2971800" cy="60857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latin typeface="Consolas" panose="020B0609020204030204" pitchFamily="49" charset="0"/>
              </a:rPr>
              <a:t>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DB4CA4D-B145-453B-BCB1-6A26DA457D78}"/>
              </a:ext>
            </a:extLst>
          </p:cNvPr>
          <p:cNvSpPr/>
          <p:nvPr/>
        </p:nvSpPr>
        <p:spPr>
          <a:xfrm>
            <a:off x="6284911" y="3119478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647860-A3EA-4C18-BE5E-55E499797736}"/>
              </a:ext>
            </a:extLst>
          </p:cNvPr>
          <p:cNvSpPr txBox="1"/>
          <p:nvPr/>
        </p:nvSpPr>
        <p:spPr>
          <a:xfrm>
            <a:off x="989012" y="4808143"/>
            <a:ext cx="5154356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float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myNumber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1E-45f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>
                <a:solidFill>
                  <a:schemeClr val="tx1"/>
                </a:solidFill>
              </a:rPr>
              <a:t>myNumber</a:t>
            </a:r>
            <a:r>
              <a:rPr lang="en-US" dirty="0">
                <a:solidFill>
                  <a:schemeClr val="tx1"/>
                </a:solidFill>
              </a:rPr>
              <a:t> = (</a:t>
            </a:r>
            <a:r>
              <a:rPr lang="en-US" dirty="0" err="1">
                <a:solidFill>
                  <a:schemeClr val="tx1"/>
                </a:solidFill>
              </a:rPr>
              <a:t>myNumber</a:t>
            </a:r>
            <a:r>
              <a:rPr lang="en-US" dirty="0">
                <a:solidFill>
                  <a:schemeClr val="tx1"/>
                </a:solidFill>
              </a:rPr>
              <a:t> /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) *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myNumber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DCB3C6-1720-4156-9E43-4279E41116BF}"/>
              </a:ext>
            </a:extLst>
          </p:cNvPr>
          <p:cNvSpPr/>
          <p:nvPr/>
        </p:nvSpPr>
        <p:spPr>
          <a:xfrm>
            <a:off x="7237412" y="5057856"/>
            <a:ext cx="2971800" cy="60857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latin typeface="Consolas" panose="020B0609020204030204" pitchFamily="49" charset="0"/>
              </a:rPr>
              <a:t>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DD8346A-CC42-4C38-829C-31F7B209C016}"/>
              </a:ext>
            </a:extLst>
          </p:cNvPr>
          <p:cNvSpPr/>
          <p:nvPr/>
        </p:nvSpPr>
        <p:spPr>
          <a:xfrm>
            <a:off x="6472646" y="5171641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9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091F0-639D-4B25-880E-752A57ED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Variables: Memory Locations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FD9FE-A882-4D9A-84A8-077C5AEF5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AD3D37-CCFF-4C6B-BAA2-8DE607E35C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638800" cy="4760704"/>
          </a:xfrm>
        </p:spPr>
        <p:txBody>
          <a:bodyPr/>
          <a:lstStyle/>
          <a:p>
            <a:r>
              <a:rPr lang="en-US" dirty="0"/>
              <a:t>A variable names a </a:t>
            </a:r>
            <a:r>
              <a:rPr lang="en-US" i="1" dirty="0"/>
              <a:t>memory location</a:t>
            </a:r>
            <a:r>
              <a:rPr lang="en-US" dirty="0"/>
              <a:t> in which to store data</a:t>
            </a:r>
          </a:p>
          <a:p>
            <a:r>
              <a:rPr lang="en-US" dirty="0"/>
              <a:t>Declaring a variable = reserving memory, giving it a name</a:t>
            </a:r>
          </a:p>
          <a:p>
            <a:r>
              <a:rPr lang="en-US" dirty="0"/>
              <a:t>Assigning a variable = storing data to that address in memory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9623F0-04CD-4383-B420-904F2C881D75}"/>
              </a:ext>
            </a:extLst>
          </p:cNvPr>
          <p:cNvSpPr/>
          <p:nvPr/>
        </p:nvSpPr>
        <p:spPr>
          <a:xfrm>
            <a:off x="9447212" y="22073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905274-7EE2-4AB1-8163-8B4BEF5144A3}"/>
              </a:ext>
            </a:extLst>
          </p:cNvPr>
          <p:cNvSpPr/>
          <p:nvPr/>
        </p:nvSpPr>
        <p:spPr>
          <a:xfrm>
            <a:off x="9447212" y="26645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DC800E-7FD9-41B7-94A0-0E092B973896}"/>
              </a:ext>
            </a:extLst>
          </p:cNvPr>
          <p:cNvSpPr/>
          <p:nvPr/>
        </p:nvSpPr>
        <p:spPr>
          <a:xfrm>
            <a:off x="9447212" y="31217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B9E710-2BC4-4F38-BEE4-1FFEEA562189}"/>
              </a:ext>
            </a:extLst>
          </p:cNvPr>
          <p:cNvSpPr/>
          <p:nvPr/>
        </p:nvSpPr>
        <p:spPr>
          <a:xfrm>
            <a:off x="9447212" y="35789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E2CC51-7D4D-48FC-9D5C-B685B28BC49C}"/>
              </a:ext>
            </a:extLst>
          </p:cNvPr>
          <p:cNvSpPr/>
          <p:nvPr/>
        </p:nvSpPr>
        <p:spPr>
          <a:xfrm>
            <a:off x="9447212" y="40361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2021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BF1E26-E79B-4C8B-A07D-3987CD36D314}"/>
              </a:ext>
            </a:extLst>
          </p:cNvPr>
          <p:cNvSpPr/>
          <p:nvPr/>
        </p:nvSpPr>
        <p:spPr>
          <a:xfrm>
            <a:off x="9447212" y="44933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083B63-D5F4-46E6-A13E-A13D9736975E}"/>
              </a:ext>
            </a:extLst>
          </p:cNvPr>
          <p:cNvSpPr txBox="1"/>
          <p:nvPr/>
        </p:nvSpPr>
        <p:spPr>
          <a:xfrm>
            <a:off x="9380099" y="1554156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 addresses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D3A257-F841-4C01-8C55-56DF3AFC5504}"/>
              </a:ext>
            </a:extLst>
          </p:cNvPr>
          <p:cNvSpPr/>
          <p:nvPr/>
        </p:nvSpPr>
        <p:spPr>
          <a:xfrm>
            <a:off x="9447212" y="49505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0.08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8CCAA0-1273-4E3A-A365-01ED2B5BCD0A}"/>
              </a:ext>
            </a:extLst>
          </p:cNvPr>
          <p:cNvSpPr/>
          <p:nvPr/>
        </p:nvSpPr>
        <p:spPr>
          <a:xfrm>
            <a:off x="9447212" y="54077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73C699-BABE-435A-A66C-1660FE182A69}"/>
              </a:ext>
            </a:extLst>
          </p:cNvPr>
          <p:cNvSpPr txBox="1"/>
          <p:nvPr/>
        </p:nvSpPr>
        <p:spPr>
          <a:xfrm>
            <a:off x="7312598" y="2626043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myAge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502F1F-75F2-4BB3-A645-D0409A630A32}"/>
              </a:ext>
            </a:extLst>
          </p:cNvPr>
          <p:cNvCxnSpPr/>
          <p:nvPr/>
        </p:nvCxnSpPr>
        <p:spPr>
          <a:xfrm>
            <a:off x="8380412" y="2893107"/>
            <a:ext cx="999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30D248A-2564-4E3E-9A31-E305D47F74DB}"/>
              </a:ext>
            </a:extLst>
          </p:cNvPr>
          <p:cNvSpPr txBox="1"/>
          <p:nvPr/>
        </p:nvSpPr>
        <p:spPr>
          <a:xfrm>
            <a:off x="6656474" y="403610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year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51FC20-61E6-4BC5-B613-792799A0A8B2}"/>
              </a:ext>
            </a:extLst>
          </p:cNvPr>
          <p:cNvCxnSpPr/>
          <p:nvPr/>
        </p:nvCxnSpPr>
        <p:spPr>
          <a:xfrm>
            <a:off x="8285446" y="4264707"/>
            <a:ext cx="999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927FEE2-FC4E-4928-A1D7-6E84CC67AC0B}"/>
              </a:ext>
            </a:extLst>
          </p:cNvPr>
          <p:cNvSpPr txBox="1"/>
          <p:nvPr/>
        </p:nvSpPr>
        <p:spPr>
          <a:xfrm>
            <a:off x="6250444" y="4995240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decimal tax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F1E7ABB-588B-4E1F-B558-F14256EBD14F}"/>
              </a:ext>
            </a:extLst>
          </p:cNvPr>
          <p:cNvCxnSpPr/>
          <p:nvPr/>
        </p:nvCxnSpPr>
        <p:spPr>
          <a:xfrm>
            <a:off x="8329656" y="5230399"/>
            <a:ext cx="999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B4D64F0-2409-4B6F-9474-C631C9B770CD}"/>
              </a:ext>
            </a:extLst>
          </p:cNvPr>
          <p:cNvSpPr txBox="1"/>
          <p:nvPr/>
        </p:nvSpPr>
        <p:spPr>
          <a:xfrm>
            <a:off x="6665017" y="1901454"/>
            <a:ext cx="1739579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C1B25E-4895-44F3-8BD5-73B832FF7723}"/>
              </a:ext>
            </a:extLst>
          </p:cNvPr>
          <p:cNvSpPr txBox="1"/>
          <p:nvPr/>
        </p:nvSpPr>
        <p:spPr>
          <a:xfrm>
            <a:off x="6514779" y="3260343"/>
            <a:ext cx="1895071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29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96E0ADD-BEF1-4921-9EA1-AA3FD099E4A3}"/>
              </a:ext>
            </a:extLst>
          </p:cNvPr>
          <p:cNvSpPr/>
          <p:nvPr/>
        </p:nvSpPr>
        <p:spPr>
          <a:xfrm>
            <a:off x="10285412" y="772554"/>
            <a:ext cx="1804616" cy="762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Note: Numeric variables have a default value of 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8D57739-CC99-42E3-AF9C-BB1EFFF2CB30}"/>
              </a:ext>
            </a:extLst>
          </p:cNvPr>
          <p:cNvCxnSpPr>
            <a:stCxn id="28" idx="2"/>
          </p:cNvCxnSpPr>
          <p:nvPr/>
        </p:nvCxnSpPr>
        <p:spPr>
          <a:xfrm flipH="1">
            <a:off x="10742612" y="1534554"/>
            <a:ext cx="445108" cy="132143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89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6" grpId="0" animBg="1"/>
      <p:bldP spid="27" grpId="0" animBg="1"/>
      <p:bldP spid="28" grpId="0" animBg="1"/>
      <p:bldP spid="2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B9B9-CB48-400D-957F-9909F661C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Types by Size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70837-76F5-45AC-A85F-B911EF2A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9C612E0-4BB9-4213-A783-5FD4D8A50DD5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27011" y="1371600"/>
                <a:ext cx="6553201" cy="476070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much memory do you use to store each variable?</a:t>
                </a:r>
              </a:p>
              <a:p>
                <a:pPr lvl="1"/>
                <a:r>
                  <a:rPr lang="en-US" dirty="0"/>
                  <a:t>Depends on the size of the number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int</a:t>
                </a:r>
                <a:r>
                  <a:rPr lang="en-US" dirty="0"/>
                  <a:t> = 4 bytes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>
                    <a:latin typeface="Consolas" panose="020B0609020204030204" pitchFamily="49" charset="0"/>
                  </a:rPr>
                  <a:t>long</a:t>
                </a:r>
                <a:r>
                  <a:rPr lang="en-US" dirty="0"/>
                  <a:t> = 8 bytes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>
                    <a:latin typeface="Consolas" panose="020B0609020204030204" pitchFamily="49" charset="0"/>
                  </a:rPr>
                  <a:t>short</a:t>
                </a:r>
                <a:r>
                  <a:rPr lang="en-US" dirty="0"/>
                  <a:t> = 2 bytes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>
                    <a:latin typeface="Consolas" panose="020B0609020204030204" pitchFamily="49" charset="0"/>
                  </a:rPr>
                  <a:t>byte</a:t>
                </a:r>
                <a:r>
                  <a:rPr lang="en-US" dirty="0"/>
                  <a:t> = 1 byte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0…255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latin typeface="Consolas" panose="020B0609020204030204" pitchFamily="49" charset="0"/>
                  </a:rPr>
                  <a:t>byte</a:t>
                </a:r>
                <a:r>
                  <a:rPr lang="en-US" dirty="0"/>
                  <a:t> is </a:t>
                </a:r>
                <a:r>
                  <a:rPr lang="en-US" i="1" dirty="0"/>
                  <a:t>unsigned</a:t>
                </a:r>
                <a:r>
                  <a:rPr lang="en-US" dirty="0"/>
                  <a:t> by default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9C612E0-4BB9-4213-A783-5FD4D8A50D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27011" y="1371600"/>
                <a:ext cx="6553201" cy="4760704"/>
              </a:xfrm>
              <a:blipFill>
                <a:blip r:embed="rId2"/>
                <a:stretch>
                  <a:fillRect l="-1674" t="-1408" r="-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0348DB1-4F5F-4E8D-BDAB-FC3F7911A385}"/>
              </a:ext>
            </a:extLst>
          </p:cNvPr>
          <p:cNvSpPr txBox="1"/>
          <p:nvPr/>
        </p:nvSpPr>
        <p:spPr>
          <a:xfrm>
            <a:off x="11163709" y="1638244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byte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A8A7CE-E65E-4120-8AC2-74F1AD61E588}"/>
              </a:ext>
            </a:extLst>
          </p:cNvPr>
          <p:cNvSpPr/>
          <p:nvPr/>
        </p:nvSpPr>
        <p:spPr>
          <a:xfrm>
            <a:off x="9133619" y="1772357"/>
            <a:ext cx="2057400" cy="256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5EB621-5E78-4734-BF5D-0106B82DDDE9}"/>
              </a:ext>
            </a:extLst>
          </p:cNvPr>
          <p:cNvSpPr/>
          <p:nvPr/>
        </p:nvSpPr>
        <p:spPr>
          <a:xfrm>
            <a:off x="9133619" y="2031101"/>
            <a:ext cx="2057400" cy="256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C0E7B3-9C73-4EE5-9232-4AD2FCEC4A25}"/>
              </a:ext>
            </a:extLst>
          </p:cNvPr>
          <p:cNvSpPr/>
          <p:nvPr/>
        </p:nvSpPr>
        <p:spPr>
          <a:xfrm>
            <a:off x="9133619" y="2289845"/>
            <a:ext cx="2057400" cy="256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9C284C-E71F-490F-9111-3EAC4DA827AA}"/>
              </a:ext>
            </a:extLst>
          </p:cNvPr>
          <p:cNvSpPr/>
          <p:nvPr/>
        </p:nvSpPr>
        <p:spPr>
          <a:xfrm>
            <a:off x="9133619" y="2548589"/>
            <a:ext cx="2057400" cy="256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FB88-53F4-440B-82F5-79494BFD1CEB}"/>
              </a:ext>
            </a:extLst>
          </p:cNvPr>
          <p:cNvSpPr/>
          <p:nvPr/>
        </p:nvSpPr>
        <p:spPr>
          <a:xfrm>
            <a:off x="9133619" y="2807333"/>
            <a:ext cx="2057400" cy="256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96D7F1-5483-487E-824A-F2AA41D0DF74}"/>
              </a:ext>
            </a:extLst>
          </p:cNvPr>
          <p:cNvSpPr/>
          <p:nvPr/>
        </p:nvSpPr>
        <p:spPr>
          <a:xfrm>
            <a:off x="9133619" y="3066076"/>
            <a:ext cx="2057400" cy="256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1EEC9E-4857-46F8-97D3-C941BFB0C1FB}"/>
              </a:ext>
            </a:extLst>
          </p:cNvPr>
          <p:cNvSpPr/>
          <p:nvPr/>
        </p:nvSpPr>
        <p:spPr>
          <a:xfrm>
            <a:off x="9133619" y="3317385"/>
            <a:ext cx="2057400" cy="256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9BBA1D-B273-4ED0-BCB1-405922875108}"/>
              </a:ext>
            </a:extLst>
          </p:cNvPr>
          <p:cNvSpPr/>
          <p:nvPr/>
        </p:nvSpPr>
        <p:spPr>
          <a:xfrm>
            <a:off x="9133619" y="3576129"/>
            <a:ext cx="2057400" cy="256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600367-5D64-44F0-9F77-A03FE200502F}"/>
              </a:ext>
            </a:extLst>
          </p:cNvPr>
          <p:cNvSpPr/>
          <p:nvPr/>
        </p:nvSpPr>
        <p:spPr>
          <a:xfrm>
            <a:off x="9133619" y="3834873"/>
            <a:ext cx="2057400" cy="256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4E6C45-4C08-4B39-A374-4618E55065D0}"/>
              </a:ext>
            </a:extLst>
          </p:cNvPr>
          <p:cNvSpPr/>
          <p:nvPr/>
        </p:nvSpPr>
        <p:spPr>
          <a:xfrm>
            <a:off x="9133619" y="4093617"/>
            <a:ext cx="2057400" cy="256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2ED2E6-0410-42F5-8B4C-4401466C4500}"/>
              </a:ext>
            </a:extLst>
          </p:cNvPr>
          <p:cNvSpPr/>
          <p:nvPr/>
        </p:nvSpPr>
        <p:spPr>
          <a:xfrm>
            <a:off x="9133619" y="4350400"/>
            <a:ext cx="2057400" cy="256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0C4763-A0E8-4765-8E58-875E9AA0FE94}"/>
              </a:ext>
            </a:extLst>
          </p:cNvPr>
          <p:cNvSpPr/>
          <p:nvPr/>
        </p:nvSpPr>
        <p:spPr>
          <a:xfrm>
            <a:off x="9133619" y="4607183"/>
            <a:ext cx="2057400" cy="2567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EA5C5B9C-BC96-4D32-ACE7-74B4B6A496DD}"/>
              </a:ext>
            </a:extLst>
          </p:cNvPr>
          <p:cNvSpPr/>
          <p:nvPr/>
        </p:nvSpPr>
        <p:spPr>
          <a:xfrm>
            <a:off x="8692108" y="1781216"/>
            <a:ext cx="381000" cy="1034976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2224B4-F487-4564-A7BA-649E4912336F}"/>
              </a:ext>
            </a:extLst>
          </p:cNvPr>
          <p:cNvSpPr txBox="1"/>
          <p:nvPr/>
        </p:nvSpPr>
        <p:spPr>
          <a:xfrm>
            <a:off x="6939508" y="205705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myInt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18100F66-9F41-4E79-BE29-F2E7BAEC0182}"/>
              </a:ext>
            </a:extLst>
          </p:cNvPr>
          <p:cNvSpPr/>
          <p:nvPr/>
        </p:nvSpPr>
        <p:spPr>
          <a:xfrm>
            <a:off x="8692108" y="2828220"/>
            <a:ext cx="381000" cy="1752600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B3925C-DA73-47F2-8B60-4DCC5AAF88EF}"/>
              </a:ext>
            </a:extLst>
          </p:cNvPr>
          <p:cNvSpPr txBox="1"/>
          <p:nvPr/>
        </p:nvSpPr>
        <p:spPr>
          <a:xfrm>
            <a:off x="6642924" y="3460262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long </a:t>
            </a:r>
            <a:r>
              <a:rPr lang="en-US" dirty="0" err="1">
                <a:latin typeface="Consolas" panose="020B0609020204030204" pitchFamily="49" charset="0"/>
              </a:rPr>
              <a:t>myLong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30AAB9-0C3A-4ECF-8087-E02905398C5B}"/>
              </a:ext>
            </a:extLst>
          </p:cNvPr>
          <p:cNvSpPr/>
          <p:nvPr/>
        </p:nvSpPr>
        <p:spPr>
          <a:xfrm>
            <a:off x="9133619" y="4863966"/>
            <a:ext cx="2057400" cy="2567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FC5A15-0152-4BD2-A3B3-3B4252678BC0}"/>
              </a:ext>
            </a:extLst>
          </p:cNvPr>
          <p:cNvSpPr/>
          <p:nvPr/>
        </p:nvSpPr>
        <p:spPr>
          <a:xfrm>
            <a:off x="9133619" y="5120749"/>
            <a:ext cx="2057400" cy="2567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D50EF6C5-52E3-4A7D-89FD-734DB0A2E6AB}"/>
              </a:ext>
            </a:extLst>
          </p:cNvPr>
          <p:cNvSpPr/>
          <p:nvPr/>
        </p:nvSpPr>
        <p:spPr>
          <a:xfrm>
            <a:off x="8692108" y="4607183"/>
            <a:ext cx="381000" cy="513566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DC5DDA-D152-4347-B870-EC3C89E4CC82}"/>
              </a:ext>
            </a:extLst>
          </p:cNvPr>
          <p:cNvSpPr txBox="1"/>
          <p:nvPr/>
        </p:nvSpPr>
        <p:spPr>
          <a:xfrm>
            <a:off x="6323012" y="4603262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short </a:t>
            </a:r>
            <a:r>
              <a:rPr lang="en-US" dirty="0" err="1">
                <a:latin typeface="Consolas" panose="020B0609020204030204" pitchFamily="49" charset="0"/>
              </a:rPr>
              <a:t>myShort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C700FB-F48F-4211-83F3-493DA696B7E1}"/>
              </a:ext>
            </a:extLst>
          </p:cNvPr>
          <p:cNvSpPr txBox="1"/>
          <p:nvPr/>
        </p:nvSpPr>
        <p:spPr>
          <a:xfrm>
            <a:off x="6577830" y="501830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byte </a:t>
            </a:r>
            <a:r>
              <a:rPr lang="en-US" dirty="0" err="1">
                <a:latin typeface="Consolas" panose="020B0609020204030204" pitchFamily="49" charset="0"/>
              </a:rPr>
              <a:t>myByte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6ADDFB1-241E-4E49-B101-57CCEFF9AD0F}"/>
              </a:ext>
            </a:extLst>
          </p:cNvPr>
          <p:cNvCxnSpPr>
            <a:stCxn id="33" idx="3"/>
          </p:cNvCxnSpPr>
          <p:nvPr/>
        </p:nvCxnSpPr>
        <p:spPr>
          <a:xfrm>
            <a:off x="8631597" y="5249140"/>
            <a:ext cx="4415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0C7C45E-4106-4743-864D-8CC2D4AFD701}"/>
              </a:ext>
            </a:extLst>
          </p:cNvPr>
          <p:cNvSpPr txBox="1"/>
          <p:nvPr/>
        </p:nvSpPr>
        <p:spPr>
          <a:xfrm>
            <a:off x="9097079" y="1219200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 addresses</a:t>
            </a:r>
          </a:p>
        </p:txBody>
      </p:sp>
    </p:spTree>
    <p:extLst>
      <p:ext uri="{BB962C8B-B14F-4D97-AF65-F5344CB8AC3E}">
        <p14:creationId xmlns:p14="http://schemas.microsoft.com/office/powerpoint/2010/main" val="151845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36DF-1215-4A70-822F-A1B9DBA51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vs. Unsigned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7715580-BE4E-4639-9255-F90CA67132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7013" y="1371600"/>
                <a:ext cx="11734800" cy="4953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Unsigned versions of types can store larger (positive) values, in the same number of bytes</a:t>
                </a:r>
              </a:p>
              <a:p>
                <a:pPr lvl="1"/>
                <a:r>
                  <a:rPr lang="en-US" dirty="0" err="1">
                    <a:latin typeface="Consolas" panose="020B0609020204030204" pitchFamily="49" charset="0"/>
                  </a:rPr>
                  <a:t>ushort</a:t>
                </a:r>
                <a:r>
                  <a:rPr lang="en-US" dirty="0"/>
                  <a:t> = 2 bytes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>
                    <a:latin typeface="Consolas" panose="020B0609020204030204" pitchFamily="49" charset="0"/>
                  </a:rPr>
                  <a:t>uint</a:t>
                </a:r>
                <a:r>
                  <a:rPr lang="en-US" dirty="0"/>
                  <a:t> = 4 bytes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>
                    <a:latin typeface="Consolas" panose="020B0609020204030204" pitchFamily="49" charset="0"/>
                  </a:rPr>
                  <a:t>ulong</a:t>
                </a:r>
                <a:r>
                  <a:rPr lang="en-US" dirty="0"/>
                  <a:t> = 8 bytes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Why? Storing the plus/minus sign takes one bit (binary digit), so the number itself must be 1 bit smaller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7715580-BE4E-4639-9255-F90CA67132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013" y="1371600"/>
                <a:ext cx="11734800" cy="4953000"/>
              </a:xfrm>
              <a:blipFill>
                <a:blip r:embed="rId2"/>
                <a:stretch>
                  <a:fillRect l="-935" t="-1353" r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E11AB-7FDF-4283-BDEB-42D231B5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6FB7D7-E794-473B-BC2A-BF8F2446AD54}"/>
              </a:ext>
            </a:extLst>
          </p:cNvPr>
          <p:cNvSpPr txBox="1"/>
          <p:nvPr/>
        </p:nvSpPr>
        <p:spPr>
          <a:xfrm>
            <a:off x="6399212" y="2664767"/>
            <a:ext cx="3852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of 2 greater than </a:t>
            </a:r>
            <a:r>
              <a:rPr lang="en-US" dirty="0">
                <a:latin typeface="Consolas" panose="020B0609020204030204" pitchFamily="49" charset="0"/>
              </a:rPr>
              <a:t>int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9859B-E946-4F30-ABF8-2EA56918060D}"/>
              </a:ext>
            </a:extLst>
          </p:cNvPr>
          <p:cNvCxnSpPr>
            <a:cxnSpLocks/>
          </p:cNvCxnSpPr>
          <p:nvPr/>
        </p:nvCxnSpPr>
        <p:spPr>
          <a:xfrm flipH="1">
            <a:off x="5027612" y="2895600"/>
            <a:ext cx="1371600" cy="152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48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7E614C1-5279-4CDF-B194-B130EB631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Format Details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C07F2E-3340-40AD-A7C2-1DE78B3DB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store numbers in </a:t>
            </a:r>
            <a:r>
              <a:rPr lang="en-US" i="1" dirty="0"/>
              <a:t>binary</a:t>
            </a:r>
            <a:r>
              <a:rPr lang="en-US" dirty="0"/>
              <a:t>, i.e. base-2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uint</a:t>
            </a:r>
            <a:r>
              <a:rPr lang="en-US" dirty="0"/>
              <a:t> = 4 bytes = 32 bits (digits)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Sign bit replaces a digit, so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can only store a 31-bit number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0452C-E816-4766-9C5F-7D6B4E13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F49F44-C074-4AC7-8CA0-1A99AAD33215}"/>
              </a:ext>
            </a:extLst>
          </p:cNvPr>
          <p:cNvSpPr/>
          <p:nvPr/>
        </p:nvSpPr>
        <p:spPr>
          <a:xfrm>
            <a:off x="2965520" y="2991782"/>
            <a:ext cx="1600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11101110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26739D-AF0D-4DA0-BF08-C041C28343CB}"/>
              </a:ext>
            </a:extLst>
          </p:cNvPr>
          <p:cNvSpPr/>
          <p:nvPr/>
        </p:nvSpPr>
        <p:spPr>
          <a:xfrm>
            <a:off x="4565720" y="2991782"/>
            <a:ext cx="1600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01101011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7CE2F1-57F4-4758-B706-67054127DA5F}"/>
              </a:ext>
            </a:extLst>
          </p:cNvPr>
          <p:cNvSpPr/>
          <p:nvPr/>
        </p:nvSpPr>
        <p:spPr>
          <a:xfrm>
            <a:off x="6165920" y="2991781"/>
            <a:ext cx="1600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00101000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20454D-C095-4C47-A9A0-CC67898E6464}"/>
              </a:ext>
            </a:extLst>
          </p:cNvPr>
          <p:cNvSpPr/>
          <p:nvPr/>
        </p:nvSpPr>
        <p:spPr>
          <a:xfrm>
            <a:off x="7766120" y="2991780"/>
            <a:ext cx="1600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00000000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C6F19F-768B-4F76-8A59-4B07F61C887B}"/>
              </a:ext>
            </a:extLst>
          </p:cNvPr>
          <p:cNvSpPr/>
          <p:nvPr/>
        </p:nvSpPr>
        <p:spPr>
          <a:xfrm>
            <a:off x="3194095" y="5132896"/>
            <a:ext cx="137162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1101110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79A823-8042-41FD-84A7-06C66B40B5E0}"/>
              </a:ext>
            </a:extLst>
          </p:cNvPr>
          <p:cNvSpPr/>
          <p:nvPr/>
        </p:nvSpPr>
        <p:spPr>
          <a:xfrm>
            <a:off x="4565721" y="5132896"/>
            <a:ext cx="1600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01101011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2F3C5-F3EA-48B5-BB7C-5D3C9FF30326}"/>
              </a:ext>
            </a:extLst>
          </p:cNvPr>
          <p:cNvSpPr/>
          <p:nvPr/>
        </p:nvSpPr>
        <p:spPr>
          <a:xfrm>
            <a:off x="6165921" y="5132895"/>
            <a:ext cx="1600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00101000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9B4030-16B0-49EF-8F81-0A4625B1CEE6}"/>
              </a:ext>
            </a:extLst>
          </p:cNvPr>
          <p:cNvSpPr/>
          <p:nvPr/>
        </p:nvSpPr>
        <p:spPr>
          <a:xfrm>
            <a:off x="7766121" y="5132894"/>
            <a:ext cx="1600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00000000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11C227-E0B8-43F9-9DC8-CF2BAAA814BF}"/>
              </a:ext>
            </a:extLst>
          </p:cNvPr>
          <p:cNvSpPr/>
          <p:nvPr/>
        </p:nvSpPr>
        <p:spPr>
          <a:xfrm>
            <a:off x="2965496" y="5132894"/>
            <a:ext cx="228600" cy="3651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579B93-8A9A-4725-A4D0-02B1CC6D9897}"/>
              </a:ext>
            </a:extLst>
          </p:cNvPr>
          <p:cNvSpPr txBox="1"/>
          <p:nvPr/>
        </p:nvSpPr>
        <p:spPr>
          <a:xfrm>
            <a:off x="3253232" y="2524895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4D0B12-C488-4FAD-A0D3-FED0862AB01B}"/>
              </a:ext>
            </a:extLst>
          </p:cNvPr>
          <p:cNvSpPr txBox="1"/>
          <p:nvPr/>
        </p:nvSpPr>
        <p:spPr>
          <a:xfrm>
            <a:off x="4853432" y="2524895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F347AE-921B-44BA-B131-52AEE4021913}"/>
              </a:ext>
            </a:extLst>
          </p:cNvPr>
          <p:cNvSpPr txBox="1"/>
          <p:nvPr/>
        </p:nvSpPr>
        <p:spPr>
          <a:xfrm>
            <a:off x="6455523" y="2524895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C918E-2360-425E-93FC-39AC5782804E}"/>
              </a:ext>
            </a:extLst>
          </p:cNvPr>
          <p:cNvSpPr txBox="1"/>
          <p:nvPr/>
        </p:nvSpPr>
        <p:spPr>
          <a:xfrm>
            <a:off x="8064251" y="2524895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B940AD-5FC3-44EF-84EA-9612FAD828D5}"/>
              </a:ext>
            </a:extLst>
          </p:cNvPr>
          <p:cNvCxnSpPr>
            <a:cxnSpLocks/>
          </p:cNvCxnSpPr>
          <p:nvPr/>
        </p:nvCxnSpPr>
        <p:spPr>
          <a:xfrm flipV="1">
            <a:off x="3068813" y="5567076"/>
            <a:ext cx="0" cy="434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FD45B69-A41A-4BAF-802E-0EA71E7D2F80}"/>
              </a:ext>
            </a:extLst>
          </p:cNvPr>
          <p:cNvSpPr txBox="1"/>
          <p:nvPr/>
        </p:nvSpPr>
        <p:spPr>
          <a:xfrm>
            <a:off x="2432096" y="5917247"/>
            <a:ext cx="3169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Sign bit</a:t>
            </a:r>
            <a:r>
              <a:rPr lang="en-US" dirty="0"/>
              <a:t>: 0 for +, 1 for –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8AF89A-AEDC-4B75-AC26-00FF018DE43E}"/>
                  </a:ext>
                </a:extLst>
              </p:cNvPr>
              <p:cNvSpPr txBox="1"/>
              <p:nvPr/>
            </p:nvSpPr>
            <p:spPr>
              <a:xfrm>
                <a:off x="835889" y="2679620"/>
                <a:ext cx="18260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r>
                  <a:rPr lang="en-US" dirty="0"/>
                  <a:t> digit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8AF89A-AEDC-4B75-AC26-00FF018DE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89" y="2679620"/>
                <a:ext cx="1826077" cy="461665"/>
              </a:xfrm>
              <a:prstGeom prst="rect">
                <a:avLst/>
              </a:prstGeom>
              <a:blipFill>
                <a:blip r:embed="rId3"/>
                <a:stretch>
                  <a:fillRect l="-5000" t="-10667" r="-4333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A7000C-D189-43A9-8234-13246545EDAC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661966" y="2910453"/>
            <a:ext cx="460866" cy="214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970AC28-9994-4B26-AB52-4B100DB54FE2}"/>
                  </a:ext>
                </a:extLst>
              </p:cNvPr>
              <p:cNvSpPr txBox="1"/>
              <p:nvPr/>
            </p:nvSpPr>
            <p:spPr>
              <a:xfrm>
                <a:off x="9732177" y="2895241"/>
                <a:ext cx="16962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digit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970AC28-9994-4B26-AB52-4B100DB54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2177" y="2895241"/>
                <a:ext cx="1696234" cy="461665"/>
              </a:xfrm>
              <a:prstGeom prst="rect">
                <a:avLst/>
              </a:prstGeom>
              <a:blipFill>
                <a:blip r:embed="rId4"/>
                <a:stretch>
                  <a:fillRect l="-5376" t="-10526" r="-465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D2B67E-3643-4591-9278-BB7B31E8E0A3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9285603" y="3126074"/>
            <a:ext cx="446574" cy="48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3C239D-E6B6-464D-B010-B87BB45084F6}"/>
                  </a:ext>
                </a:extLst>
              </p:cNvPr>
              <p:cNvSpPr txBox="1"/>
              <p:nvPr/>
            </p:nvSpPr>
            <p:spPr>
              <a:xfrm>
                <a:off x="686558" y="4738811"/>
                <a:ext cx="18260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US" dirty="0"/>
                  <a:t> digit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3C239D-E6B6-464D-B010-B87BB4508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58" y="4738811"/>
                <a:ext cx="1826077" cy="461665"/>
              </a:xfrm>
              <a:prstGeom prst="rect">
                <a:avLst/>
              </a:prstGeom>
              <a:blipFill>
                <a:blip r:embed="rId5"/>
                <a:stretch>
                  <a:fillRect l="-5351" t="-10526" r="-434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A25555-E4F8-4AED-A4C1-8A87F9B9F8FF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2512635" y="4969644"/>
            <a:ext cx="800100" cy="196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5D86B2D-5882-4872-9D07-6A34C96E746E}"/>
              </a:ext>
            </a:extLst>
          </p:cNvPr>
          <p:cNvSpPr txBox="1"/>
          <p:nvPr/>
        </p:nvSpPr>
        <p:spPr>
          <a:xfrm>
            <a:off x="4393509" y="3487934"/>
            <a:ext cx="3565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decimal: 4,000,000,000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DC4450-EF7E-42BA-93DF-7B4630DAAB0D}"/>
                  </a:ext>
                </a:extLst>
              </p:cNvPr>
              <p:cNvSpPr txBox="1"/>
              <p:nvPr/>
            </p:nvSpPr>
            <p:spPr>
              <a:xfrm>
                <a:off x="9690969" y="5036354"/>
                <a:ext cx="16962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digit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DC4450-EF7E-42BA-93DF-7B4630DAA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969" y="5036354"/>
                <a:ext cx="1696234" cy="461665"/>
              </a:xfrm>
              <a:prstGeom prst="rect">
                <a:avLst/>
              </a:prstGeom>
              <a:blipFill>
                <a:blip r:embed="rId6"/>
                <a:stretch>
                  <a:fillRect l="-5755" t="-10526" r="-467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072A9E-EF60-4C58-AB66-8F6724A3DB83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9244395" y="5267187"/>
            <a:ext cx="446574" cy="48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39902E-A501-4D75-A08E-EF02C974F694}"/>
              </a:ext>
            </a:extLst>
          </p:cNvPr>
          <p:cNvSpPr txBox="1"/>
          <p:nvPr/>
        </p:nvSpPr>
        <p:spPr>
          <a:xfrm>
            <a:off x="5601553" y="5614448"/>
            <a:ext cx="3328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decimal: 1,852,516,352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1309C8-2827-4A4D-9A4A-6CD66CF52A08}"/>
              </a:ext>
            </a:extLst>
          </p:cNvPr>
          <p:cNvSpPr txBox="1"/>
          <p:nvPr/>
        </p:nvSpPr>
        <p:spPr>
          <a:xfrm>
            <a:off x="9285603" y="1691482"/>
            <a:ext cx="1685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nsolas" panose="020B0609020204030204" pitchFamily="49" charset="0"/>
              </a:rPr>
              <a:t>10101</a:t>
            </a:r>
            <a:endParaRPr lang="en-US" sz="4000" dirty="0"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24EF27-0E6F-4955-A6C0-501F5532BDB4}"/>
              </a:ext>
            </a:extLst>
          </p:cNvPr>
          <p:cNvCxnSpPr>
            <a:cxnSpLocks/>
          </p:cNvCxnSpPr>
          <p:nvPr/>
        </p:nvCxnSpPr>
        <p:spPr>
          <a:xfrm>
            <a:off x="10088441" y="1569562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FD9F76B-D67C-4ED9-9879-F1E2EE830DC0}"/>
              </a:ext>
            </a:extLst>
          </p:cNvPr>
          <p:cNvCxnSpPr>
            <a:cxnSpLocks/>
          </p:cNvCxnSpPr>
          <p:nvPr/>
        </p:nvCxnSpPr>
        <p:spPr>
          <a:xfrm>
            <a:off x="9777001" y="1571963"/>
            <a:ext cx="37475" cy="271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07C523D-3440-485F-A370-23B05BEEC653}"/>
              </a:ext>
            </a:extLst>
          </p:cNvPr>
          <p:cNvCxnSpPr>
            <a:cxnSpLocks/>
          </p:cNvCxnSpPr>
          <p:nvPr/>
        </p:nvCxnSpPr>
        <p:spPr>
          <a:xfrm>
            <a:off x="9364887" y="1576659"/>
            <a:ext cx="124723" cy="267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227CDC6-A54A-47A5-872F-D4091E08A5E5}"/>
              </a:ext>
            </a:extLst>
          </p:cNvPr>
          <p:cNvSpPr txBox="1"/>
          <p:nvPr/>
        </p:nvSpPr>
        <p:spPr>
          <a:xfrm>
            <a:off x="10266944" y="1164037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1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177466-8D90-46D8-9F3F-A97215A45FF5}"/>
              </a:ext>
            </a:extLst>
          </p:cNvPr>
          <p:cNvSpPr txBox="1"/>
          <p:nvPr/>
        </p:nvSpPr>
        <p:spPr>
          <a:xfrm>
            <a:off x="9937685" y="1180759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C0E9AE-E3C9-42C3-90CB-C5B0A3039741}"/>
              </a:ext>
            </a:extLst>
          </p:cNvPr>
          <p:cNvSpPr txBox="1"/>
          <p:nvPr/>
        </p:nvSpPr>
        <p:spPr>
          <a:xfrm>
            <a:off x="9562291" y="1181514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/>
              <a:t>3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8A71B7-9A18-427D-A24B-FA85C7409AC5}"/>
              </a:ext>
            </a:extLst>
          </p:cNvPr>
          <p:cNvSpPr txBox="1"/>
          <p:nvPr/>
        </p:nvSpPr>
        <p:spPr>
          <a:xfrm>
            <a:off x="9133203" y="1196940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/>
              <a:t>4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3A9B80-BCF2-461D-BF31-BD6565407ED1}"/>
              </a:ext>
            </a:extLst>
          </p:cNvPr>
          <p:cNvCxnSpPr>
            <a:cxnSpLocks/>
          </p:cNvCxnSpPr>
          <p:nvPr/>
        </p:nvCxnSpPr>
        <p:spPr>
          <a:xfrm flipH="1">
            <a:off x="10359595" y="1576659"/>
            <a:ext cx="69007" cy="252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F71538C-94A3-4950-8A01-DD24F4860458}"/>
              </a:ext>
            </a:extLst>
          </p:cNvPr>
          <p:cNvSpPr txBox="1"/>
          <p:nvPr/>
        </p:nvSpPr>
        <p:spPr>
          <a:xfrm>
            <a:off x="10590212" y="1158817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/>
              <a:t>0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1426AAD-4289-4A6E-A4C8-850E9EFD9126}"/>
              </a:ext>
            </a:extLst>
          </p:cNvPr>
          <p:cNvCxnSpPr>
            <a:cxnSpLocks/>
          </p:cNvCxnSpPr>
          <p:nvPr/>
        </p:nvCxnSpPr>
        <p:spPr>
          <a:xfrm flipH="1">
            <a:off x="10664001" y="1539082"/>
            <a:ext cx="78611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816401" y="1726078"/>
            <a:ext cx="891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= 21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1591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22" grpId="0"/>
      <p:bldP spid="27" grpId="0"/>
      <p:bldP spid="31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About C# Datatypes</a:t>
            </a:r>
          </a:p>
          <a:p>
            <a:pPr lvl="1"/>
            <a:r>
              <a:rPr lang="en-US" dirty="0"/>
              <a:t>Integer types and sizes</a:t>
            </a:r>
          </a:p>
          <a:p>
            <a:pPr lvl="1"/>
            <a:r>
              <a:rPr lang="en-US" b="1" dirty="0"/>
              <a:t>Floating-point type precision</a:t>
            </a:r>
          </a:p>
          <a:p>
            <a:pPr lvl="1"/>
            <a:r>
              <a:rPr lang="en-US" dirty="0"/>
              <a:t>Value vs. Reference </a:t>
            </a:r>
            <a:r>
              <a:rPr lang="en-US" dirty="0" smtClean="0"/>
              <a:t>Types</a:t>
            </a:r>
          </a:p>
          <a:p>
            <a:r>
              <a:rPr lang="en-US" dirty="0" smtClean="0"/>
              <a:t>Overflow and Underflow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662534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FCF85-717A-4042-8B63-467C037C4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Types by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B748D-7A95-4754-93F2-DC37FDB79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significant figures do you care about?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: </a:t>
            </a:r>
            <a:r>
              <a:rPr lang="en-US" i="1" dirty="0"/>
              <a:t>approximations</a:t>
            </a:r>
            <a:r>
              <a:rPr lang="en-US" dirty="0"/>
              <a:t> of decimal values</a:t>
            </a:r>
          </a:p>
          <a:p>
            <a:r>
              <a:rPr lang="en-US" dirty="0">
                <a:latin typeface="Consolas" panose="020B0609020204030204" pitchFamily="49" charset="0"/>
              </a:rPr>
              <a:t>decimal</a:t>
            </a:r>
            <a:r>
              <a:rPr lang="en-US" dirty="0"/>
              <a:t>: </a:t>
            </a:r>
            <a:r>
              <a:rPr lang="en-US" i="1" dirty="0"/>
              <a:t>exact</a:t>
            </a:r>
            <a:r>
              <a:rPr lang="en-US" dirty="0"/>
              <a:t> decimal values, as long as they fit in range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4350A-DDD4-4A9B-AA8E-79EA3236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2A5B521-F21C-41DE-A9ED-152924D23F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3747587"/>
                  </p:ext>
                </p:extLst>
              </p:nvPr>
            </p:nvGraphicFramePr>
            <p:xfrm>
              <a:off x="1598612" y="2209800"/>
              <a:ext cx="9372599" cy="1832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5673956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4272207985"/>
                        </a:ext>
                      </a:extLst>
                    </a:gridCol>
                    <a:gridCol w="4038600">
                      <a:extLst>
                        <a:ext uri="{9D8B030D-6E8A-4147-A177-3AD203B41FA5}">
                          <a16:colId xmlns:a16="http://schemas.microsoft.com/office/drawing/2014/main" val="3505523515"/>
                        </a:ext>
                      </a:extLst>
                    </a:gridCol>
                    <a:gridCol w="2590799">
                      <a:extLst>
                        <a:ext uri="{9D8B030D-6E8A-4147-A177-3AD203B41FA5}">
                          <a16:colId xmlns:a16="http://schemas.microsoft.com/office/drawing/2014/main" val="6799340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Range of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Digits of Precision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2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float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±1.5⋅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−45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…±3.4⋅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9651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double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±5.0⋅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−324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…±1.7⋅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308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15-16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3567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decimal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±1.0⋅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−28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…±7.9⋅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28-29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3487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2A5B521-F21C-41DE-A9ED-152924D23F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3747587"/>
                  </p:ext>
                </p:extLst>
              </p:nvPr>
            </p:nvGraphicFramePr>
            <p:xfrm>
              <a:off x="1598612" y="2209800"/>
              <a:ext cx="9372599" cy="1832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5673956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4272207985"/>
                        </a:ext>
                      </a:extLst>
                    </a:gridCol>
                    <a:gridCol w="4038600">
                      <a:extLst>
                        <a:ext uri="{9D8B030D-6E8A-4147-A177-3AD203B41FA5}">
                          <a16:colId xmlns:a16="http://schemas.microsoft.com/office/drawing/2014/main" val="3505523515"/>
                        </a:ext>
                      </a:extLst>
                    </a:gridCol>
                    <a:gridCol w="2590799">
                      <a:extLst>
                        <a:ext uri="{9D8B030D-6E8A-4147-A177-3AD203B41FA5}">
                          <a16:colId xmlns:a16="http://schemas.microsoft.com/office/drawing/2014/main" val="67993406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Range of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Digits of Precision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2460"/>
                      </a:ext>
                    </a:extLst>
                  </a:tr>
                  <a:tr h="46132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float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8024" t="-107895" r="-64706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96515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double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8024" t="-207895" r="-64706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15-16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356799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decimal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8024" t="-312000" r="-64706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28-29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3487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88432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2684E-6DF8-42AF-BD84-796BB35C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Approximate Decimals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32699-8A38-4A86-8CE8-874D74EDD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use </a:t>
            </a:r>
            <a:r>
              <a:rPr lang="en-US" b="1" dirty="0"/>
              <a:t>binary</a:t>
            </a:r>
            <a:r>
              <a:rPr lang="en-US" dirty="0"/>
              <a:t> (base 2) fractions: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050" dirty="0"/>
          </a:p>
          <a:p>
            <a:r>
              <a:rPr lang="en-US" dirty="0"/>
              <a:t>Why “floating point”? Actually it’s binary scientific notation: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66CBB-CF28-40ED-9485-AF5BDBF7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309C8-2827-4A4D-9A4A-6CD66CF52A08}"/>
              </a:ext>
            </a:extLst>
          </p:cNvPr>
          <p:cNvSpPr txBox="1"/>
          <p:nvPr/>
        </p:nvSpPr>
        <p:spPr>
          <a:xfrm>
            <a:off x="5027612" y="2514600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101.01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24EF27-0E6F-4955-A6C0-501F5532BDB4}"/>
              </a:ext>
            </a:extLst>
          </p:cNvPr>
          <p:cNvCxnSpPr>
            <a:cxnSpLocks/>
          </p:cNvCxnSpPr>
          <p:nvPr/>
        </p:nvCxnSpPr>
        <p:spPr>
          <a:xfrm>
            <a:off x="5830450" y="2392680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D9F76B-D67C-4ED9-9879-F1E2EE830DC0}"/>
              </a:ext>
            </a:extLst>
          </p:cNvPr>
          <p:cNvCxnSpPr>
            <a:cxnSpLocks/>
          </p:cNvCxnSpPr>
          <p:nvPr/>
        </p:nvCxnSpPr>
        <p:spPr>
          <a:xfrm>
            <a:off x="5519010" y="2395081"/>
            <a:ext cx="37475" cy="271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7C523D-3440-485F-A370-23B05BEEC653}"/>
              </a:ext>
            </a:extLst>
          </p:cNvPr>
          <p:cNvCxnSpPr>
            <a:cxnSpLocks/>
          </p:cNvCxnSpPr>
          <p:nvPr/>
        </p:nvCxnSpPr>
        <p:spPr>
          <a:xfrm>
            <a:off x="5106896" y="2399777"/>
            <a:ext cx="124723" cy="267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27CDC6-A54A-47A5-872F-D4091E08A5E5}"/>
              </a:ext>
            </a:extLst>
          </p:cNvPr>
          <p:cNvSpPr txBox="1"/>
          <p:nvPr/>
        </p:nvSpPr>
        <p:spPr>
          <a:xfrm>
            <a:off x="6214763" y="1987155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177466-8D90-46D8-9F3F-A97215A45FF5}"/>
              </a:ext>
            </a:extLst>
          </p:cNvPr>
          <p:cNvSpPr txBox="1"/>
          <p:nvPr/>
        </p:nvSpPr>
        <p:spPr>
          <a:xfrm>
            <a:off x="5679694" y="2003877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0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C0E9AE-E3C9-42C3-90CB-C5B0A3039741}"/>
              </a:ext>
            </a:extLst>
          </p:cNvPr>
          <p:cNvSpPr txBox="1"/>
          <p:nvPr/>
        </p:nvSpPr>
        <p:spPr>
          <a:xfrm>
            <a:off x="5304300" y="2004632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1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8A71B7-9A18-427D-A24B-FA85C7409AC5}"/>
              </a:ext>
            </a:extLst>
          </p:cNvPr>
          <p:cNvSpPr txBox="1"/>
          <p:nvPr/>
        </p:nvSpPr>
        <p:spPr>
          <a:xfrm>
            <a:off x="4875212" y="2020058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2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3A9B80-BCF2-461D-BF31-BD6565407ED1}"/>
              </a:ext>
            </a:extLst>
          </p:cNvPr>
          <p:cNvCxnSpPr>
            <a:cxnSpLocks/>
          </p:cNvCxnSpPr>
          <p:nvPr/>
        </p:nvCxnSpPr>
        <p:spPr>
          <a:xfrm>
            <a:off x="6376421" y="2399777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F71538C-94A3-4950-8A01-DD24F4860458}"/>
              </a:ext>
            </a:extLst>
          </p:cNvPr>
          <p:cNvSpPr txBox="1"/>
          <p:nvPr/>
        </p:nvSpPr>
        <p:spPr>
          <a:xfrm>
            <a:off x="6618462" y="1981935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-2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426AAD-4289-4A6E-A4C8-850E9EFD9126}"/>
              </a:ext>
            </a:extLst>
          </p:cNvPr>
          <p:cNvCxnSpPr>
            <a:cxnSpLocks/>
          </p:cNvCxnSpPr>
          <p:nvPr/>
        </p:nvCxnSpPr>
        <p:spPr>
          <a:xfrm flipH="1">
            <a:off x="6692251" y="2362200"/>
            <a:ext cx="78611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1C48D7C-11E1-418E-9674-A75A9D9D9077}"/>
              </a:ext>
            </a:extLst>
          </p:cNvPr>
          <p:cNvSpPr txBox="1"/>
          <p:nvPr/>
        </p:nvSpPr>
        <p:spPr>
          <a:xfrm>
            <a:off x="4466239" y="3156090"/>
            <a:ext cx="2180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= 4+1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4000" dirty="0">
                <a:latin typeface="Consolas" panose="020B0609020204030204" pitchFamily="49" charset="0"/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4CD5737-8529-4BC2-B922-3FC6BE42C479}"/>
                  </a:ext>
                </a:extLst>
              </p:cNvPr>
              <p:cNvSpPr txBox="1"/>
              <p:nvPr/>
            </p:nvSpPr>
            <p:spPr>
              <a:xfrm>
                <a:off x="6232414" y="3163187"/>
                <a:ext cx="919674" cy="650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4CD5737-8529-4BC2-B922-3FC6BE42C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414" y="3163187"/>
                <a:ext cx="919674" cy="6509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DD997A18-596E-4C0F-A89F-F4496DB53611}"/>
              </a:ext>
            </a:extLst>
          </p:cNvPr>
          <p:cNvSpPr txBox="1"/>
          <p:nvPr/>
        </p:nvSpPr>
        <p:spPr>
          <a:xfrm>
            <a:off x="7208103" y="3163187"/>
            <a:ext cx="1877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= 5.25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86EDDE-14C4-4BCE-ABA8-D8486FDD43B0}"/>
              </a:ext>
            </a:extLst>
          </p:cNvPr>
          <p:cNvSpPr txBox="1"/>
          <p:nvPr/>
        </p:nvSpPr>
        <p:spPr>
          <a:xfrm>
            <a:off x="4655539" y="4454375"/>
            <a:ext cx="2877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10101e-10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7D70E7-5339-4EF4-8728-9B1C8E3ECE30}"/>
              </a:ext>
            </a:extLst>
          </p:cNvPr>
          <p:cNvSpPr txBox="1"/>
          <p:nvPr/>
        </p:nvSpPr>
        <p:spPr>
          <a:xfrm>
            <a:off x="2894012" y="4577485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Mantissa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808155-E748-40BB-8803-9752A1116896}"/>
              </a:ext>
            </a:extLst>
          </p:cNvPr>
          <p:cNvSpPr txBox="1"/>
          <p:nvPr/>
        </p:nvSpPr>
        <p:spPr>
          <a:xfrm>
            <a:off x="7868507" y="4577485"/>
            <a:ext cx="1446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Exponent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069BB5-9BC8-4026-9BFF-D3197789039A}"/>
              </a:ext>
            </a:extLst>
          </p:cNvPr>
          <p:cNvCxnSpPr>
            <a:stCxn id="32" idx="3"/>
            <a:endCxn id="31" idx="1"/>
          </p:cNvCxnSpPr>
          <p:nvPr/>
        </p:nvCxnSpPr>
        <p:spPr>
          <a:xfrm>
            <a:off x="4244062" y="4808318"/>
            <a:ext cx="4114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491B0FA-C18B-446F-AC0D-3A342F532E47}"/>
              </a:ext>
            </a:extLst>
          </p:cNvPr>
          <p:cNvCxnSpPr>
            <a:stCxn id="33" idx="1"/>
          </p:cNvCxnSpPr>
          <p:nvPr/>
        </p:nvCxnSpPr>
        <p:spPr>
          <a:xfrm flipH="1">
            <a:off x="7313613" y="4808318"/>
            <a:ext cx="5548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656F81E-6A25-4BD7-A7E9-59FD1B44482E}"/>
                  </a:ext>
                </a:extLst>
              </p:cNvPr>
              <p:cNvSpPr txBox="1"/>
              <p:nvPr/>
            </p:nvSpPr>
            <p:spPr>
              <a:xfrm>
                <a:off x="6904163" y="5501836"/>
                <a:ext cx="3480055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21⋅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=5.25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656F81E-6A25-4BD7-A7E9-59FD1B444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63" y="5501836"/>
                <a:ext cx="3480055" cy="8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2F411CAC-8318-4AAA-A2AC-45EE12336651}"/>
              </a:ext>
            </a:extLst>
          </p:cNvPr>
          <p:cNvSpPr txBox="1"/>
          <p:nvPr/>
        </p:nvSpPr>
        <p:spPr>
          <a:xfrm>
            <a:off x="3422884" y="5639069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101.01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A0EF5E9-2250-42CD-9E5C-1616B0FBB2A5}"/>
              </a:ext>
            </a:extLst>
          </p:cNvPr>
          <p:cNvCxnSpPr>
            <a:cxnSpLocks/>
          </p:cNvCxnSpPr>
          <p:nvPr/>
        </p:nvCxnSpPr>
        <p:spPr>
          <a:xfrm flipH="1">
            <a:off x="4570412" y="5095865"/>
            <a:ext cx="661207" cy="716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60C4E49-5E6E-4492-BF50-D6AD30C48950}"/>
              </a:ext>
            </a:extLst>
          </p:cNvPr>
          <p:cNvSpPr txBox="1"/>
          <p:nvPr/>
        </p:nvSpPr>
        <p:spPr>
          <a:xfrm>
            <a:off x="2551582" y="5148011"/>
            <a:ext cx="2332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 “.” left by 2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8D97F61-DD98-48AA-A632-58680B39E08A}"/>
              </a:ext>
            </a:extLst>
          </p:cNvPr>
          <p:cNvCxnSpPr/>
          <p:nvPr/>
        </p:nvCxnSpPr>
        <p:spPr>
          <a:xfrm>
            <a:off x="6376421" y="5095865"/>
            <a:ext cx="580786" cy="707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8577E56-056D-4A1D-8E0C-89EB3BB8AE7F}"/>
              </a:ext>
            </a:extLst>
          </p:cNvPr>
          <p:cNvSpPr txBox="1"/>
          <p:nvPr/>
        </p:nvSpPr>
        <p:spPr>
          <a:xfrm>
            <a:off x="6731556" y="5116706"/>
            <a:ext cx="3114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read it as a decimal</a:t>
            </a:r>
          </a:p>
        </p:txBody>
      </p:sp>
    </p:spTree>
    <p:extLst>
      <p:ext uri="{BB962C8B-B14F-4D97-AF65-F5344CB8AC3E}">
        <p14:creationId xmlns:p14="http://schemas.microsoft.com/office/powerpoint/2010/main" val="412385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38" grpId="0"/>
      <p:bldP spid="39" grpId="0"/>
      <p:bldP spid="43" grpId="0"/>
      <p:bldP spid="4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21322</TotalTime>
  <Words>1418</Words>
  <Application>Microsoft Office PowerPoint</Application>
  <PresentationFormat>Custom</PresentationFormat>
  <Paragraphs>320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Cambria Math</vt:lpstr>
      <vt:lpstr>Candara</vt:lpstr>
      <vt:lpstr>Consolas</vt:lpstr>
      <vt:lpstr>Constantia</vt:lpstr>
      <vt:lpstr>Courier New</vt:lpstr>
      <vt:lpstr>Segoe UI</vt:lpstr>
      <vt:lpstr>Tahoma</vt:lpstr>
      <vt:lpstr>Executive</vt:lpstr>
      <vt:lpstr>Datatypes and Variables: More Details</vt:lpstr>
      <vt:lpstr>Outline</vt:lpstr>
      <vt:lpstr>Variables: Memory Locations</vt:lpstr>
      <vt:lpstr>Integer Types by Size</vt:lpstr>
      <vt:lpstr>Signed vs. Unsigned</vt:lpstr>
      <vt:lpstr>Integer Format Details</vt:lpstr>
      <vt:lpstr>Outline</vt:lpstr>
      <vt:lpstr>Floating-Point Types by Size</vt:lpstr>
      <vt:lpstr>Approximate Decimals</vt:lpstr>
      <vt:lpstr>Approximate Decimals</vt:lpstr>
      <vt:lpstr>Exact Decimals</vt:lpstr>
      <vt:lpstr>Choosing a Floating-Point Type</vt:lpstr>
      <vt:lpstr>Outline</vt:lpstr>
      <vt:lpstr>Value Types</vt:lpstr>
      <vt:lpstr>Reference Types</vt:lpstr>
      <vt:lpstr>Implications of Reference Types</vt:lpstr>
      <vt:lpstr>Outline</vt:lpstr>
      <vt:lpstr>The Overflow Problem</vt:lpstr>
      <vt:lpstr>The Overflow Problem</vt:lpstr>
      <vt:lpstr>Overflow Bug Example</vt:lpstr>
      <vt:lpstr>The Underflow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Datatypes and Variables</dc:title>
  <dc:creator>Edward Tremel</dc:creator>
  <cp:lastModifiedBy>Tremel, Edward J.</cp:lastModifiedBy>
  <cp:revision>169</cp:revision>
  <dcterms:created xsi:type="dcterms:W3CDTF">2020-06-08T19:15:40Z</dcterms:created>
  <dcterms:modified xsi:type="dcterms:W3CDTF">2021-08-26T14:50:14Z</dcterms:modified>
</cp:coreProperties>
</file>