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22"/>
  </p:notesMasterIdLst>
  <p:handoutMasterIdLst>
    <p:handoutMasterId r:id="rId23"/>
  </p:handoutMasterIdLst>
  <p:sldIdLst>
    <p:sldId id="256" r:id="rId2"/>
    <p:sldId id="279" r:id="rId3"/>
    <p:sldId id="312" r:id="rId4"/>
    <p:sldId id="308" r:id="rId5"/>
    <p:sldId id="309" r:id="rId6"/>
    <p:sldId id="310" r:id="rId7"/>
    <p:sldId id="311" r:id="rId8"/>
    <p:sldId id="313" r:id="rId9"/>
    <p:sldId id="315" r:id="rId10"/>
    <p:sldId id="314" r:id="rId11"/>
    <p:sldId id="316" r:id="rId12"/>
    <p:sldId id="317" r:id="rId13"/>
    <p:sldId id="318" r:id="rId14"/>
    <p:sldId id="319" r:id="rId15"/>
    <p:sldId id="320" r:id="rId16"/>
    <p:sldId id="328" r:id="rId17"/>
    <p:sldId id="325" r:id="rId18"/>
    <p:sldId id="326" r:id="rId19"/>
    <p:sldId id="327" r:id="rId20"/>
    <p:sldId id="329" r:id="rId21"/>
  </p:sldIdLst>
  <p:sldSz cx="12188825" cy="6858000"/>
  <p:notesSz cx="6858000" cy="9144000"/>
  <p:defaultTextStyle>
    <a:defPPr>
      <a:defRPr lang="en-US"/>
    </a:defPPr>
    <a:lvl1pPr marL="0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ward Tremel" initials="ET" lastIdx="1" clrIdx="0">
    <p:extLst>
      <p:ext uri="{19B8F6BF-5375-455C-9EA6-DF929625EA0E}">
        <p15:presenceInfo xmlns:p15="http://schemas.microsoft.com/office/powerpoint/2012/main" userId="99c4cb7793acbe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FF5050"/>
    <a:srgbClr val="99CC00"/>
    <a:srgbClr val="0099FF"/>
    <a:srgbClr val="B5CEA8"/>
    <a:srgbClr val="66CCFF"/>
    <a:srgbClr val="CC9900"/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6F174D-2435-48B4-AAC8-48E4FF56742C}" v="1085" dt="2021-01-25T03:06:03.7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45" autoAdjust="0"/>
    <p:restoredTop sz="96367" autoAdjust="0"/>
  </p:normalViewPr>
  <p:slideViewPr>
    <p:cSldViewPr>
      <p:cViewPr varScale="1">
        <p:scale>
          <a:sx n="122" d="100"/>
          <a:sy n="122" d="100"/>
        </p:scale>
        <p:origin x="138" y="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-351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ward Tremel" userId="99c4cb7793acbe54" providerId="LiveId" clId="{A36F174D-2435-48B4-AAC8-48E4FF56742C}"/>
    <pc:docChg chg="undo redo custSel addSld delSld modSld sldOrd">
      <pc:chgData name="Edward Tremel" userId="99c4cb7793acbe54" providerId="LiveId" clId="{A36F174D-2435-48B4-AAC8-48E4FF56742C}" dt="2021-01-26T05:59:56.884" v="5719" actId="313"/>
      <pc:docMkLst>
        <pc:docMk/>
      </pc:docMkLst>
      <pc:sldChg chg="modSp mod">
        <pc:chgData name="Edward Tremel" userId="99c4cb7793acbe54" providerId="LiveId" clId="{A36F174D-2435-48B4-AAC8-48E4FF56742C}" dt="2021-01-23T19:33:26.520" v="26" actId="20577"/>
        <pc:sldMkLst>
          <pc:docMk/>
          <pc:sldMk cId="1341984711" sldId="256"/>
        </pc:sldMkLst>
        <pc:spChg chg="mod">
          <ac:chgData name="Edward Tremel" userId="99c4cb7793acbe54" providerId="LiveId" clId="{A36F174D-2435-48B4-AAC8-48E4FF56742C}" dt="2021-01-23T19:33:26.520" v="26" actId="20577"/>
          <ac:spMkLst>
            <pc:docMk/>
            <pc:sldMk cId="1341984711" sldId="256"/>
            <ac:spMk id="2" creationId="{00000000-0000-0000-0000-000000000000}"/>
          </ac:spMkLst>
        </pc:spChg>
      </pc:sldChg>
      <pc:sldChg chg="modSp mod">
        <pc:chgData name="Edward Tremel" userId="99c4cb7793acbe54" providerId="LiveId" clId="{A36F174D-2435-48B4-AAC8-48E4FF56742C}" dt="2021-01-25T01:46:16.594" v="2809" actId="20577"/>
        <pc:sldMkLst>
          <pc:docMk/>
          <pc:sldMk cId="2425262121" sldId="279"/>
        </pc:sldMkLst>
        <pc:spChg chg="mod">
          <ac:chgData name="Edward Tremel" userId="99c4cb7793acbe54" providerId="LiveId" clId="{A36F174D-2435-48B4-AAC8-48E4FF56742C}" dt="2021-01-25T01:46:16.594" v="2809" actId="20577"/>
          <ac:spMkLst>
            <pc:docMk/>
            <pc:sldMk cId="2425262121" sldId="279"/>
            <ac:spMk id="7" creationId="{00000000-0000-0000-0000-000000000000}"/>
          </ac:spMkLst>
        </pc:spChg>
      </pc:sldChg>
      <pc:sldChg chg="del">
        <pc:chgData name="Edward Tremel" userId="99c4cb7793acbe54" providerId="LiveId" clId="{A36F174D-2435-48B4-AAC8-48E4FF56742C}" dt="2021-01-23T19:50:39.410" v="220" actId="47"/>
        <pc:sldMkLst>
          <pc:docMk/>
          <pc:sldMk cId="1550604236" sldId="293"/>
        </pc:sldMkLst>
      </pc:sldChg>
      <pc:sldChg chg="del">
        <pc:chgData name="Edward Tremel" userId="99c4cb7793acbe54" providerId="LiveId" clId="{A36F174D-2435-48B4-AAC8-48E4FF56742C}" dt="2021-01-23T19:50:39.410" v="220" actId="47"/>
        <pc:sldMkLst>
          <pc:docMk/>
          <pc:sldMk cId="2719532866" sldId="294"/>
        </pc:sldMkLst>
      </pc:sldChg>
      <pc:sldChg chg="del">
        <pc:chgData name="Edward Tremel" userId="99c4cb7793acbe54" providerId="LiveId" clId="{A36F174D-2435-48B4-AAC8-48E4FF56742C}" dt="2021-01-23T19:50:39.410" v="220" actId="47"/>
        <pc:sldMkLst>
          <pc:docMk/>
          <pc:sldMk cId="3106690024" sldId="295"/>
        </pc:sldMkLst>
      </pc:sldChg>
      <pc:sldChg chg="del">
        <pc:chgData name="Edward Tremel" userId="99c4cb7793acbe54" providerId="LiveId" clId="{A36F174D-2435-48B4-AAC8-48E4FF56742C}" dt="2021-01-23T19:50:39.410" v="220" actId="47"/>
        <pc:sldMkLst>
          <pc:docMk/>
          <pc:sldMk cId="1429469458" sldId="296"/>
        </pc:sldMkLst>
      </pc:sldChg>
      <pc:sldChg chg="del">
        <pc:chgData name="Edward Tremel" userId="99c4cb7793acbe54" providerId="LiveId" clId="{A36F174D-2435-48B4-AAC8-48E4FF56742C}" dt="2021-01-23T19:50:39.410" v="220" actId="47"/>
        <pc:sldMkLst>
          <pc:docMk/>
          <pc:sldMk cId="3284635892" sldId="297"/>
        </pc:sldMkLst>
      </pc:sldChg>
      <pc:sldChg chg="del">
        <pc:chgData name="Edward Tremel" userId="99c4cb7793acbe54" providerId="LiveId" clId="{A36F174D-2435-48B4-AAC8-48E4FF56742C}" dt="2021-01-23T19:50:39.410" v="220" actId="47"/>
        <pc:sldMkLst>
          <pc:docMk/>
          <pc:sldMk cId="2233256149" sldId="298"/>
        </pc:sldMkLst>
      </pc:sldChg>
      <pc:sldChg chg="del">
        <pc:chgData name="Edward Tremel" userId="99c4cb7793acbe54" providerId="LiveId" clId="{A36F174D-2435-48B4-AAC8-48E4FF56742C}" dt="2021-01-23T19:50:39.410" v="220" actId="47"/>
        <pc:sldMkLst>
          <pc:docMk/>
          <pc:sldMk cId="1896583984" sldId="299"/>
        </pc:sldMkLst>
      </pc:sldChg>
      <pc:sldChg chg="del">
        <pc:chgData name="Edward Tremel" userId="99c4cb7793acbe54" providerId="LiveId" clId="{A36F174D-2435-48B4-AAC8-48E4FF56742C}" dt="2021-01-23T19:50:39.410" v="220" actId="47"/>
        <pc:sldMkLst>
          <pc:docMk/>
          <pc:sldMk cId="1655270565" sldId="300"/>
        </pc:sldMkLst>
      </pc:sldChg>
      <pc:sldChg chg="del">
        <pc:chgData name="Edward Tremel" userId="99c4cb7793acbe54" providerId="LiveId" clId="{A36F174D-2435-48B4-AAC8-48E4FF56742C}" dt="2021-01-23T19:50:39.410" v="220" actId="47"/>
        <pc:sldMkLst>
          <pc:docMk/>
          <pc:sldMk cId="1093772760" sldId="301"/>
        </pc:sldMkLst>
      </pc:sldChg>
      <pc:sldChg chg="del">
        <pc:chgData name="Edward Tremel" userId="99c4cb7793acbe54" providerId="LiveId" clId="{A36F174D-2435-48B4-AAC8-48E4FF56742C}" dt="2021-01-23T19:50:39.410" v="220" actId="47"/>
        <pc:sldMkLst>
          <pc:docMk/>
          <pc:sldMk cId="3297647016" sldId="302"/>
        </pc:sldMkLst>
      </pc:sldChg>
      <pc:sldChg chg="del">
        <pc:chgData name="Edward Tremel" userId="99c4cb7793acbe54" providerId="LiveId" clId="{A36F174D-2435-48B4-AAC8-48E4FF56742C}" dt="2021-01-23T19:50:39.410" v="220" actId="47"/>
        <pc:sldMkLst>
          <pc:docMk/>
          <pc:sldMk cId="393387613" sldId="303"/>
        </pc:sldMkLst>
      </pc:sldChg>
      <pc:sldChg chg="del">
        <pc:chgData name="Edward Tremel" userId="99c4cb7793acbe54" providerId="LiveId" clId="{A36F174D-2435-48B4-AAC8-48E4FF56742C}" dt="2021-01-23T19:50:39.410" v="220" actId="47"/>
        <pc:sldMkLst>
          <pc:docMk/>
          <pc:sldMk cId="392023745" sldId="304"/>
        </pc:sldMkLst>
      </pc:sldChg>
      <pc:sldChg chg="del">
        <pc:chgData name="Edward Tremel" userId="99c4cb7793acbe54" providerId="LiveId" clId="{A36F174D-2435-48B4-AAC8-48E4FF56742C}" dt="2021-01-23T19:50:39.410" v="220" actId="47"/>
        <pc:sldMkLst>
          <pc:docMk/>
          <pc:sldMk cId="2601247317" sldId="305"/>
        </pc:sldMkLst>
      </pc:sldChg>
      <pc:sldChg chg="del">
        <pc:chgData name="Edward Tremel" userId="99c4cb7793acbe54" providerId="LiveId" clId="{A36F174D-2435-48B4-AAC8-48E4FF56742C}" dt="2021-01-23T19:50:39.410" v="220" actId="47"/>
        <pc:sldMkLst>
          <pc:docMk/>
          <pc:sldMk cId="3392514109" sldId="306"/>
        </pc:sldMkLst>
      </pc:sldChg>
      <pc:sldChg chg="modSp add del mod">
        <pc:chgData name="Edward Tremel" userId="99c4cb7793acbe54" providerId="LiveId" clId="{A36F174D-2435-48B4-AAC8-48E4FF56742C}" dt="2021-01-25T03:05:37.762" v="5685" actId="20577"/>
        <pc:sldMkLst>
          <pc:docMk/>
          <pc:sldMk cId="3269551730" sldId="307"/>
        </pc:sldMkLst>
        <pc:spChg chg="mod">
          <ac:chgData name="Edward Tremel" userId="99c4cb7793acbe54" providerId="LiveId" clId="{A36F174D-2435-48B4-AAC8-48E4FF56742C}" dt="2021-01-25T03:05:37.762" v="5685" actId="20577"/>
          <ac:spMkLst>
            <pc:docMk/>
            <pc:sldMk cId="3269551730" sldId="307"/>
            <ac:spMk id="3" creationId="{5F22BBD3-BB03-4778-A5DD-D18EA517066E}"/>
          </ac:spMkLst>
        </pc:spChg>
      </pc:sldChg>
      <pc:sldChg chg="modSp new mod">
        <pc:chgData name="Edward Tremel" userId="99c4cb7793acbe54" providerId="LiveId" clId="{A36F174D-2435-48B4-AAC8-48E4FF56742C}" dt="2021-01-25T00:03:29.881" v="841" actId="20577"/>
        <pc:sldMkLst>
          <pc:docMk/>
          <pc:sldMk cId="3683830572" sldId="308"/>
        </pc:sldMkLst>
        <pc:spChg chg="mod">
          <ac:chgData name="Edward Tremel" userId="99c4cb7793acbe54" providerId="LiveId" clId="{A36F174D-2435-48B4-AAC8-48E4FF56742C}" dt="2021-01-24T20:27:49.084" v="245" actId="20577"/>
          <ac:spMkLst>
            <pc:docMk/>
            <pc:sldMk cId="3683830572" sldId="308"/>
            <ac:spMk id="2" creationId="{5AAD875B-9E77-495A-A41C-3EEA84BF5483}"/>
          </ac:spMkLst>
        </pc:spChg>
        <pc:spChg chg="mod">
          <ac:chgData name="Edward Tremel" userId="99c4cb7793acbe54" providerId="LiveId" clId="{A36F174D-2435-48B4-AAC8-48E4FF56742C}" dt="2021-01-25T00:03:29.881" v="841" actId="20577"/>
          <ac:spMkLst>
            <pc:docMk/>
            <pc:sldMk cId="3683830572" sldId="308"/>
            <ac:spMk id="3" creationId="{458D5D39-1E15-4947-9017-B4B2AB694020}"/>
          </ac:spMkLst>
        </pc:spChg>
      </pc:sldChg>
      <pc:sldChg chg="modSp new mod">
        <pc:chgData name="Edward Tremel" userId="99c4cb7793acbe54" providerId="LiveId" clId="{A36F174D-2435-48B4-AAC8-48E4FF56742C}" dt="2021-01-26T05:59:56.884" v="5719" actId="313"/>
        <pc:sldMkLst>
          <pc:docMk/>
          <pc:sldMk cId="106207093" sldId="309"/>
        </pc:sldMkLst>
        <pc:spChg chg="mod">
          <ac:chgData name="Edward Tremel" userId="99c4cb7793acbe54" providerId="LiveId" clId="{A36F174D-2435-48B4-AAC8-48E4FF56742C}" dt="2021-01-25T00:43:44.919" v="1176" actId="20577"/>
          <ac:spMkLst>
            <pc:docMk/>
            <pc:sldMk cId="106207093" sldId="309"/>
            <ac:spMk id="2" creationId="{DF1E60B7-20EE-4E0C-A8E8-6D0580C7D734}"/>
          </ac:spMkLst>
        </pc:spChg>
        <pc:spChg chg="mod">
          <ac:chgData name="Edward Tremel" userId="99c4cb7793acbe54" providerId="LiveId" clId="{A36F174D-2435-48B4-AAC8-48E4FF56742C}" dt="2021-01-26T05:59:56.884" v="5719" actId="313"/>
          <ac:spMkLst>
            <pc:docMk/>
            <pc:sldMk cId="106207093" sldId="309"/>
            <ac:spMk id="3" creationId="{EA9C5DE6-6A68-4D41-AC26-DB04BBB53104}"/>
          </ac:spMkLst>
        </pc:spChg>
      </pc:sldChg>
      <pc:sldChg chg="modSp add mod">
        <pc:chgData name="Edward Tremel" userId="99c4cb7793acbe54" providerId="LiveId" clId="{A36F174D-2435-48B4-AAC8-48E4FF56742C}" dt="2021-01-25T01:46:23.839" v="2825" actId="20577"/>
        <pc:sldMkLst>
          <pc:docMk/>
          <pc:sldMk cId="833024577" sldId="310"/>
        </pc:sldMkLst>
        <pc:spChg chg="mod">
          <ac:chgData name="Edward Tremel" userId="99c4cb7793acbe54" providerId="LiveId" clId="{A36F174D-2435-48B4-AAC8-48E4FF56742C}" dt="2021-01-25T01:46:23.839" v="2825" actId="20577"/>
          <ac:spMkLst>
            <pc:docMk/>
            <pc:sldMk cId="833024577" sldId="310"/>
            <ac:spMk id="7" creationId="{00000000-0000-0000-0000-000000000000}"/>
          </ac:spMkLst>
        </pc:spChg>
      </pc:sldChg>
      <pc:sldChg chg="addSp modSp new mod modAnim">
        <pc:chgData name="Edward Tremel" userId="99c4cb7793acbe54" providerId="LiveId" clId="{A36F174D-2435-48B4-AAC8-48E4FF56742C}" dt="2021-01-25T01:16:37.062" v="2031" actId="27636"/>
        <pc:sldMkLst>
          <pc:docMk/>
          <pc:sldMk cId="810362420" sldId="311"/>
        </pc:sldMkLst>
        <pc:spChg chg="mod">
          <ac:chgData name="Edward Tremel" userId="99c4cb7793acbe54" providerId="LiveId" clId="{A36F174D-2435-48B4-AAC8-48E4FF56742C}" dt="2021-01-24T23:54:04.902" v="645" actId="20577"/>
          <ac:spMkLst>
            <pc:docMk/>
            <pc:sldMk cId="810362420" sldId="311"/>
            <ac:spMk id="2" creationId="{2F02A17F-AD83-4110-B86A-9D825FE69355}"/>
          </ac:spMkLst>
        </pc:spChg>
        <pc:spChg chg="mod">
          <ac:chgData name="Edward Tremel" userId="99c4cb7793acbe54" providerId="LiveId" clId="{A36F174D-2435-48B4-AAC8-48E4FF56742C}" dt="2021-01-25T01:16:37.062" v="2031" actId="27636"/>
          <ac:spMkLst>
            <pc:docMk/>
            <pc:sldMk cId="810362420" sldId="311"/>
            <ac:spMk id="3" creationId="{1CC0CF4C-B4D2-4641-ABFB-D1ED76F95BA5}"/>
          </ac:spMkLst>
        </pc:spChg>
        <pc:spChg chg="add mod">
          <ac:chgData name="Edward Tremel" userId="99c4cb7793acbe54" providerId="LiveId" clId="{A36F174D-2435-48B4-AAC8-48E4FF56742C}" dt="2021-01-25T00:55:53.555" v="1535" actId="1076"/>
          <ac:spMkLst>
            <pc:docMk/>
            <pc:sldMk cId="810362420" sldId="311"/>
            <ac:spMk id="5" creationId="{1B025124-36F2-4555-B448-896E5CED94E5}"/>
          </ac:spMkLst>
        </pc:spChg>
        <pc:spChg chg="add mod">
          <ac:chgData name="Edward Tremel" userId="99c4cb7793acbe54" providerId="LiveId" clId="{A36F174D-2435-48B4-AAC8-48E4FF56742C}" dt="2021-01-25T01:16:29.477" v="2029" actId="1076"/>
          <ac:spMkLst>
            <pc:docMk/>
            <pc:sldMk cId="810362420" sldId="311"/>
            <ac:spMk id="6" creationId="{D95AC98E-F57F-472D-96F4-953E31C2B2AA}"/>
          </ac:spMkLst>
        </pc:spChg>
        <pc:spChg chg="add mod">
          <ac:chgData name="Edward Tremel" userId="99c4cb7793acbe54" providerId="LiveId" clId="{A36F174D-2435-48B4-AAC8-48E4FF56742C}" dt="2021-01-25T01:12:59.194" v="1962" actId="1076"/>
          <ac:spMkLst>
            <pc:docMk/>
            <pc:sldMk cId="810362420" sldId="311"/>
            <ac:spMk id="9" creationId="{FCB9F661-F8D4-4F64-B7E9-77DCA20A7FF2}"/>
          </ac:spMkLst>
        </pc:spChg>
        <pc:spChg chg="add mod">
          <ac:chgData name="Edward Tremel" userId="99c4cb7793acbe54" providerId="LiveId" clId="{A36F174D-2435-48B4-AAC8-48E4FF56742C}" dt="2021-01-25T01:15:16.193" v="1989" actId="1076"/>
          <ac:spMkLst>
            <pc:docMk/>
            <pc:sldMk cId="810362420" sldId="311"/>
            <ac:spMk id="12" creationId="{24407840-FFE0-448B-8FA8-7778E120BB6B}"/>
          </ac:spMkLst>
        </pc:spChg>
        <pc:cxnChg chg="add mod">
          <ac:chgData name="Edward Tremel" userId="99c4cb7793acbe54" providerId="LiveId" clId="{A36F174D-2435-48B4-AAC8-48E4FF56742C}" dt="2021-01-25T01:16:29.477" v="2029" actId="1076"/>
          <ac:cxnSpMkLst>
            <pc:docMk/>
            <pc:sldMk cId="810362420" sldId="311"/>
            <ac:cxnSpMk id="8" creationId="{AB80CB3C-CDC3-4F0D-AD1A-55B4A7DE1F40}"/>
          </ac:cxnSpMkLst>
        </pc:cxnChg>
        <pc:cxnChg chg="add mod">
          <ac:chgData name="Edward Tremel" userId="99c4cb7793acbe54" providerId="LiveId" clId="{A36F174D-2435-48B4-AAC8-48E4FF56742C}" dt="2021-01-25T01:13:07.215" v="1964" actId="13822"/>
          <ac:cxnSpMkLst>
            <pc:docMk/>
            <pc:sldMk cId="810362420" sldId="311"/>
            <ac:cxnSpMk id="11" creationId="{30A6EDE7-AA20-4D8E-9702-2FEADDBF266F}"/>
          </ac:cxnSpMkLst>
        </pc:cxnChg>
        <pc:cxnChg chg="add mod">
          <ac:chgData name="Edward Tremel" userId="99c4cb7793acbe54" providerId="LiveId" clId="{A36F174D-2435-48B4-AAC8-48E4FF56742C}" dt="2021-01-25T01:15:16.193" v="1989" actId="1076"/>
          <ac:cxnSpMkLst>
            <pc:docMk/>
            <pc:sldMk cId="810362420" sldId="311"/>
            <ac:cxnSpMk id="13" creationId="{A997C7E5-5869-4C99-B251-29EEEB15B362}"/>
          </ac:cxnSpMkLst>
        </pc:cxnChg>
      </pc:sldChg>
      <pc:sldChg chg="addSp delSp modSp new mod modAnim">
        <pc:chgData name="Edward Tremel" userId="99c4cb7793acbe54" providerId="LiveId" clId="{A36F174D-2435-48B4-AAC8-48E4FF56742C}" dt="2021-01-25T00:04:20.046" v="843"/>
        <pc:sldMkLst>
          <pc:docMk/>
          <pc:sldMk cId="2683887175" sldId="312"/>
        </pc:sldMkLst>
        <pc:spChg chg="mod">
          <ac:chgData name="Edward Tremel" userId="99c4cb7793acbe54" providerId="LiveId" clId="{A36F174D-2435-48B4-AAC8-48E4FF56742C}" dt="2021-01-24T23:56:47.230" v="670" actId="20577"/>
          <ac:spMkLst>
            <pc:docMk/>
            <pc:sldMk cId="2683887175" sldId="312"/>
            <ac:spMk id="2" creationId="{9003B069-B567-4D1B-B69D-24AD647CC42C}"/>
          </ac:spMkLst>
        </pc:spChg>
        <pc:spChg chg="del">
          <ac:chgData name="Edward Tremel" userId="99c4cb7793acbe54" providerId="LiveId" clId="{A36F174D-2435-48B4-AAC8-48E4FF56742C}" dt="2021-01-24T23:56:57.876" v="673" actId="478"/>
          <ac:spMkLst>
            <pc:docMk/>
            <pc:sldMk cId="2683887175" sldId="312"/>
            <ac:spMk id="3" creationId="{888DC1B7-B09B-4264-97B3-C0CF0B2C63B5}"/>
          </ac:spMkLst>
        </pc:spChg>
        <pc:spChg chg="add mod">
          <ac:chgData name="Edward Tremel" userId="99c4cb7793acbe54" providerId="LiveId" clId="{A36F174D-2435-48B4-AAC8-48E4FF56742C}" dt="2021-01-24T23:57:57.813" v="687" actId="1076"/>
          <ac:spMkLst>
            <pc:docMk/>
            <pc:sldMk cId="2683887175" sldId="312"/>
            <ac:spMk id="5" creationId="{6B8A97BD-846F-477F-A0F9-42C91BA455EA}"/>
          </ac:spMkLst>
        </pc:spChg>
        <pc:spChg chg="add mod">
          <ac:chgData name="Edward Tremel" userId="99c4cb7793acbe54" providerId="LiveId" clId="{A36F174D-2435-48B4-AAC8-48E4FF56742C}" dt="2021-01-24T23:58:05.322" v="689" actId="1076"/>
          <ac:spMkLst>
            <pc:docMk/>
            <pc:sldMk cId="2683887175" sldId="312"/>
            <ac:spMk id="6" creationId="{637591FF-4B9E-433F-B97E-93C7BD38529F}"/>
          </ac:spMkLst>
        </pc:spChg>
        <pc:spChg chg="add mod">
          <ac:chgData name="Edward Tremel" userId="99c4cb7793acbe54" providerId="LiveId" clId="{A36F174D-2435-48B4-AAC8-48E4FF56742C}" dt="2021-01-24T23:58:09.417" v="690" actId="1076"/>
          <ac:spMkLst>
            <pc:docMk/>
            <pc:sldMk cId="2683887175" sldId="312"/>
            <ac:spMk id="7" creationId="{A399A26F-0D19-4180-8484-D1095D15FEC4}"/>
          </ac:spMkLst>
        </pc:spChg>
        <pc:spChg chg="add mod">
          <ac:chgData name="Edward Tremel" userId="99c4cb7793acbe54" providerId="LiveId" clId="{A36F174D-2435-48B4-AAC8-48E4FF56742C}" dt="2021-01-24T23:56:54.817" v="672" actId="1076"/>
          <ac:spMkLst>
            <pc:docMk/>
            <pc:sldMk cId="2683887175" sldId="312"/>
            <ac:spMk id="8" creationId="{472EFDAA-1478-43F5-AAE1-EA1E09DF314F}"/>
          </ac:spMkLst>
        </pc:spChg>
        <pc:spChg chg="add mod">
          <ac:chgData name="Edward Tremel" userId="99c4cb7793acbe54" providerId="LiveId" clId="{A36F174D-2435-48B4-AAC8-48E4FF56742C}" dt="2021-01-24T23:57:38.693" v="682" actId="1076"/>
          <ac:spMkLst>
            <pc:docMk/>
            <pc:sldMk cId="2683887175" sldId="312"/>
            <ac:spMk id="9" creationId="{C4C54EB6-AAE0-4610-8E02-898E62169899}"/>
          </ac:spMkLst>
        </pc:spChg>
        <pc:spChg chg="add mod">
          <ac:chgData name="Edward Tremel" userId="99c4cb7793acbe54" providerId="LiveId" clId="{A36F174D-2435-48B4-AAC8-48E4FF56742C}" dt="2021-01-24T23:57:31.825" v="681" actId="1076"/>
          <ac:spMkLst>
            <pc:docMk/>
            <pc:sldMk cId="2683887175" sldId="312"/>
            <ac:spMk id="10" creationId="{3984CCC2-2D1B-43D5-ADC6-6A9AD6AA06DA}"/>
          </ac:spMkLst>
        </pc:spChg>
        <pc:spChg chg="add mod">
          <ac:chgData name="Edward Tremel" userId="99c4cb7793acbe54" providerId="LiveId" clId="{A36F174D-2435-48B4-AAC8-48E4FF56742C}" dt="2021-01-24T23:57:46.302" v="684" actId="1076"/>
          <ac:spMkLst>
            <pc:docMk/>
            <pc:sldMk cId="2683887175" sldId="312"/>
            <ac:spMk id="11" creationId="{4C173B63-FCC7-4C7E-AB57-9A450C3BC92D}"/>
          </ac:spMkLst>
        </pc:spChg>
        <pc:spChg chg="add mod">
          <ac:chgData name="Edward Tremel" userId="99c4cb7793acbe54" providerId="LiveId" clId="{A36F174D-2435-48B4-AAC8-48E4FF56742C}" dt="2021-01-24T23:58:27.083" v="694" actId="1076"/>
          <ac:spMkLst>
            <pc:docMk/>
            <pc:sldMk cId="2683887175" sldId="312"/>
            <ac:spMk id="18" creationId="{EDC7D41C-FED2-4281-9E6A-DB9FD842E231}"/>
          </ac:spMkLst>
        </pc:spChg>
        <pc:spChg chg="add mod">
          <ac:chgData name="Edward Tremel" userId="99c4cb7793acbe54" providerId="LiveId" clId="{A36F174D-2435-48B4-AAC8-48E4FF56742C}" dt="2021-01-24T23:58:31.326" v="695" actId="1076"/>
          <ac:spMkLst>
            <pc:docMk/>
            <pc:sldMk cId="2683887175" sldId="312"/>
            <ac:spMk id="19" creationId="{78ACF6D7-3488-4751-96AB-6CB2FB67F4BB}"/>
          </ac:spMkLst>
        </pc:spChg>
        <pc:spChg chg="add mod">
          <ac:chgData name="Edward Tremel" userId="99c4cb7793acbe54" providerId="LiveId" clId="{A36F174D-2435-48B4-AAC8-48E4FF56742C}" dt="2021-01-24T23:58:17.991" v="693" actId="1076"/>
          <ac:spMkLst>
            <pc:docMk/>
            <pc:sldMk cId="2683887175" sldId="312"/>
            <ac:spMk id="20" creationId="{D541F575-DFBE-4820-88B9-2696D592B71A}"/>
          </ac:spMkLst>
        </pc:spChg>
        <pc:spChg chg="add mod">
          <ac:chgData name="Edward Tremel" userId="99c4cb7793acbe54" providerId="LiveId" clId="{A36F174D-2435-48B4-AAC8-48E4FF56742C}" dt="2021-01-24T23:56:54.817" v="672" actId="1076"/>
          <ac:spMkLst>
            <pc:docMk/>
            <pc:sldMk cId="2683887175" sldId="312"/>
            <ac:spMk id="21" creationId="{E703591E-E347-44EB-8200-E4B9D69AAA09}"/>
          </ac:spMkLst>
        </pc:spChg>
        <pc:spChg chg="add mod">
          <ac:chgData name="Edward Tremel" userId="99c4cb7793acbe54" providerId="LiveId" clId="{A36F174D-2435-48B4-AAC8-48E4FF56742C}" dt="2021-01-24T23:57:20.432" v="675" actId="1076"/>
          <ac:spMkLst>
            <pc:docMk/>
            <pc:sldMk cId="2683887175" sldId="312"/>
            <ac:spMk id="22" creationId="{A3F5B152-A8F0-41CD-873F-D1AE8EA78F9D}"/>
          </ac:spMkLst>
        </pc:spChg>
        <pc:spChg chg="add mod">
          <ac:chgData name="Edward Tremel" userId="99c4cb7793acbe54" providerId="LiveId" clId="{A36F174D-2435-48B4-AAC8-48E4FF56742C}" dt="2021-01-24T23:57:20.432" v="675" actId="1076"/>
          <ac:spMkLst>
            <pc:docMk/>
            <pc:sldMk cId="2683887175" sldId="312"/>
            <ac:spMk id="23" creationId="{EDAE5652-6388-4D71-9330-765D1E9F5EAE}"/>
          </ac:spMkLst>
        </pc:spChg>
        <pc:spChg chg="add mod">
          <ac:chgData name="Edward Tremel" userId="99c4cb7793acbe54" providerId="LiveId" clId="{A36F174D-2435-48B4-AAC8-48E4FF56742C}" dt="2021-01-24T23:57:20.432" v="675" actId="1076"/>
          <ac:spMkLst>
            <pc:docMk/>
            <pc:sldMk cId="2683887175" sldId="312"/>
            <ac:spMk id="24" creationId="{5916BA17-95AF-443C-8440-457E4C4C6334}"/>
          </ac:spMkLst>
        </pc:spChg>
        <pc:spChg chg="add mod">
          <ac:chgData name="Edward Tremel" userId="99c4cb7793acbe54" providerId="LiveId" clId="{A36F174D-2435-48B4-AAC8-48E4FF56742C}" dt="2021-01-24T23:57:20.432" v="675" actId="1076"/>
          <ac:spMkLst>
            <pc:docMk/>
            <pc:sldMk cId="2683887175" sldId="312"/>
            <ac:spMk id="25" creationId="{E0CEFF41-59D8-4C50-986D-38004F39032C}"/>
          </ac:spMkLst>
        </pc:spChg>
        <pc:cxnChg chg="add mod">
          <ac:chgData name="Edward Tremel" userId="99c4cb7793acbe54" providerId="LiveId" clId="{A36F174D-2435-48B4-AAC8-48E4FF56742C}" dt="2021-01-24T23:58:00.986" v="688" actId="14100"/>
          <ac:cxnSpMkLst>
            <pc:docMk/>
            <pc:sldMk cId="2683887175" sldId="312"/>
            <ac:cxnSpMk id="12" creationId="{4186FD14-63B1-4ECC-9C41-5119080B75B7}"/>
          </ac:cxnSpMkLst>
        </pc:cxnChg>
        <pc:cxnChg chg="add mod">
          <ac:chgData name="Edward Tremel" userId="99c4cb7793acbe54" providerId="LiveId" clId="{A36F174D-2435-48B4-AAC8-48E4FF56742C}" dt="2021-01-24T23:58:05.322" v="689" actId="1076"/>
          <ac:cxnSpMkLst>
            <pc:docMk/>
            <pc:sldMk cId="2683887175" sldId="312"/>
            <ac:cxnSpMk id="13" creationId="{240075C0-F0FF-4477-85CD-06ADBED2E77E}"/>
          </ac:cxnSpMkLst>
        </pc:cxnChg>
        <pc:cxnChg chg="add mod">
          <ac:chgData name="Edward Tremel" userId="99c4cb7793acbe54" providerId="LiveId" clId="{A36F174D-2435-48B4-AAC8-48E4FF56742C}" dt="2021-01-24T23:58:12.547" v="691" actId="14100"/>
          <ac:cxnSpMkLst>
            <pc:docMk/>
            <pc:sldMk cId="2683887175" sldId="312"/>
            <ac:cxnSpMk id="14" creationId="{D4755F91-FC08-46AC-AE8E-9FA446A8A366}"/>
          </ac:cxnSpMkLst>
        </pc:cxnChg>
        <pc:cxnChg chg="add mod">
          <ac:chgData name="Edward Tremel" userId="99c4cb7793acbe54" providerId="LiveId" clId="{A36F174D-2435-48B4-AAC8-48E4FF56742C}" dt="2021-01-24T23:57:52.317" v="686" actId="14100"/>
          <ac:cxnSpMkLst>
            <pc:docMk/>
            <pc:sldMk cId="2683887175" sldId="312"/>
            <ac:cxnSpMk id="15" creationId="{D84E5D64-39A0-41A4-A083-F1CA4EAC9EEB}"/>
          </ac:cxnSpMkLst>
        </pc:cxnChg>
        <pc:cxnChg chg="add mod">
          <ac:chgData name="Edward Tremel" userId="99c4cb7793acbe54" providerId="LiveId" clId="{A36F174D-2435-48B4-AAC8-48E4FF56742C}" dt="2021-01-24T23:57:31.825" v="681" actId="1076"/>
          <ac:cxnSpMkLst>
            <pc:docMk/>
            <pc:sldMk cId="2683887175" sldId="312"/>
            <ac:cxnSpMk id="16" creationId="{2398067B-32BF-460D-A3AD-92671DF9C74B}"/>
          </ac:cxnSpMkLst>
        </pc:cxnChg>
        <pc:cxnChg chg="add mod">
          <ac:chgData name="Edward Tremel" userId="99c4cb7793acbe54" providerId="LiveId" clId="{A36F174D-2435-48B4-AAC8-48E4FF56742C}" dt="2021-01-24T23:57:50.025" v="685" actId="14100"/>
          <ac:cxnSpMkLst>
            <pc:docMk/>
            <pc:sldMk cId="2683887175" sldId="312"/>
            <ac:cxnSpMk id="17" creationId="{4E983EDD-3A51-4962-8862-F57DF14427C0}"/>
          </ac:cxnSpMkLst>
        </pc:cxnChg>
      </pc:sldChg>
      <pc:sldChg chg="addSp delSp modSp new mod modAnim">
        <pc:chgData name="Edward Tremel" userId="99c4cb7793acbe54" providerId="LiveId" clId="{A36F174D-2435-48B4-AAC8-48E4FF56742C}" dt="2021-01-25T02:51:55.088" v="4953" actId="207"/>
        <pc:sldMkLst>
          <pc:docMk/>
          <pc:sldMk cId="1346328067" sldId="313"/>
        </pc:sldMkLst>
        <pc:spChg chg="mod">
          <ac:chgData name="Edward Tremel" userId="99c4cb7793acbe54" providerId="LiveId" clId="{A36F174D-2435-48B4-AAC8-48E4FF56742C}" dt="2021-01-25T01:18:54.924" v="2111" actId="20577"/>
          <ac:spMkLst>
            <pc:docMk/>
            <pc:sldMk cId="1346328067" sldId="313"/>
            <ac:spMk id="2" creationId="{65414595-771B-45DA-8EE2-48BDA5F5C984}"/>
          </ac:spMkLst>
        </pc:spChg>
        <pc:spChg chg="mod">
          <ac:chgData name="Edward Tremel" userId="99c4cb7793acbe54" providerId="LiveId" clId="{A36F174D-2435-48B4-AAC8-48E4FF56742C}" dt="2021-01-25T01:44:32.375" v="2780" actId="14100"/>
          <ac:spMkLst>
            <pc:docMk/>
            <pc:sldMk cId="1346328067" sldId="313"/>
            <ac:spMk id="3" creationId="{8843604B-4F90-4B03-A1B8-9ACDD588E7C6}"/>
          </ac:spMkLst>
        </pc:spChg>
        <pc:spChg chg="add mod">
          <ac:chgData name="Edward Tremel" userId="99c4cb7793acbe54" providerId="LiveId" clId="{A36F174D-2435-48B4-AAC8-48E4FF56742C}" dt="2021-01-25T02:51:55.088" v="4953" actId="207"/>
          <ac:spMkLst>
            <pc:docMk/>
            <pc:sldMk cId="1346328067" sldId="313"/>
            <ac:spMk id="5" creationId="{87F439EA-7244-4C95-BD04-5BC0695B51CB}"/>
          </ac:spMkLst>
        </pc:spChg>
        <pc:spChg chg="add mod">
          <ac:chgData name="Edward Tremel" userId="99c4cb7793acbe54" providerId="LiveId" clId="{A36F174D-2435-48B4-AAC8-48E4FF56742C}" dt="2021-01-25T01:40:20.476" v="2650" actId="1076"/>
          <ac:spMkLst>
            <pc:docMk/>
            <pc:sldMk cId="1346328067" sldId="313"/>
            <ac:spMk id="6" creationId="{288EC971-CEDE-4856-B8DA-E38EE831EBD9}"/>
          </ac:spMkLst>
        </pc:spChg>
        <pc:spChg chg="add mod">
          <ac:chgData name="Edward Tremel" userId="99c4cb7793acbe54" providerId="LiveId" clId="{A36F174D-2435-48B4-AAC8-48E4FF56742C}" dt="2021-01-25T01:40:23.743" v="2651" actId="1076"/>
          <ac:spMkLst>
            <pc:docMk/>
            <pc:sldMk cId="1346328067" sldId="313"/>
            <ac:spMk id="7" creationId="{AB1CD4FA-DF92-4C45-A8EC-0B4A595E855E}"/>
          </ac:spMkLst>
        </pc:spChg>
        <pc:spChg chg="add mod">
          <ac:chgData name="Edward Tremel" userId="99c4cb7793acbe54" providerId="LiveId" clId="{A36F174D-2435-48B4-AAC8-48E4FF56742C}" dt="2021-01-25T01:40:36.983" v="2655" actId="1076"/>
          <ac:spMkLst>
            <pc:docMk/>
            <pc:sldMk cId="1346328067" sldId="313"/>
            <ac:spMk id="8" creationId="{44B022CA-F368-46E9-A4F6-C8476FB41CD1}"/>
          </ac:spMkLst>
        </pc:spChg>
        <pc:spChg chg="add del mod">
          <ac:chgData name="Edward Tremel" userId="99c4cb7793acbe54" providerId="LiveId" clId="{A36F174D-2435-48B4-AAC8-48E4FF56742C}" dt="2021-01-25T01:39:39.365" v="2580"/>
          <ac:spMkLst>
            <pc:docMk/>
            <pc:sldMk cId="1346328067" sldId="313"/>
            <ac:spMk id="9" creationId="{56E49F59-DE3C-4547-B917-D0C33D2E7614}"/>
          </ac:spMkLst>
        </pc:spChg>
        <pc:spChg chg="add mod">
          <ac:chgData name="Edward Tremel" userId="99c4cb7793acbe54" providerId="LiveId" clId="{A36F174D-2435-48B4-AAC8-48E4FF56742C}" dt="2021-01-25T01:40:33.336" v="2654" actId="1076"/>
          <ac:spMkLst>
            <pc:docMk/>
            <pc:sldMk cId="1346328067" sldId="313"/>
            <ac:spMk id="10" creationId="{FC6BD71A-EDF1-4266-808E-32907BEE66E0}"/>
          </ac:spMkLst>
        </pc:spChg>
        <pc:spChg chg="add mod">
          <ac:chgData name="Edward Tremel" userId="99c4cb7793acbe54" providerId="LiveId" clId="{A36F174D-2435-48B4-AAC8-48E4FF56742C}" dt="2021-01-25T01:42:53.664" v="2765" actId="1076"/>
          <ac:spMkLst>
            <pc:docMk/>
            <pc:sldMk cId="1346328067" sldId="313"/>
            <ac:spMk id="11" creationId="{306E6BF2-AF07-48AC-B6DF-9D5AA456B779}"/>
          </ac:spMkLst>
        </pc:spChg>
        <pc:spChg chg="add mod">
          <ac:chgData name="Edward Tremel" userId="99c4cb7793acbe54" providerId="LiveId" clId="{A36F174D-2435-48B4-AAC8-48E4FF56742C}" dt="2021-01-25T01:42:49.335" v="2764" actId="1076"/>
          <ac:spMkLst>
            <pc:docMk/>
            <pc:sldMk cId="1346328067" sldId="313"/>
            <ac:spMk id="12" creationId="{F1BD1F5B-BAC2-40D8-91DE-FBFF10EA3C21}"/>
          </ac:spMkLst>
        </pc:spChg>
        <pc:cxnChg chg="add mod">
          <ac:chgData name="Edward Tremel" userId="99c4cb7793acbe54" providerId="LiveId" clId="{A36F174D-2435-48B4-AAC8-48E4FF56742C}" dt="2021-01-25T01:43:52.117" v="2778" actId="13822"/>
          <ac:cxnSpMkLst>
            <pc:docMk/>
            <pc:sldMk cId="1346328067" sldId="313"/>
            <ac:cxnSpMk id="14" creationId="{4DD60465-0868-4039-9964-CE81565B8910}"/>
          </ac:cxnSpMkLst>
        </pc:cxnChg>
        <pc:cxnChg chg="add mod">
          <ac:chgData name="Edward Tremel" userId="99c4cb7793acbe54" providerId="LiveId" clId="{A36F174D-2435-48B4-AAC8-48E4FF56742C}" dt="2021-01-25T01:43:52.117" v="2778" actId="13822"/>
          <ac:cxnSpMkLst>
            <pc:docMk/>
            <pc:sldMk cId="1346328067" sldId="313"/>
            <ac:cxnSpMk id="16" creationId="{321869F5-A741-40CC-9D17-F170DDE49B5D}"/>
          </ac:cxnSpMkLst>
        </pc:cxnChg>
        <pc:cxnChg chg="add mod">
          <ac:chgData name="Edward Tremel" userId="99c4cb7793acbe54" providerId="LiveId" clId="{A36F174D-2435-48B4-AAC8-48E4FF56742C}" dt="2021-01-25T01:43:52.117" v="2778" actId="13822"/>
          <ac:cxnSpMkLst>
            <pc:docMk/>
            <pc:sldMk cId="1346328067" sldId="313"/>
            <ac:cxnSpMk id="18" creationId="{3E394427-0983-4602-88D0-3BCA115B8755}"/>
          </ac:cxnSpMkLst>
        </pc:cxnChg>
        <pc:cxnChg chg="add mod">
          <ac:chgData name="Edward Tremel" userId="99c4cb7793acbe54" providerId="LiveId" clId="{A36F174D-2435-48B4-AAC8-48E4FF56742C}" dt="2021-01-25T01:43:52.117" v="2778" actId="13822"/>
          <ac:cxnSpMkLst>
            <pc:docMk/>
            <pc:sldMk cId="1346328067" sldId="313"/>
            <ac:cxnSpMk id="20" creationId="{243F0FE3-A05E-4CC1-8759-9EB29D8D463F}"/>
          </ac:cxnSpMkLst>
        </pc:cxnChg>
        <pc:cxnChg chg="add mod">
          <ac:chgData name="Edward Tremel" userId="99c4cb7793acbe54" providerId="LiveId" clId="{A36F174D-2435-48B4-AAC8-48E4FF56742C}" dt="2021-01-25T01:43:52.117" v="2778" actId="13822"/>
          <ac:cxnSpMkLst>
            <pc:docMk/>
            <pc:sldMk cId="1346328067" sldId="313"/>
            <ac:cxnSpMk id="22" creationId="{911047A8-4986-4A1D-BB88-A5148CFD4219}"/>
          </ac:cxnSpMkLst>
        </pc:cxnChg>
        <pc:cxnChg chg="add del">
          <ac:chgData name="Edward Tremel" userId="99c4cb7793acbe54" providerId="LiveId" clId="{A36F174D-2435-48B4-AAC8-48E4FF56742C}" dt="2021-01-25T01:43:20.816" v="2772" actId="478"/>
          <ac:cxnSpMkLst>
            <pc:docMk/>
            <pc:sldMk cId="1346328067" sldId="313"/>
            <ac:cxnSpMk id="24" creationId="{C99386F3-2A43-40C8-B461-33670602A2BB}"/>
          </ac:cxnSpMkLst>
        </pc:cxnChg>
        <pc:cxnChg chg="add mod">
          <ac:chgData name="Edward Tremel" userId="99c4cb7793acbe54" providerId="LiveId" clId="{A36F174D-2435-48B4-AAC8-48E4FF56742C}" dt="2021-01-25T01:43:52.117" v="2778" actId="13822"/>
          <ac:cxnSpMkLst>
            <pc:docMk/>
            <pc:sldMk cId="1346328067" sldId="313"/>
            <ac:cxnSpMk id="26" creationId="{B643BBD6-0396-44E5-B9D8-0D8EBAD3EEDE}"/>
          </ac:cxnSpMkLst>
        </pc:cxnChg>
        <pc:cxnChg chg="add mod">
          <ac:chgData name="Edward Tremel" userId="99c4cb7793acbe54" providerId="LiveId" clId="{A36F174D-2435-48B4-AAC8-48E4FF56742C}" dt="2021-01-25T01:43:52.117" v="2778" actId="13822"/>
          <ac:cxnSpMkLst>
            <pc:docMk/>
            <pc:sldMk cId="1346328067" sldId="313"/>
            <ac:cxnSpMk id="28" creationId="{B1BA0BC9-DD35-4487-ADD2-24D5430EA88F}"/>
          </ac:cxnSpMkLst>
        </pc:cxnChg>
      </pc:sldChg>
      <pc:sldChg chg="addSp modSp new mod modAnim">
        <pc:chgData name="Edward Tremel" userId="99c4cb7793acbe54" providerId="LiveId" clId="{A36F174D-2435-48B4-AAC8-48E4FF56742C}" dt="2021-01-25T02:02:34.710" v="3387" actId="1035"/>
        <pc:sldMkLst>
          <pc:docMk/>
          <pc:sldMk cId="1108707523" sldId="314"/>
        </pc:sldMkLst>
        <pc:spChg chg="mod">
          <ac:chgData name="Edward Tremel" userId="99c4cb7793acbe54" providerId="LiveId" clId="{A36F174D-2435-48B4-AAC8-48E4FF56742C}" dt="2021-01-25T01:47:51.222" v="2855" actId="20577"/>
          <ac:spMkLst>
            <pc:docMk/>
            <pc:sldMk cId="1108707523" sldId="314"/>
            <ac:spMk id="2" creationId="{2E4311B5-C698-4689-AB3E-9E9552FDFD97}"/>
          </ac:spMkLst>
        </pc:spChg>
        <pc:spChg chg="mod">
          <ac:chgData name="Edward Tremel" userId="99c4cb7793acbe54" providerId="LiveId" clId="{A36F174D-2435-48B4-AAC8-48E4FF56742C}" dt="2021-01-25T01:55:57.925" v="3213" actId="20577"/>
          <ac:spMkLst>
            <pc:docMk/>
            <pc:sldMk cId="1108707523" sldId="314"/>
            <ac:spMk id="3" creationId="{21DC7C01-65EC-4E53-B4C8-DF4C973E0599}"/>
          </ac:spMkLst>
        </pc:spChg>
        <pc:spChg chg="add mod">
          <ac:chgData name="Edward Tremel" userId="99c4cb7793acbe54" providerId="LiveId" clId="{A36F174D-2435-48B4-AAC8-48E4FF56742C}" dt="2021-01-25T02:02:14.617" v="3379" actId="255"/>
          <ac:spMkLst>
            <pc:docMk/>
            <pc:sldMk cId="1108707523" sldId="314"/>
            <ac:spMk id="5" creationId="{FE4390DB-753D-4635-AFA1-A537094ACD11}"/>
          </ac:spMkLst>
        </pc:spChg>
        <pc:spChg chg="add mod">
          <ac:chgData name="Edward Tremel" userId="99c4cb7793acbe54" providerId="LiveId" clId="{A36F174D-2435-48B4-AAC8-48E4FF56742C}" dt="2021-01-25T02:02:14.617" v="3379" actId="255"/>
          <ac:spMkLst>
            <pc:docMk/>
            <pc:sldMk cId="1108707523" sldId="314"/>
            <ac:spMk id="6" creationId="{55F4742D-5D48-499E-9D9E-95433CF9AE71}"/>
          </ac:spMkLst>
        </pc:spChg>
        <pc:spChg chg="add mod">
          <ac:chgData name="Edward Tremel" userId="99c4cb7793acbe54" providerId="LiveId" clId="{A36F174D-2435-48B4-AAC8-48E4FF56742C}" dt="2021-01-25T02:02:14.617" v="3379" actId="255"/>
          <ac:spMkLst>
            <pc:docMk/>
            <pc:sldMk cId="1108707523" sldId="314"/>
            <ac:spMk id="7" creationId="{BE5B230A-95C4-4F13-99B5-688B81D37CCB}"/>
          </ac:spMkLst>
        </pc:spChg>
        <pc:spChg chg="add mod">
          <ac:chgData name="Edward Tremel" userId="99c4cb7793acbe54" providerId="LiveId" clId="{A36F174D-2435-48B4-AAC8-48E4FF56742C}" dt="2021-01-25T01:53:08.880" v="3043" actId="1076"/>
          <ac:spMkLst>
            <pc:docMk/>
            <pc:sldMk cId="1108707523" sldId="314"/>
            <ac:spMk id="8" creationId="{4070AF47-AF75-4539-81A9-B59A85071678}"/>
          </ac:spMkLst>
        </pc:spChg>
        <pc:spChg chg="add mod">
          <ac:chgData name="Edward Tremel" userId="99c4cb7793acbe54" providerId="LiveId" clId="{A36F174D-2435-48B4-AAC8-48E4FF56742C}" dt="2021-01-25T01:53:15.336" v="3045" actId="1076"/>
          <ac:spMkLst>
            <pc:docMk/>
            <pc:sldMk cId="1108707523" sldId="314"/>
            <ac:spMk id="13" creationId="{EBDF036B-4853-4562-84FA-5F4D029E3952}"/>
          </ac:spMkLst>
        </pc:spChg>
        <pc:spChg chg="add mod">
          <ac:chgData name="Edward Tremel" userId="99c4cb7793acbe54" providerId="LiveId" clId="{A36F174D-2435-48B4-AAC8-48E4FF56742C}" dt="2021-01-25T01:52:48.770" v="3013" actId="1076"/>
          <ac:spMkLst>
            <pc:docMk/>
            <pc:sldMk cId="1108707523" sldId="314"/>
            <ac:spMk id="16" creationId="{5591611C-638E-465C-80B3-1F204908E93F}"/>
          </ac:spMkLst>
        </pc:spChg>
        <pc:spChg chg="add mod">
          <ac:chgData name="Edward Tremel" userId="99c4cb7793acbe54" providerId="LiveId" clId="{A36F174D-2435-48B4-AAC8-48E4FF56742C}" dt="2021-01-25T02:02:30.369" v="3382" actId="255"/>
          <ac:spMkLst>
            <pc:docMk/>
            <pc:sldMk cId="1108707523" sldId="314"/>
            <ac:spMk id="23" creationId="{3FBEC2B4-CD83-40AB-9BB5-3B9CF9DC0573}"/>
          </ac:spMkLst>
        </pc:spChg>
        <pc:spChg chg="add mod">
          <ac:chgData name="Edward Tremel" userId="99c4cb7793acbe54" providerId="LiveId" clId="{A36F174D-2435-48B4-AAC8-48E4FF56742C}" dt="2021-01-25T02:02:34.710" v="3387" actId="1035"/>
          <ac:spMkLst>
            <pc:docMk/>
            <pc:sldMk cId="1108707523" sldId="314"/>
            <ac:spMk id="24" creationId="{4432C92A-1BFB-4EDB-97A7-0185D073AED0}"/>
          </ac:spMkLst>
        </pc:spChg>
        <pc:spChg chg="add mod">
          <ac:chgData name="Edward Tremel" userId="99c4cb7793acbe54" providerId="LiveId" clId="{A36F174D-2435-48B4-AAC8-48E4FF56742C}" dt="2021-01-25T02:02:34.710" v="3387" actId="1035"/>
          <ac:spMkLst>
            <pc:docMk/>
            <pc:sldMk cId="1108707523" sldId="314"/>
            <ac:spMk id="25" creationId="{740DCF20-B7F5-465A-8B1A-4B48C6666F7D}"/>
          </ac:spMkLst>
        </pc:spChg>
        <pc:cxnChg chg="add mod">
          <ac:chgData name="Edward Tremel" userId="99c4cb7793acbe54" providerId="LiveId" clId="{A36F174D-2435-48B4-AAC8-48E4FF56742C}" dt="2021-01-25T01:53:11.028" v="3044" actId="14100"/>
          <ac:cxnSpMkLst>
            <pc:docMk/>
            <pc:sldMk cId="1108707523" sldId="314"/>
            <ac:cxnSpMk id="9" creationId="{5EC94EA0-1DA2-49AB-8488-A9273B5095B2}"/>
          </ac:cxnSpMkLst>
        </pc:cxnChg>
        <pc:cxnChg chg="add mod">
          <ac:chgData name="Edward Tremel" userId="99c4cb7793acbe54" providerId="LiveId" clId="{A36F174D-2435-48B4-AAC8-48E4FF56742C}" dt="2021-01-25T01:53:18.298" v="3046" actId="14100"/>
          <ac:cxnSpMkLst>
            <pc:docMk/>
            <pc:sldMk cId="1108707523" sldId="314"/>
            <ac:cxnSpMk id="14" creationId="{61675346-88D5-4214-B0A4-CC1FA85E17F3}"/>
          </ac:cxnSpMkLst>
        </pc:cxnChg>
        <pc:cxnChg chg="add mod">
          <ac:chgData name="Edward Tremel" userId="99c4cb7793acbe54" providerId="LiveId" clId="{A36F174D-2435-48B4-AAC8-48E4FF56742C}" dt="2021-01-25T02:02:23.757" v="3381" actId="14100"/>
          <ac:cxnSpMkLst>
            <pc:docMk/>
            <pc:sldMk cId="1108707523" sldId="314"/>
            <ac:cxnSpMk id="17" creationId="{64C588C9-A1FE-4B1A-842C-19C34E679CD3}"/>
          </ac:cxnSpMkLst>
        </pc:cxnChg>
      </pc:sldChg>
      <pc:sldChg chg="modSp add mod">
        <pc:chgData name="Edward Tremel" userId="99c4cb7793acbe54" providerId="LiveId" clId="{A36F174D-2435-48B4-AAC8-48E4FF56742C}" dt="2021-01-25T01:46:34.236" v="2828" actId="113"/>
        <pc:sldMkLst>
          <pc:docMk/>
          <pc:sldMk cId="2577889060" sldId="315"/>
        </pc:sldMkLst>
        <pc:spChg chg="mod">
          <ac:chgData name="Edward Tremel" userId="99c4cb7793acbe54" providerId="LiveId" clId="{A36F174D-2435-48B4-AAC8-48E4FF56742C}" dt="2021-01-25T01:46:34.236" v="2828" actId="113"/>
          <ac:spMkLst>
            <pc:docMk/>
            <pc:sldMk cId="2577889060" sldId="315"/>
            <ac:spMk id="7" creationId="{00000000-0000-0000-0000-000000000000}"/>
          </ac:spMkLst>
        </pc:spChg>
      </pc:sldChg>
      <pc:sldChg chg="addSp modSp new mod modAnim">
        <pc:chgData name="Edward Tremel" userId="99c4cb7793acbe54" providerId="LiveId" clId="{A36F174D-2435-48B4-AAC8-48E4FF56742C}" dt="2021-01-25T02:10:41.790" v="3684" actId="6549"/>
        <pc:sldMkLst>
          <pc:docMk/>
          <pc:sldMk cId="4087634347" sldId="316"/>
        </pc:sldMkLst>
        <pc:spChg chg="mod">
          <ac:chgData name="Edward Tremel" userId="99c4cb7793acbe54" providerId="LiveId" clId="{A36F174D-2435-48B4-AAC8-48E4FF56742C}" dt="2021-01-25T01:57:02.926" v="3246" actId="20577"/>
          <ac:spMkLst>
            <pc:docMk/>
            <pc:sldMk cId="4087634347" sldId="316"/>
            <ac:spMk id="2" creationId="{D9860EEA-C567-4798-90C4-55725D203A70}"/>
          </ac:spMkLst>
        </pc:spChg>
        <pc:spChg chg="mod">
          <ac:chgData name="Edward Tremel" userId="99c4cb7793acbe54" providerId="LiveId" clId="{A36F174D-2435-48B4-AAC8-48E4FF56742C}" dt="2021-01-25T02:10:28.767" v="3683" actId="404"/>
          <ac:spMkLst>
            <pc:docMk/>
            <pc:sldMk cId="4087634347" sldId="316"/>
            <ac:spMk id="3" creationId="{0F302930-ECE6-4EB3-8DE0-6738F31153DC}"/>
          </ac:spMkLst>
        </pc:spChg>
        <pc:spChg chg="add mod">
          <ac:chgData name="Edward Tremel" userId="99c4cb7793acbe54" providerId="LiveId" clId="{A36F174D-2435-48B4-AAC8-48E4FF56742C}" dt="2021-01-25T02:03:11.677" v="3389" actId="1076"/>
          <ac:spMkLst>
            <pc:docMk/>
            <pc:sldMk cId="4087634347" sldId="316"/>
            <ac:spMk id="5" creationId="{4457E308-3FB1-43FC-9106-07FE4064E788}"/>
          </ac:spMkLst>
        </pc:spChg>
        <pc:spChg chg="add mod">
          <ac:chgData name="Edward Tremel" userId="99c4cb7793acbe54" providerId="LiveId" clId="{A36F174D-2435-48B4-AAC8-48E4FF56742C}" dt="2021-01-25T02:06:48.218" v="3560" actId="1076"/>
          <ac:spMkLst>
            <pc:docMk/>
            <pc:sldMk cId="4087634347" sldId="316"/>
            <ac:spMk id="6" creationId="{183CB2CD-2372-4ED2-AFC9-87DEBAB14B96}"/>
          </ac:spMkLst>
        </pc:spChg>
        <pc:spChg chg="add mod">
          <ac:chgData name="Edward Tremel" userId="99c4cb7793acbe54" providerId="LiveId" clId="{A36F174D-2435-48B4-AAC8-48E4FF56742C}" dt="2021-01-25T02:07:09.732" v="3566" actId="1076"/>
          <ac:spMkLst>
            <pc:docMk/>
            <pc:sldMk cId="4087634347" sldId="316"/>
            <ac:spMk id="7" creationId="{ECD86D01-7734-4E78-B2E6-5D554FC3B45B}"/>
          </ac:spMkLst>
        </pc:spChg>
        <pc:spChg chg="add mod">
          <ac:chgData name="Edward Tremel" userId="99c4cb7793acbe54" providerId="LiveId" clId="{A36F174D-2435-48B4-AAC8-48E4FF56742C}" dt="2021-01-25T02:05:04.936" v="3470" actId="1076"/>
          <ac:spMkLst>
            <pc:docMk/>
            <pc:sldMk cId="4087634347" sldId="316"/>
            <ac:spMk id="10" creationId="{CDE73E32-8AFC-4EF1-83C0-2A8B971E236E}"/>
          </ac:spMkLst>
        </pc:spChg>
        <pc:spChg chg="add mod">
          <ac:chgData name="Edward Tremel" userId="99c4cb7793acbe54" providerId="LiveId" clId="{A36F174D-2435-48B4-AAC8-48E4FF56742C}" dt="2021-01-25T02:07:23.130" v="3568" actId="1076"/>
          <ac:spMkLst>
            <pc:docMk/>
            <pc:sldMk cId="4087634347" sldId="316"/>
            <ac:spMk id="15" creationId="{C0CA1985-F190-4D6C-95CE-FDF68E28B580}"/>
          </ac:spMkLst>
        </pc:spChg>
        <pc:spChg chg="add mod">
          <ac:chgData name="Edward Tremel" userId="99c4cb7793acbe54" providerId="LiveId" clId="{A36F174D-2435-48B4-AAC8-48E4FF56742C}" dt="2021-01-25T02:08:50.544" v="3597" actId="1076"/>
          <ac:spMkLst>
            <pc:docMk/>
            <pc:sldMk cId="4087634347" sldId="316"/>
            <ac:spMk id="23" creationId="{5F5F70C5-E037-4318-BCCB-9A4371D792BF}"/>
          </ac:spMkLst>
        </pc:spChg>
        <pc:spChg chg="add mod">
          <ac:chgData name="Edward Tremel" userId="99c4cb7793acbe54" providerId="LiveId" clId="{A36F174D-2435-48B4-AAC8-48E4FF56742C}" dt="2021-01-25T02:09:00.444" v="3599" actId="1076"/>
          <ac:spMkLst>
            <pc:docMk/>
            <pc:sldMk cId="4087634347" sldId="316"/>
            <ac:spMk id="24" creationId="{7A6AD59F-D810-473F-A573-80CFDFE650D1}"/>
          </ac:spMkLst>
        </pc:spChg>
        <pc:spChg chg="add mod">
          <ac:chgData name="Edward Tremel" userId="99c4cb7793acbe54" providerId="LiveId" clId="{A36F174D-2435-48B4-AAC8-48E4FF56742C}" dt="2021-01-25T02:10:41.790" v="3684" actId="6549"/>
          <ac:spMkLst>
            <pc:docMk/>
            <pc:sldMk cId="4087634347" sldId="316"/>
            <ac:spMk id="25" creationId="{B717FBBF-FA1D-49CD-8197-74CB406D5591}"/>
          </ac:spMkLst>
        </pc:spChg>
        <pc:cxnChg chg="add mod">
          <ac:chgData name="Edward Tremel" userId="99c4cb7793acbe54" providerId="LiveId" clId="{A36F174D-2435-48B4-AAC8-48E4FF56742C}" dt="2021-01-25T02:05:11.840" v="3471" actId="1076"/>
          <ac:cxnSpMkLst>
            <pc:docMk/>
            <pc:sldMk cId="4087634347" sldId="316"/>
            <ac:cxnSpMk id="9" creationId="{9C9067DE-3D7F-4F96-AFC4-978DE5FA0EA0}"/>
          </ac:cxnSpMkLst>
        </pc:cxnChg>
        <pc:cxnChg chg="add mod">
          <ac:chgData name="Edward Tremel" userId="99c4cb7793acbe54" providerId="LiveId" clId="{A36F174D-2435-48B4-AAC8-48E4FF56742C}" dt="2021-01-25T02:06:53.540" v="3562" actId="14100"/>
          <ac:cxnSpMkLst>
            <pc:docMk/>
            <pc:sldMk cId="4087634347" sldId="316"/>
            <ac:cxnSpMk id="12" creationId="{90006550-E327-4710-A0F4-9B474C669E83}"/>
          </ac:cxnSpMkLst>
        </pc:cxnChg>
        <pc:cxnChg chg="add mod">
          <ac:chgData name="Edward Tremel" userId="99c4cb7793acbe54" providerId="LiveId" clId="{A36F174D-2435-48B4-AAC8-48E4FF56742C}" dt="2021-01-25T02:07:14.264" v="3567" actId="14100"/>
          <ac:cxnSpMkLst>
            <pc:docMk/>
            <pc:sldMk cId="4087634347" sldId="316"/>
            <ac:cxnSpMk id="14" creationId="{F3C8A128-9959-494C-954A-24E0CBA705CF}"/>
          </ac:cxnSpMkLst>
        </pc:cxnChg>
        <pc:cxnChg chg="add mod">
          <ac:chgData name="Edward Tremel" userId="99c4cb7793acbe54" providerId="LiveId" clId="{A36F174D-2435-48B4-AAC8-48E4FF56742C}" dt="2021-01-25T02:06:58.277" v="3563" actId="14100"/>
          <ac:cxnSpMkLst>
            <pc:docMk/>
            <pc:sldMk cId="4087634347" sldId="316"/>
            <ac:cxnSpMk id="17" creationId="{50F4F320-49A1-44E0-A5E1-5EB9932632F9}"/>
          </ac:cxnSpMkLst>
        </pc:cxnChg>
      </pc:sldChg>
      <pc:sldChg chg="addSp modSp new mod ord modAnim">
        <pc:chgData name="Edward Tremel" userId="99c4cb7793acbe54" providerId="LiveId" clId="{A36F174D-2435-48B4-AAC8-48E4FF56742C}" dt="2021-01-25T02:27:08.162" v="4266"/>
        <pc:sldMkLst>
          <pc:docMk/>
          <pc:sldMk cId="3300883020" sldId="317"/>
        </pc:sldMkLst>
        <pc:spChg chg="mod">
          <ac:chgData name="Edward Tremel" userId="99c4cb7793acbe54" providerId="LiveId" clId="{A36F174D-2435-48B4-AAC8-48E4FF56742C}" dt="2021-01-25T02:12:13.185" v="3758" actId="20577"/>
          <ac:spMkLst>
            <pc:docMk/>
            <pc:sldMk cId="3300883020" sldId="317"/>
            <ac:spMk id="2" creationId="{8A0A613F-88DC-4C1D-9534-C697F6D959ED}"/>
          </ac:spMkLst>
        </pc:spChg>
        <pc:spChg chg="mod">
          <ac:chgData name="Edward Tremel" userId="99c4cb7793acbe54" providerId="LiveId" clId="{A36F174D-2435-48B4-AAC8-48E4FF56742C}" dt="2021-01-25T02:23:00.479" v="4159" actId="6549"/>
          <ac:spMkLst>
            <pc:docMk/>
            <pc:sldMk cId="3300883020" sldId="317"/>
            <ac:spMk id="3" creationId="{0D49FFE8-912A-4996-B059-1E44C572872C}"/>
          </ac:spMkLst>
        </pc:spChg>
        <pc:spChg chg="add mod">
          <ac:chgData name="Edward Tremel" userId="99c4cb7793acbe54" providerId="LiveId" clId="{A36F174D-2435-48B4-AAC8-48E4FF56742C}" dt="2021-01-25T02:23:13.065" v="4161" actId="1035"/>
          <ac:spMkLst>
            <pc:docMk/>
            <pc:sldMk cId="3300883020" sldId="317"/>
            <ac:spMk id="5" creationId="{269999C5-E3F7-49AC-9707-FDAAA6202DDC}"/>
          </ac:spMkLst>
        </pc:spChg>
        <pc:spChg chg="add mod">
          <ac:chgData name="Edward Tremel" userId="99c4cb7793acbe54" providerId="LiveId" clId="{A36F174D-2435-48B4-AAC8-48E4FF56742C}" dt="2021-01-25T02:23:13.065" v="4161" actId="1035"/>
          <ac:spMkLst>
            <pc:docMk/>
            <pc:sldMk cId="3300883020" sldId="317"/>
            <ac:spMk id="6" creationId="{0135A07A-981E-4EEB-8416-E66E0B021000}"/>
          </ac:spMkLst>
        </pc:spChg>
        <pc:spChg chg="add mod">
          <ac:chgData name="Edward Tremel" userId="99c4cb7793acbe54" providerId="LiveId" clId="{A36F174D-2435-48B4-AAC8-48E4FF56742C}" dt="2021-01-25T02:23:13.065" v="4161" actId="1035"/>
          <ac:spMkLst>
            <pc:docMk/>
            <pc:sldMk cId="3300883020" sldId="317"/>
            <ac:spMk id="9" creationId="{A5131EF3-F013-42B4-889F-751D43948F2E}"/>
          </ac:spMkLst>
        </pc:spChg>
        <pc:spChg chg="add mod">
          <ac:chgData name="Edward Tremel" userId="99c4cb7793acbe54" providerId="LiveId" clId="{A36F174D-2435-48B4-AAC8-48E4FF56742C}" dt="2021-01-25T02:23:13.065" v="4161" actId="1035"/>
          <ac:spMkLst>
            <pc:docMk/>
            <pc:sldMk cId="3300883020" sldId="317"/>
            <ac:spMk id="14" creationId="{095038A2-DB39-45F5-A5E3-AE16487BDDE3}"/>
          </ac:spMkLst>
        </pc:spChg>
        <pc:spChg chg="add mod">
          <ac:chgData name="Edward Tremel" userId="99c4cb7793acbe54" providerId="LiveId" clId="{A36F174D-2435-48B4-AAC8-48E4FF56742C}" dt="2021-01-25T02:25:23.690" v="4172" actId="1076"/>
          <ac:spMkLst>
            <pc:docMk/>
            <pc:sldMk cId="3300883020" sldId="317"/>
            <ac:spMk id="17" creationId="{247F2A0E-5FDA-4209-A41F-2FCD77EA63D1}"/>
          </ac:spMkLst>
        </pc:spChg>
        <pc:spChg chg="add mod">
          <ac:chgData name="Edward Tremel" userId="99c4cb7793acbe54" providerId="LiveId" clId="{A36F174D-2435-48B4-AAC8-48E4FF56742C}" dt="2021-01-25T02:25:37.129" v="4175" actId="1076"/>
          <ac:spMkLst>
            <pc:docMk/>
            <pc:sldMk cId="3300883020" sldId="317"/>
            <ac:spMk id="18" creationId="{2BEB0F73-7ABA-4512-B095-D78324BB1A69}"/>
          </ac:spMkLst>
        </pc:spChg>
        <pc:spChg chg="add mod">
          <ac:chgData name="Edward Tremel" userId="99c4cb7793acbe54" providerId="LiveId" clId="{A36F174D-2435-48B4-AAC8-48E4FF56742C}" dt="2021-01-25T02:25:58.856" v="4235" actId="20577"/>
          <ac:spMkLst>
            <pc:docMk/>
            <pc:sldMk cId="3300883020" sldId="317"/>
            <ac:spMk id="19" creationId="{A729E4E7-A5F9-453F-93E0-912AC214772E}"/>
          </ac:spMkLst>
        </pc:spChg>
        <pc:spChg chg="add mod">
          <ac:chgData name="Edward Tremel" userId="99c4cb7793acbe54" providerId="LiveId" clId="{A36F174D-2435-48B4-AAC8-48E4FF56742C}" dt="2021-01-25T02:26:59.735" v="4264" actId="1076"/>
          <ac:spMkLst>
            <pc:docMk/>
            <pc:sldMk cId="3300883020" sldId="317"/>
            <ac:spMk id="20" creationId="{48307079-6242-4325-9688-F438A5B91BAB}"/>
          </ac:spMkLst>
        </pc:spChg>
        <pc:spChg chg="add mod">
          <ac:chgData name="Edward Tremel" userId="99c4cb7793acbe54" providerId="LiveId" clId="{A36F174D-2435-48B4-AAC8-48E4FF56742C}" dt="2021-01-25T02:26:55.705" v="4263" actId="1076"/>
          <ac:spMkLst>
            <pc:docMk/>
            <pc:sldMk cId="3300883020" sldId="317"/>
            <ac:spMk id="21" creationId="{878A97A6-CEBE-479C-8563-125AF8964890}"/>
          </ac:spMkLst>
        </pc:spChg>
        <pc:cxnChg chg="add mod">
          <ac:chgData name="Edward Tremel" userId="99c4cb7793acbe54" providerId="LiveId" clId="{A36F174D-2435-48B4-AAC8-48E4FF56742C}" dt="2021-01-25T02:23:13.065" v="4161" actId="1035"/>
          <ac:cxnSpMkLst>
            <pc:docMk/>
            <pc:sldMk cId="3300883020" sldId="317"/>
            <ac:cxnSpMk id="7" creationId="{7E88AF89-5D50-466C-B0D9-EB4DAE2875E3}"/>
          </ac:cxnSpMkLst>
        </pc:cxnChg>
        <pc:cxnChg chg="add mod">
          <ac:chgData name="Edward Tremel" userId="99c4cb7793acbe54" providerId="LiveId" clId="{A36F174D-2435-48B4-AAC8-48E4FF56742C}" dt="2021-01-25T02:23:13.065" v="4161" actId="1035"/>
          <ac:cxnSpMkLst>
            <pc:docMk/>
            <pc:sldMk cId="3300883020" sldId="317"/>
            <ac:cxnSpMk id="10" creationId="{6AA845FC-87ED-476B-B003-3FA278B681D9}"/>
          </ac:cxnSpMkLst>
        </pc:cxnChg>
        <pc:cxnChg chg="add mod">
          <ac:chgData name="Edward Tremel" userId="99c4cb7793acbe54" providerId="LiveId" clId="{A36F174D-2435-48B4-AAC8-48E4FF56742C}" dt="2021-01-25T02:23:13.065" v="4161" actId="1035"/>
          <ac:cxnSpMkLst>
            <pc:docMk/>
            <pc:sldMk cId="3300883020" sldId="317"/>
            <ac:cxnSpMk id="15" creationId="{758B23C3-BF2F-45FC-B032-5901A15122DD}"/>
          </ac:cxnSpMkLst>
        </pc:cxnChg>
      </pc:sldChg>
      <pc:sldChg chg="addSp delSp modSp new mod modAnim">
        <pc:chgData name="Edward Tremel" userId="99c4cb7793acbe54" providerId="LiveId" clId="{A36F174D-2435-48B4-AAC8-48E4FF56742C}" dt="2021-01-25T02:34:46.685" v="4547" actId="1076"/>
        <pc:sldMkLst>
          <pc:docMk/>
          <pc:sldMk cId="3163718587" sldId="318"/>
        </pc:sldMkLst>
        <pc:spChg chg="mod">
          <ac:chgData name="Edward Tremel" userId="99c4cb7793acbe54" providerId="LiveId" clId="{A36F174D-2435-48B4-AAC8-48E4FF56742C}" dt="2021-01-25T02:15:48.176" v="3905" actId="20577"/>
          <ac:spMkLst>
            <pc:docMk/>
            <pc:sldMk cId="3163718587" sldId="318"/>
            <ac:spMk id="2" creationId="{98CBF322-ADF1-411D-AB53-09F57E91E104}"/>
          </ac:spMkLst>
        </pc:spChg>
        <pc:spChg chg="mod">
          <ac:chgData name="Edward Tremel" userId="99c4cb7793acbe54" providerId="LiveId" clId="{A36F174D-2435-48B4-AAC8-48E4FF56742C}" dt="2021-01-25T02:31:43.124" v="4427" actId="15"/>
          <ac:spMkLst>
            <pc:docMk/>
            <pc:sldMk cId="3163718587" sldId="318"/>
            <ac:spMk id="3" creationId="{7D933871-758E-4AC9-B1C1-05E261035FC3}"/>
          </ac:spMkLst>
        </pc:spChg>
        <pc:spChg chg="add mod">
          <ac:chgData name="Edward Tremel" userId="99c4cb7793acbe54" providerId="LiveId" clId="{A36F174D-2435-48B4-AAC8-48E4FF56742C}" dt="2021-01-25T02:16:46.515" v="3926" actId="1076"/>
          <ac:spMkLst>
            <pc:docMk/>
            <pc:sldMk cId="3163718587" sldId="318"/>
            <ac:spMk id="5" creationId="{BEE2143A-9E9D-444A-88F6-8156823A545E}"/>
          </ac:spMkLst>
        </pc:spChg>
        <pc:spChg chg="add mod">
          <ac:chgData name="Edward Tremel" userId="99c4cb7793acbe54" providerId="LiveId" clId="{A36F174D-2435-48B4-AAC8-48E4FF56742C}" dt="2021-01-25T02:33:09.293" v="4500" actId="108"/>
          <ac:spMkLst>
            <pc:docMk/>
            <pc:sldMk cId="3163718587" sldId="318"/>
            <ac:spMk id="6" creationId="{DE093B0B-F40C-423F-974D-4C3BD1BBD3C1}"/>
          </ac:spMkLst>
        </pc:spChg>
        <pc:spChg chg="add mod">
          <ac:chgData name="Edward Tremel" userId="99c4cb7793acbe54" providerId="LiveId" clId="{A36F174D-2435-48B4-AAC8-48E4FF56742C}" dt="2021-01-25T02:33:10.209" v="4502" actId="108"/>
          <ac:spMkLst>
            <pc:docMk/>
            <pc:sldMk cId="3163718587" sldId="318"/>
            <ac:spMk id="7" creationId="{711123CE-D85B-498E-917C-36B64820A9CA}"/>
          </ac:spMkLst>
        </pc:spChg>
        <pc:spChg chg="add mod">
          <ac:chgData name="Edward Tremel" userId="99c4cb7793acbe54" providerId="LiveId" clId="{A36F174D-2435-48B4-AAC8-48E4FF56742C}" dt="2021-01-25T02:32:12.574" v="4442" actId="207"/>
          <ac:spMkLst>
            <pc:docMk/>
            <pc:sldMk cId="3163718587" sldId="318"/>
            <ac:spMk id="14" creationId="{81B6B72D-90CE-43AE-851F-DDC9F23B122A}"/>
          </ac:spMkLst>
        </pc:spChg>
        <pc:spChg chg="add mod">
          <ac:chgData name="Edward Tremel" userId="99c4cb7793acbe54" providerId="LiveId" clId="{A36F174D-2435-48B4-AAC8-48E4FF56742C}" dt="2021-01-25T02:33:21.598" v="4505" actId="1076"/>
          <ac:spMkLst>
            <pc:docMk/>
            <pc:sldMk cId="3163718587" sldId="318"/>
            <ac:spMk id="15" creationId="{6ED82000-0529-4B5C-98D7-404EEFFB3421}"/>
          </ac:spMkLst>
        </pc:spChg>
        <pc:spChg chg="add mod">
          <ac:chgData name="Edward Tremel" userId="99c4cb7793acbe54" providerId="LiveId" clId="{A36F174D-2435-48B4-AAC8-48E4FF56742C}" dt="2021-01-25T02:34:46.685" v="4547" actId="1076"/>
          <ac:spMkLst>
            <pc:docMk/>
            <pc:sldMk cId="3163718587" sldId="318"/>
            <ac:spMk id="18" creationId="{92F8BFBF-71CE-4C80-BF66-CDC22A7F3826}"/>
          </ac:spMkLst>
        </pc:spChg>
        <pc:cxnChg chg="add del mod">
          <ac:chgData name="Edward Tremel" userId="99c4cb7793acbe54" providerId="LiveId" clId="{A36F174D-2435-48B4-AAC8-48E4FF56742C}" dt="2021-01-25T02:17:44.989" v="3965" actId="478"/>
          <ac:cxnSpMkLst>
            <pc:docMk/>
            <pc:sldMk cId="3163718587" sldId="318"/>
            <ac:cxnSpMk id="9" creationId="{B02E517E-551C-45D5-967B-5684CFE8E7C4}"/>
          </ac:cxnSpMkLst>
        </pc:cxnChg>
        <pc:cxnChg chg="add mod">
          <ac:chgData name="Edward Tremel" userId="99c4cb7793acbe54" providerId="LiveId" clId="{A36F174D-2435-48B4-AAC8-48E4FF56742C}" dt="2021-01-25T02:18:00.024" v="3972" actId="1038"/>
          <ac:cxnSpMkLst>
            <pc:docMk/>
            <pc:sldMk cId="3163718587" sldId="318"/>
            <ac:cxnSpMk id="10" creationId="{A5B0997A-393F-4F20-8DCB-7E78A62621D8}"/>
          </ac:cxnSpMkLst>
        </pc:cxnChg>
        <pc:cxnChg chg="add mod">
          <ac:chgData name="Edward Tremel" userId="99c4cb7793acbe54" providerId="LiveId" clId="{A36F174D-2435-48B4-AAC8-48E4FF56742C}" dt="2021-01-25T02:18:07.212" v="3975" actId="14100"/>
          <ac:cxnSpMkLst>
            <pc:docMk/>
            <pc:sldMk cId="3163718587" sldId="318"/>
            <ac:cxnSpMk id="12" creationId="{AE19CFF9-E8AC-4BA6-84A9-483B7EF6E8FD}"/>
          </ac:cxnSpMkLst>
        </pc:cxnChg>
        <pc:cxnChg chg="add mod">
          <ac:chgData name="Edward Tremel" userId="99c4cb7793acbe54" providerId="LiveId" clId="{A36F174D-2435-48B4-AAC8-48E4FF56742C}" dt="2021-01-25T02:33:19.319" v="4504" actId="14100"/>
          <ac:cxnSpMkLst>
            <pc:docMk/>
            <pc:sldMk cId="3163718587" sldId="318"/>
            <ac:cxnSpMk id="16" creationId="{3CF2A749-4C4F-4BAB-862C-E5CDA3673B6E}"/>
          </ac:cxnSpMkLst>
        </pc:cxnChg>
        <pc:cxnChg chg="add mod">
          <ac:chgData name="Edward Tremel" userId="99c4cb7793acbe54" providerId="LiveId" clId="{A36F174D-2435-48B4-AAC8-48E4FF56742C}" dt="2021-01-25T02:33:41.681" v="4511" actId="1076"/>
          <ac:cxnSpMkLst>
            <pc:docMk/>
            <pc:sldMk cId="3163718587" sldId="318"/>
            <ac:cxnSpMk id="19" creationId="{7AC29610-B2F4-4BBE-B7C8-2A370107D567}"/>
          </ac:cxnSpMkLst>
        </pc:cxnChg>
      </pc:sldChg>
      <pc:sldChg chg="addSp delSp modSp new mod modAnim">
        <pc:chgData name="Edward Tremel" userId="99c4cb7793acbe54" providerId="LiveId" clId="{A36F174D-2435-48B4-AAC8-48E4FF56742C}" dt="2021-01-25T03:06:03.744" v="5686" actId="2711"/>
        <pc:sldMkLst>
          <pc:docMk/>
          <pc:sldMk cId="438502325" sldId="319"/>
        </pc:sldMkLst>
        <pc:spChg chg="mod">
          <ac:chgData name="Edward Tremel" userId="99c4cb7793acbe54" providerId="LiveId" clId="{A36F174D-2435-48B4-AAC8-48E4FF56742C}" dt="2021-01-25T02:35:23.182" v="4568" actId="20577"/>
          <ac:spMkLst>
            <pc:docMk/>
            <pc:sldMk cId="438502325" sldId="319"/>
            <ac:spMk id="2" creationId="{C5059184-2DE9-4D29-9142-E63B1B3732A9}"/>
          </ac:spMkLst>
        </pc:spChg>
        <pc:spChg chg="mod">
          <ac:chgData name="Edward Tremel" userId="99c4cb7793acbe54" providerId="LiveId" clId="{A36F174D-2435-48B4-AAC8-48E4FF56742C}" dt="2021-01-25T03:06:03.744" v="5686" actId="2711"/>
          <ac:spMkLst>
            <pc:docMk/>
            <pc:sldMk cId="438502325" sldId="319"/>
            <ac:spMk id="3" creationId="{D5DE8300-ADED-44BE-94B8-2886773C054B}"/>
          </ac:spMkLst>
        </pc:spChg>
        <pc:spChg chg="add del">
          <ac:chgData name="Edward Tremel" userId="99c4cb7793acbe54" providerId="LiveId" clId="{A36F174D-2435-48B4-AAC8-48E4FF56742C}" dt="2021-01-25T02:45:51.404" v="4895" actId="22"/>
          <ac:spMkLst>
            <pc:docMk/>
            <pc:sldMk cId="438502325" sldId="319"/>
            <ac:spMk id="6" creationId="{8DAEBA22-DE37-4026-B790-EB84322CDBE1}"/>
          </ac:spMkLst>
        </pc:spChg>
        <pc:spChg chg="add mod">
          <ac:chgData name="Edward Tremel" userId="99c4cb7793acbe54" providerId="LiveId" clId="{A36F174D-2435-48B4-AAC8-48E4FF56742C}" dt="2021-01-25T02:55:22.720" v="5112" actId="1035"/>
          <ac:spMkLst>
            <pc:docMk/>
            <pc:sldMk cId="438502325" sldId="319"/>
            <ac:spMk id="8" creationId="{34D48E29-A876-4A37-B215-160921D23C12}"/>
          </ac:spMkLst>
        </pc:spChg>
        <pc:spChg chg="add mod">
          <ac:chgData name="Edward Tremel" userId="99c4cb7793acbe54" providerId="LiveId" clId="{A36F174D-2435-48B4-AAC8-48E4FF56742C}" dt="2021-01-25T02:55:22.720" v="5112" actId="1035"/>
          <ac:spMkLst>
            <pc:docMk/>
            <pc:sldMk cId="438502325" sldId="319"/>
            <ac:spMk id="9" creationId="{F156BD7C-275F-4B6B-BD68-53B6466B9396}"/>
          </ac:spMkLst>
        </pc:spChg>
        <pc:spChg chg="add mod">
          <ac:chgData name="Edward Tremel" userId="99c4cb7793acbe54" providerId="LiveId" clId="{A36F174D-2435-48B4-AAC8-48E4FF56742C}" dt="2021-01-25T02:55:22.720" v="5112" actId="1035"/>
          <ac:spMkLst>
            <pc:docMk/>
            <pc:sldMk cId="438502325" sldId="319"/>
            <ac:spMk id="14" creationId="{D74D283F-F2FF-4862-96D3-CAB650A54EA5}"/>
          </ac:spMkLst>
        </pc:spChg>
        <pc:spChg chg="add mod">
          <ac:chgData name="Edward Tremel" userId="99c4cb7793acbe54" providerId="LiveId" clId="{A36F174D-2435-48B4-AAC8-48E4FF56742C}" dt="2021-01-25T02:55:22.720" v="5112" actId="1035"/>
          <ac:spMkLst>
            <pc:docMk/>
            <pc:sldMk cId="438502325" sldId="319"/>
            <ac:spMk id="16" creationId="{2D44EC7C-8F9A-4AA5-B3EB-AFCDD26B04E5}"/>
          </ac:spMkLst>
        </pc:spChg>
        <pc:spChg chg="add del mod">
          <ac:chgData name="Edward Tremel" userId="99c4cb7793acbe54" providerId="LiveId" clId="{A36F174D-2435-48B4-AAC8-48E4FF56742C}" dt="2021-01-25T02:53:11.480" v="5005" actId="478"/>
          <ac:spMkLst>
            <pc:docMk/>
            <pc:sldMk cId="438502325" sldId="319"/>
            <ac:spMk id="21" creationId="{51542998-86D3-4454-BB7F-DB197EB150D7}"/>
          </ac:spMkLst>
        </pc:spChg>
        <pc:spChg chg="add mod">
          <ac:chgData name="Edward Tremel" userId="99c4cb7793acbe54" providerId="LiveId" clId="{A36F174D-2435-48B4-AAC8-48E4FF56742C}" dt="2021-01-25T02:55:22.720" v="5112" actId="1035"/>
          <ac:spMkLst>
            <pc:docMk/>
            <pc:sldMk cId="438502325" sldId="319"/>
            <ac:spMk id="22" creationId="{B98DF35C-6352-46E0-8823-146603E552AA}"/>
          </ac:spMkLst>
        </pc:spChg>
        <pc:spChg chg="add mod">
          <ac:chgData name="Edward Tremel" userId="99c4cb7793acbe54" providerId="LiveId" clId="{A36F174D-2435-48B4-AAC8-48E4FF56742C}" dt="2021-01-25T02:55:22.720" v="5112" actId="1035"/>
          <ac:spMkLst>
            <pc:docMk/>
            <pc:sldMk cId="438502325" sldId="319"/>
            <ac:spMk id="28" creationId="{DFF974C1-FCFD-4461-A038-B6F6346E3C76}"/>
          </ac:spMkLst>
        </pc:spChg>
        <pc:cxnChg chg="add mod">
          <ac:chgData name="Edward Tremel" userId="99c4cb7793acbe54" providerId="LiveId" clId="{A36F174D-2435-48B4-AAC8-48E4FF56742C}" dt="2021-01-25T02:55:22.720" v="5112" actId="1035"/>
          <ac:cxnSpMkLst>
            <pc:docMk/>
            <pc:sldMk cId="438502325" sldId="319"/>
            <ac:cxnSpMk id="10" creationId="{16A675DB-A912-4151-A765-E2D388FCC42A}"/>
          </ac:cxnSpMkLst>
        </pc:cxnChg>
        <pc:cxnChg chg="add mod">
          <ac:chgData name="Edward Tremel" userId="99c4cb7793acbe54" providerId="LiveId" clId="{A36F174D-2435-48B4-AAC8-48E4FF56742C}" dt="2021-01-25T02:55:22.720" v="5112" actId="1035"/>
          <ac:cxnSpMkLst>
            <pc:docMk/>
            <pc:sldMk cId="438502325" sldId="319"/>
            <ac:cxnSpMk id="15" creationId="{20AEE2F7-D325-4C82-8E01-5F2799DB7C80}"/>
          </ac:cxnSpMkLst>
        </pc:cxnChg>
        <pc:cxnChg chg="add mod">
          <ac:chgData name="Edward Tremel" userId="99c4cb7793acbe54" providerId="LiveId" clId="{A36F174D-2435-48B4-AAC8-48E4FF56742C}" dt="2021-01-25T02:55:22.720" v="5112" actId="1035"/>
          <ac:cxnSpMkLst>
            <pc:docMk/>
            <pc:sldMk cId="438502325" sldId="319"/>
            <ac:cxnSpMk id="17" creationId="{2291E413-0DDA-4487-AC7A-0D33D0CD33B6}"/>
          </ac:cxnSpMkLst>
        </pc:cxnChg>
        <pc:cxnChg chg="add del mod">
          <ac:chgData name="Edward Tremel" userId="99c4cb7793acbe54" providerId="LiveId" clId="{A36F174D-2435-48B4-AAC8-48E4FF56742C}" dt="2021-01-25T02:53:23.468" v="5022" actId="478"/>
          <ac:cxnSpMkLst>
            <pc:docMk/>
            <pc:sldMk cId="438502325" sldId="319"/>
            <ac:cxnSpMk id="24" creationId="{01589C7C-75CB-4223-A59C-F3825A10B01B}"/>
          </ac:cxnSpMkLst>
        </pc:cxnChg>
        <pc:cxnChg chg="add mod">
          <ac:chgData name="Edward Tremel" userId="99c4cb7793acbe54" providerId="LiveId" clId="{A36F174D-2435-48B4-AAC8-48E4FF56742C}" dt="2021-01-25T02:55:22.720" v="5112" actId="1035"/>
          <ac:cxnSpMkLst>
            <pc:docMk/>
            <pc:sldMk cId="438502325" sldId="319"/>
            <ac:cxnSpMk id="25" creationId="{2B23ADD3-DC1A-4540-B629-938F3818CE0D}"/>
          </ac:cxnSpMkLst>
        </pc:cxnChg>
        <pc:cxnChg chg="add mod">
          <ac:chgData name="Edward Tremel" userId="99c4cb7793acbe54" providerId="LiveId" clId="{A36F174D-2435-48B4-AAC8-48E4FF56742C}" dt="2021-01-25T02:55:22.720" v="5112" actId="1035"/>
          <ac:cxnSpMkLst>
            <pc:docMk/>
            <pc:sldMk cId="438502325" sldId="319"/>
            <ac:cxnSpMk id="29" creationId="{3F1DA0ED-E0A3-45C9-972A-5B1BD65D3EE9}"/>
          </ac:cxnSpMkLst>
        </pc:cxnChg>
      </pc:sldChg>
      <pc:sldChg chg="addSp modSp new mod">
        <pc:chgData name="Edward Tremel" userId="99c4cb7793acbe54" providerId="LiveId" clId="{A36F174D-2435-48B4-AAC8-48E4FF56742C}" dt="2021-01-25T03:04:29.891" v="5637" actId="27636"/>
        <pc:sldMkLst>
          <pc:docMk/>
          <pc:sldMk cId="3655242814" sldId="320"/>
        </pc:sldMkLst>
        <pc:spChg chg="mod">
          <ac:chgData name="Edward Tremel" userId="99c4cb7793acbe54" providerId="LiveId" clId="{A36F174D-2435-48B4-AAC8-48E4FF56742C}" dt="2021-01-25T02:55:54.910" v="5133" actId="20577"/>
          <ac:spMkLst>
            <pc:docMk/>
            <pc:sldMk cId="3655242814" sldId="320"/>
            <ac:spMk id="2" creationId="{2CEC42DC-5CC4-4EFD-9EDF-523AE901D9DB}"/>
          </ac:spMkLst>
        </pc:spChg>
        <pc:spChg chg="mod">
          <ac:chgData name="Edward Tremel" userId="99c4cb7793acbe54" providerId="LiveId" clId="{A36F174D-2435-48B4-AAC8-48E4FF56742C}" dt="2021-01-25T03:04:29.891" v="5637" actId="27636"/>
          <ac:spMkLst>
            <pc:docMk/>
            <pc:sldMk cId="3655242814" sldId="320"/>
            <ac:spMk id="3" creationId="{4121DE04-79A1-42BE-9D50-DFBA49FD176E}"/>
          </ac:spMkLst>
        </pc:spChg>
        <pc:spChg chg="add mod">
          <ac:chgData name="Edward Tremel" userId="99c4cb7793acbe54" providerId="LiveId" clId="{A36F174D-2435-48B4-AAC8-48E4FF56742C}" dt="2021-01-25T03:01:58.465" v="5589" actId="1076"/>
          <ac:spMkLst>
            <pc:docMk/>
            <pc:sldMk cId="3655242814" sldId="320"/>
            <ac:spMk id="5" creationId="{BC7A9C23-8A06-490B-BE05-CAA90C1A743F}"/>
          </ac:spMkLst>
        </pc:spChg>
        <pc:spChg chg="add mod">
          <ac:chgData name="Edward Tremel" userId="99c4cb7793acbe54" providerId="LiveId" clId="{A36F174D-2435-48B4-AAC8-48E4FF56742C}" dt="2021-01-25T03:02:58.417" v="5616" actId="1076"/>
          <ac:spMkLst>
            <pc:docMk/>
            <pc:sldMk cId="3655242814" sldId="320"/>
            <ac:spMk id="6" creationId="{680FF3E7-E5B6-4785-9321-1F0EE50E24C5}"/>
          </ac:spMkLst>
        </pc:spChg>
        <pc:spChg chg="add mod">
          <ac:chgData name="Edward Tremel" userId="99c4cb7793acbe54" providerId="LiveId" clId="{A36F174D-2435-48B4-AAC8-48E4FF56742C}" dt="2021-01-25T03:03:00.411" v="5617" actId="1076"/>
          <ac:spMkLst>
            <pc:docMk/>
            <pc:sldMk cId="3655242814" sldId="320"/>
            <ac:spMk id="7" creationId="{74F024E1-FCF3-48BE-BACF-6B31BBB854F1}"/>
          </ac:spMkLst>
        </pc:spChg>
        <pc:spChg chg="add mod">
          <ac:chgData name="Edward Tremel" userId="99c4cb7793acbe54" providerId="LiveId" clId="{A36F174D-2435-48B4-AAC8-48E4FF56742C}" dt="2021-01-25T03:03:18.076" v="5620" actId="207"/>
          <ac:spMkLst>
            <pc:docMk/>
            <pc:sldMk cId="3655242814" sldId="320"/>
            <ac:spMk id="8" creationId="{CB198B11-B30E-454A-842C-CF2A8D271E16}"/>
          </ac:spMkLst>
        </pc:spChg>
        <pc:spChg chg="add mod">
          <ac:chgData name="Edward Tremel" userId="99c4cb7793acbe54" providerId="LiveId" clId="{A36F174D-2435-48B4-AAC8-48E4FF56742C}" dt="2021-01-25T03:02:53.012" v="5615" actId="1076"/>
          <ac:spMkLst>
            <pc:docMk/>
            <pc:sldMk cId="3655242814" sldId="320"/>
            <ac:spMk id="9" creationId="{777D5AB3-51D8-4C13-B0BB-873B98CDA125}"/>
          </ac:spMkLst>
        </pc:spChg>
        <pc:spChg chg="add mod">
          <ac:chgData name="Edward Tremel" userId="99c4cb7793acbe54" providerId="LiveId" clId="{A36F174D-2435-48B4-AAC8-48E4FF56742C}" dt="2021-01-25T03:02:40.366" v="5613" actId="1076"/>
          <ac:spMkLst>
            <pc:docMk/>
            <pc:sldMk cId="3655242814" sldId="320"/>
            <ac:spMk id="10" creationId="{8755483F-EA5C-433E-9ECB-3DF5B82FFA9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07D560-C4D4-4804-8CBF-2C56AB6C6DB9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D85F1-25B7-4CA7-AC64-53CE3D5B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72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E7586-9A7B-41FF-B169-85DADA744493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C84708-EF86-4919-A70B-6AFA04E84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33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C84708-EF86-4919-A70B-6AFA04E848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312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609601"/>
            <a:ext cx="10360501" cy="42672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10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953000"/>
            <a:ext cx="8532178" cy="12192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0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0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1371601"/>
            <a:ext cx="10360501" cy="2505075"/>
          </a:xfrm>
        </p:spPr>
        <p:txBody>
          <a:bodyPr anchor="b"/>
          <a:lstStyle>
            <a:lvl1pPr algn="ctr" defTabSz="1218936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64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4068766"/>
            <a:ext cx="10360501" cy="1131887"/>
          </a:xfrm>
        </p:spPr>
        <p:txBody>
          <a:bodyPr anchor="t"/>
          <a:lstStyle>
            <a:lvl1pPr marL="0" indent="0" algn="ctr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6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3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0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8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80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27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74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048692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19707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73199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600"/>
            <a:ext cx="11734800" cy="114300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371600"/>
            <a:ext cx="5765826" cy="47603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27012" y="1371600"/>
            <a:ext cx="5768461" cy="47607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12" y="1371600"/>
            <a:ext cx="5791200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609468" indent="0">
              <a:buNone/>
              <a:defRPr sz="2700" b="1"/>
            </a:lvl2pPr>
            <a:lvl3pPr marL="1218936" indent="0">
              <a:buNone/>
              <a:defRPr sz="2400" b="1"/>
            </a:lvl3pPr>
            <a:lvl4pPr marL="1828404" indent="0">
              <a:buNone/>
              <a:defRPr sz="2100" b="1"/>
            </a:lvl4pPr>
            <a:lvl5pPr marL="2437872" indent="0">
              <a:buNone/>
              <a:defRPr sz="2100" b="1"/>
            </a:lvl5pPr>
            <a:lvl6pPr marL="3047340" indent="0">
              <a:buNone/>
              <a:defRPr sz="2100" b="1"/>
            </a:lvl6pPr>
            <a:lvl7pPr marL="3656808" indent="0">
              <a:buNone/>
              <a:defRPr sz="2100" b="1"/>
            </a:lvl7pPr>
            <a:lvl8pPr marL="4266275" indent="0">
              <a:buNone/>
              <a:defRPr sz="2100" b="1"/>
            </a:lvl8pPr>
            <a:lvl9pPr marL="4875744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5988" y="1371600"/>
            <a:ext cx="5765824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609468" indent="0">
              <a:buNone/>
              <a:defRPr sz="2700" b="1"/>
            </a:lvl2pPr>
            <a:lvl3pPr marL="1218936" indent="0">
              <a:buNone/>
              <a:defRPr sz="2400" b="1"/>
            </a:lvl3pPr>
            <a:lvl4pPr marL="1828404" indent="0">
              <a:buNone/>
              <a:defRPr sz="2100" b="1"/>
            </a:lvl4pPr>
            <a:lvl5pPr marL="2437872" indent="0">
              <a:buNone/>
              <a:defRPr sz="2100" b="1"/>
            </a:lvl5pPr>
            <a:lvl6pPr marL="3047340" indent="0">
              <a:buNone/>
              <a:defRPr sz="2100" b="1"/>
            </a:lvl6pPr>
            <a:lvl7pPr marL="3656808" indent="0">
              <a:buNone/>
              <a:defRPr sz="2100" b="1"/>
            </a:lvl7pPr>
            <a:lvl8pPr marL="4266275" indent="0">
              <a:buNone/>
              <a:defRPr sz="2100" b="1"/>
            </a:lvl8pPr>
            <a:lvl9pPr marL="4875744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232968" y="1987024"/>
            <a:ext cx="5785243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199732" y="1981200"/>
            <a:ext cx="5762080" cy="4297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68" y="266702"/>
            <a:ext cx="4010039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37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603" y="273053"/>
            <a:ext cx="6659416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4068" y="2438401"/>
            <a:ext cx="4010039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100"/>
            </a:lvl1pPr>
            <a:lvl2pPr marL="609468" indent="0">
              <a:buNone/>
              <a:defRPr sz="1600"/>
            </a:lvl2pPr>
            <a:lvl3pPr marL="1218936" indent="0">
              <a:buNone/>
              <a:defRPr sz="1300"/>
            </a:lvl3pPr>
            <a:lvl4pPr marL="1828404" indent="0">
              <a:buNone/>
              <a:defRPr sz="1200"/>
            </a:lvl4pPr>
            <a:lvl5pPr marL="2437872" indent="0">
              <a:buNone/>
              <a:defRPr sz="1200"/>
            </a:lvl5pPr>
            <a:lvl6pPr marL="3047340" indent="0">
              <a:buNone/>
              <a:defRPr sz="1200"/>
            </a:lvl6pPr>
            <a:lvl7pPr marL="3656808" indent="0">
              <a:buNone/>
              <a:defRPr sz="1200"/>
            </a:lvl7pPr>
            <a:lvl8pPr marL="4266275" indent="0">
              <a:buNone/>
              <a:defRPr sz="1200"/>
            </a:lvl8pPr>
            <a:lvl9pPr marL="487574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8852" y="228602"/>
            <a:ext cx="7613782" cy="895351"/>
          </a:xfrm>
        </p:spPr>
        <p:txBody>
          <a:bodyPr anchor="b"/>
          <a:lstStyle>
            <a:lvl1pPr algn="ctr">
              <a:lnSpc>
                <a:spcPct val="100000"/>
              </a:lnSpc>
              <a:defRPr sz="3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311" y="1143002"/>
            <a:ext cx="807086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4300"/>
            </a:lvl1pPr>
            <a:lvl2pPr marL="609468" indent="0">
              <a:buNone/>
              <a:defRPr sz="3700"/>
            </a:lvl2pPr>
            <a:lvl3pPr marL="1218936" indent="0">
              <a:buNone/>
              <a:defRPr sz="3200"/>
            </a:lvl3pPr>
            <a:lvl4pPr marL="1828404" indent="0">
              <a:buNone/>
              <a:defRPr sz="2700"/>
            </a:lvl4pPr>
            <a:lvl5pPr marL="2437872" indent="0">
              <a:buNone/>
              <a:defRPr sz="2700"/>
            </a:lvl5pPr>
            <a:lvl6pPr marL="3047340" indent="0">
              <a:buNone/>
              <a:defRPr sz="2700"/>
            </a:lvl6pPr>
            <a:lvl7pPr marL="3656808" indent="0">
              <a:buNone/>
              <a:defRPr sz="2700"/>
            </a:lvl7pPr>
            <a:lvl8pPr marL="4266275" indent="0">
              <a:buNone/>
              <a:defRPr sz="2700"/>
            </a:lvl8pPr>
            <a:lvl9pPr marL="4875744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8852" y="5810251"/>
            <a:ext cx="7613782" cy="533400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609468" indent="0">
              <a:buNone/>
              <a:defRPr sz="1600"/>
            </a:lvl2pPr>
            <a:lvl3pPr marL="1218936" indent="0">
              <a:buNone/>
              <a:defRPr sz="1300"/>
            </a:lvl3pPr>
            <a:lvl4pPr marL="1828404" indent="0">
              <a:buNone/>
              <a:defRPr sz="1200"/>
            </a:lvl4pPr>
            <a:lvl5pPr marL="2437872" indent="0">
              <a:buNone/>
              <a:defRPr sz="1200"/>
            </a:lvl5pPr>
            <a:lvl6pPr marL="3047340" indent="0">
              <a:buNone/>
              <a:defRPr sz="1200"/>
            </a:lvl6pPr>
            <a:lvl7pPr marL="3656808" indent="0">
              <a:buNone/>
              <a:defRPr sz="1200"/>
            </a:lvl7pPr>
            <a:lvl8pPr marL="4266275" indent="0">
              <a:buNone/>
              <a:defRPr sz="1200"/>
            </a:lvl8pPr>
            <a:lvl9pPr marL="487574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012" y="228600"/>
            <a:ext cx="11734800" cy="1143000"/>
          </a:xfrm>
          <a:prstGeom prst="rect">
            <a:avLst/>
          </a:prstGeom>
        </p:spPr>
        <p:txBody>
          <a:bodyPr vert="horz" lIns="121893" tIns="60947" rIns="121893" bIns="60947" rtlCol="0" anchor="b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13" y="1371600"/>
            <a:ext cx="11734800" cy="4754564"/>
          </a:xfrm>
          <a:prstGeom prst="rect">
            <a:avLst/>
          </a:prstGeom>
        </p:spPr>
        <p:txBody>
          <a:bodyPr vert="horz" lIns="121893" tIns="60947" rIns="121893" bIns="60947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2254" y="6356352"/>
            <a:ext cx="3098557" cy="365125"/>
          </a:xfrm>
          <a:prstGeom prst="rect">
            <a:avLst/>
          </a:prstGeom>
        </p:spPr>
        <p:txBody>
          <a:bodyPr vert="horz" lIns="121893" tIns="60947" rIns="60947" bIns="60947" rtlCol="0" anchor="ctr"/>
          <a:lstStyle>
            <a:lvl1pPr algn="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012" y="6356352"/>
            <a:ext cx="3796311" cy="365125"/>
          </a:xfrm>
          <a:prstGeom prst="rect">
            <a:avLst/>
          </a:prstGeom>
        </p:spPr>
        <p:txBody>
          <a:bodyPr vert="horz" lIns="60947" tIns="60947" rIns="121893" bIns="60947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CSCI 1301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33212" y="6356352"/>
            <a:ext cx="403967" cy="365125"/>
          </a:xfrm>
          <a:prstGeom prst="rect">
            <a:avLst/>
          </a:prstGeom>
        </p:spPr>
        <p:txBody>
          <a:bodyPr vert="horz" lIns="36568" tIns="60947" rIns="60947" bIns="60947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DD521FFF-7ADA-4311-B106-1345BF8F500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dt="0"/>
  <p:txStyles>
    <p:titleStyle>
      <a:lvl1pPr algn="l" defTabSz="1218987" rtl="0" eaLnBrk="1" latinLnBrk="0" hangingPunct="1">
        <a:lnSpc>
          <a:spcPts val="7732"/>
        </a:lnSpc>
        <a:spcBef>
          <a:spcPct val="0"/>
        </a:spcBef>
        <a:buNone/>
        <a:defRPr lang="en-US" sz="6100" kern="1200" cap="none" spc="-133" baseline="0" dirty="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457101" indent="-457101" algn="l" defTabSz="121893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1pPr>
      <a:lvl2pPr marL="990385" indent="-380917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2pPr>
      <a:lvl3pPr marL="1523669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3pPr>
      <a:lvl4pPr marL="2133139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4pPr>
      <a:lvl5pPr marL="2742605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5pPr>
      <a:lvl6pPr marL="3352073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3961541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4571009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5180477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68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36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04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872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40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808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275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744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609601"/>
            <a:ext cx="10360501" cy="3124199"/>
          </a:xfrm>
        </p:spPr>
        <p:txBody>
          <a:bodyPr anchor="b">
            <a:noAutofit/>
          </a:bodyPr>
          <a:lstStyle/>
          <a:p>
            <a:r>
              <a:rPr lang="en-US" sz="6400" dirty="0"/>
              <a:t>Datatypes and Variables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4038600"/>
            <a:ext cx="10820400" cy="1524000"/>
          </a:xfrm>
        </p:spPr>
        <p:txBody>
          <a:bodyPr>
            <a:normAutofit/>
          </a:bodyPr>
          <a:lstStyle/>
          <a:p>
            <a:r>
              <a:rPr lang="en-US" dirty="0"/>
              <a:t>Principles of Computer Programming I</a:t>
            </a:r>
          </a:p>
          <a:p>
            <a:r>
              <a:rPr lang="en-US"/>
              <a:t>Spring/Fall </a:t>
            </a:r>
            <a:r>
              <a:rPr lang="en-US" dirty="0"/>
              <a:t>20XX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718" y="5000312"/>
            <a:ext cx="2973388" cy="147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984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311B5-C698-4689-AB3E-9E9552FDF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Declaration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C7C01-65EC-4E53-B4C8-DF4C973E0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Specify the </a:t>
            </a:r>
            <a:r>
              <a:rPr lang="en-US" b="1" dirty="0"/>
              <a:t>name</a:t>
            </a:r>
            <a:r>
              <a:rPr lang="en-US" dirty="0"/>
              <a:t> of the variable and its </a:t>
            </a:r>
            <a:r>
              <a:rPr lang="en-US" b="1" dirty="0"/>
              <a:t>type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dirty="0"/>
              <a:t>Name is an identifier – rules and conventions</a:t>
            </a:r>
          </a:p>
          <a:p>
            <a:pPr lvl="1"/>
            <a:r>
              <a:rPr lang="en-US" dirty="0"/>
              <a:t>Only letters and numbers</a:t>
            </a:r>
          </a:p>
          <a:p>
            <a:pPr lvl="1"/>
            <a:r>
              <a:rPr lang="en-US" dirty="0"/>
              <a:t>Must be unique</a:t>
            </a:r>
          </a:p>
          <a:p>
            <a:pPr lvl="1"/>
            <a:r>
              <a:rPr lang="en-US" dirty="0"/>
              <a:t>Should use camelCase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DF8DFB-617C-484C-88C8-210A7F44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4390DB-753D-4635-AFA1-A537094ACD11}"/>
              </a:ext>
            </a:extLst>
          </p:cNvPr>
          <p:cNvSpPr txBox="1"/>
          <p:nvPr/>
        </p:nvSpPr>
        <p:spPr>
          <a:xfrm>
            <a:off x="912812" y="2209800"/>
            <a:ext cx="1739579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myAge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F4742D-5D48-499E-9D9E-95433CF9AE71}"/>
              </a:ext>
            </a:extLst>
          </p:cNvPr>
          <p:cNvSpPr txBox="1"/>
          <p:nvPr/>
        </p:nvSpPr>
        <p:spPr>
          <a:xfrm>
            <a:off x="4113212" y="2209800"/>
            <a:ext cx="2361544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myName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5B230A-95C4-4F13-99B5-688B81D37CCB}"/>
              </a:ext>
            </a:extLst>
          </p:cNvPr>
          <p:cNvSpPr txBox="1"/>
          <p:nvPr/>
        </p:nvSpPr>
        <p:spPr>
          <a:xfrm>
            <a:off x="8325287" y="2209800"/>
            <a:ext cx="2828018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winChance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70AF47-AF75-4539-81A9-B59A85071678}"/>
              </a:ext>
            </a:extLst>
          </p:cNvPr>
          <p:cNvSpPr txBox="1"/>
          <p:nvPr/>
        </p:nvSpPr>
        <p:spPr>
          <a:xfrm>
            <a:off x="2360612" y="3184850"/>
            <a:ext cx="2008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 keyword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C94EA0-1DA2-49AB-8488-A9273B5095B2}"/>
              </a:ext>
            </a:extLst>
          </p:cNvPr>
          <p:cNvCxnSpPr>
            <a:cxnSpLocks/>
          </p:cNvCxnSpPr>
          <p:nvPr/>
        </p:nvCxnSpPr>
        <p:spPr>
          <a:xfrm flipV="1">
            <a:off x="3818525" y="2533102"/>
            <a:ext cx="675687" cy="6672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BDF036B-4853-4562-84FA-5F4D029E3952}"/>
              </a:ext>
            </a:extLst>
          </p:cNvPr>
          <p:cNvSpPr txBox="1"/>
          <p:nvPr/>
        </p:nvSpPr>
        <p:spPr>
          <a:xfrm>
            <a:off x="5845914" y="3184850"/>
            <a:ext cx="2023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 name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1675346-88D5-4214-B0A4-CC1FA85E17F3}"/>
              </a:ext>
            </a:extLst>
          </p:cNvPr>
          <p:cNvCxnSpPr>
            <a:cxnSpLocks/>
          </p:cNvCxnSpPr>
          <p:nvPr/>
        </p:nvCxnSpPr>
        <p:spPr>
          <a:xfrm flipH="1" flipV="1">
            <a:off x="5738530" y="2545914"/>
            <a:ext cx="462766" cy="6960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591611C-638E-465C-80B3-1F204908E93F}"/>
              </a:ext>
            </a:extLst>
          </p:cNvPr>
          <p:cNvSpPr txBox="1"/>
          <p:nvPr/>
        </p:nvSpPr>
        <p:spPr>
          <a:xfrm>
            <a:off x="6796822" y="2609910"/>
            <a:ext cx="1539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Semicolon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4C588C9-A1FE-4B1A-842C-19C34E679CD3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6344272" y="2453711"/>
            <a:ext cx="452550" cy="387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FBEC2B4-CD83-40AB-9BB5-3B9CF9DC0573}"/>
              </a:ext>
            </a:extLst>
          </p:cNvPr>
          <p:cNvSpPr txBox="1"/>
          <p:nvPr/>
        </p:nvSpPr>
        <p:spPr>
          <a:xfrm>
            <a:off x="5941271" y="4751374"/>
            <a:ext cx="2206053" cy="76944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myAge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myAge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4432C92A-1BFB-4EDB-97A7-0185D073AED0}"/>
              </a:ext>
            </a:extLst>
          </p:cNvPr>
          <p:cNvSpPr/>
          <p:nvPr/>
        </p:nvSpPr>
        <p:spPr>
          <a:xfrm>
            <a:off x="8287586" y="4912805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0DCF20-B7F5-465A-8B1A-4B48C6666F7D}"/>
              </a:ext>
            </a:extLst>
          </p:cNvPr>
          <p:cNvSpPr txBox="1"/>
          <p:nvPr/>
        </p:nvSpPr>
        <p:spPr>
          <a:xfrm>
            <a:off x="8950363" y="4876800"/>
            <a:ext cx="2097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Compile error!</a:t>
            </a:r>
          </a:p>
        </p:txBody>
      </p:sp>
    </p:spTree>
    <p:extLst>
      <p:ext uri="{BB962C8B-B14F-4D97-AF65-F5344CB8AC3E}">
        <p14:creationId xmlns:p14="http://schemas.microsoft.com/office/powerpoint/2010/main" val="1108707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60EEA-C567-4798-90C4-55725D203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02930-ECE6-4EB3-8DE0-6738F3115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Changes the value of a variable</a:t>
            </a:r>
          </a:p>
          <a:p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/>
              <a:t> is the “assignment operator”, not “equality” from math</a:t>
            </a:r>
          </a:p>
          <a:p>
            <a:endParaRPr lang="en-US" dirty="0"/>
          </a:p>
          <a:p>
            <a:endParaRPr lang="en-US" dirty="0"/>
          </a:p>
          <a:p>
            <a:pPr marL="609468" lvl="1" indent="0">
              <a:buNone/>
            </a:pPr>
            <a:endParaRPr lang="en-US" dirty="0"/>
          </a:p>
          <a:p>
            <a:endParaRPr lang="en-US" sz="1400" dirty="0"/>
          </a:p>
          <a:p>
            <a:r>
              <a:rPr lang="en-US" dirty="0"/>
              <a:t>Value on right side </a:t>
            </a:r>
            <a:r>
              <a:rPr lang="en-US" b="1" dirty="0"/>
              <a:t>must </a:t>
            </a:r>
            <a:r>
              <a:rPr lang="en-US" dirty="0"/>
              <a:t>match the type of the variable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8D4F84-527F-4324-828D-9E8AB2C2C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57E308-3FB1-43FC-9106-07FE4064E788}"/>
              </a:ext>
            </a:extLst>
          </p:cNvPr>
          <p:cNvSpPr txBox="1"/>
          <p:nvPr/>
        </p:nvSpPr>
        <p:spPr>
          <a:xfrm>
            <a:off x="4799012" y="3213556"/>
            <a:ext cx="1895071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 err="1">
                <a:latin typeface="Consolas" panose="020B0609020204030204" pitchFamily="49" charset="0"/>
              </a:rPr>
              <a:t>myAge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29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3CB2CD-2372-4ED2-AFC9-87DEBAB14B96}"/>
              </a:ext>
            </a:extLst>
          </p:cNvPr>
          <p:cNvSpPr txBox="1"/>
          <p:nvPr/>
        </p:nvSpPr>
        <p:spPr>
          <a:xfrm>
            <a:off x="1521932" y="3653135"/>
            <a:ext cx="2388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 of variable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D86D01-7734-4E78-B2E6-5D554FC3B45B}"/>
              </a:ext>
            </a:extLst>
          </p:cNvPr>
          <p:cNvSpPr txBox="1"/>
          <p:nvPr/>
        </p:nvSpPr>
        <p:spPr>
          <a:xfrm>
            <a:off x="7325313" y="3726106"/>
            <a:ext cx="3804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value to put in variable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C9067DE-3D7F-4F96-AFC4-978DE5FA0EA0}"/>
              </a:ext>
            </a:extLst>
          </p:cNvPr>
          <p:cNvCxnSpPr/>
          <p:nvPr/>
        </p:nvCxnSpPr>
        <p:spPr>
          <a:xfrm flipH="1">
            <a:off x="5098847" y="3070964"/>
            <a:ext cx="12954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DE73E32-8AFC-4EF1-83C0-2A8B971E236E}"/>
              </a:ext>
            </a:extLst>
          </p:cNvPr>
          <p:cNvSpPr txBox="1"/>
          <p:nvPr/>
        </p:nvSpPr>
        <p:spPr>
          <a:xfrm>
            <a:off x="4189412" y="2609299"/>
            <a:ext cx="3278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Direction of assignment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0006550-E327-4710-A0F4-9B474C669E83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3910727" y="3568244"/>
            <a:ext cx="1025791" cy="3157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3C8A128-9959-494C-954A-24E0CBA705CF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6394249" y="3581401"/>
            <a:ext cx="931064" cy="3755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0CA1985-F190-4D6C-95CE-FDF68E28B580}"/>
              </a:ext>
            </a:extLst>
          </p:cNvPr>
          <p:cNvSpPr txBox="1"/>
          <p:nvPr/>
        </p:nvSpPr>
        <p:spPr>
          <a:xfrm>
            <a:off x="4277234" y="3964756"/>
            <a:ext cx="2938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Assignment operator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0F4F320-49A1-44E0-A5E1-5EB9932632F9}"/>
              </a:ext>
            </a:extLst>
          </p:cNvPr>
          <p:cNvCxnSpPr>
            <a:cxnSpLocks/>
          </p:cNvCxnSpPr>
          <p:nvPr/>
        </p:nvCxnSpPr>
        <p:spPr>
          <a:xfrm flipV="1">
            <a:off x="5865812" y="3568244"/>
            <a:ext cx="0" cy="4703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F5F70C5-E037-4318-BCCB-9A4371D792BF}"/>
              </a:ext>
            </a:extLst>
          </p:cNvPr>
          <p:cNvSpPr txBox="1"/>
          <p:nvPr/>
        </p:nvSpPr>
        <p:spPr>
          <a:xfrm>
            <a:off x="1446212" y="5221266"/>
            <a:ext cx="2206053" cy="76944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myAge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 err="1">
                <a:latin typeface="Consolas" panose="020B0609020204030204" pitchFamily="49" charset="0"/>
              </a:rPr>
              <a:t>myAge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"29"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7A6AD59F-D810-473F-A573-80CFDFE650D1}"/>
              </a:ext>
            </a:extLst>
          </p:cNvPr>
          <p:cNvSpPr/>
          <p:nvPr/>
        </p:nvSpPr>
        <p:spPr>
          <a:xfrm>
            <a:off x="3927873" y="5415486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17FBBF-FA1D-49CD-8197-74CB406D5591}"/>
              </a:ext>
            </a:extLst>
          </p:cNvPr>
          <p:cNvSpPr txBox="1"/>
          <p:nvPr/>
        </p:nvSpPr>
        <p:spPr>
          <a:xfrm>
            <a:off x="4645263" y="5379422"/>
            <a:ext cx="6276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Error! </a:t>
            </a:r>
            <a:r>
              <a:rPr lang="en-US" dirty="0"/>
              <a:t>Can’t assign a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  <a:r>
              <a:rPr lang="en-US" dirty="0"/>
              <a:t> to an </a:t>
            </a:r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 variable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8763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A613F-88DC-4C1D-9534-C697F6D95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Initialization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9FFE8-912A-4996-B059-1E44C5728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 declaration and first assignment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only be used once: Variables can only be declared once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A45AE8-35F2-4AB5-A9CF-806076A82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9999C5-E3F7-49AC-9707-FDAAA6202DDC}"/>
              </a:ext>
            </a:extLst>
          </p:cNvPr>
          <p:cNvSpPr txBox="1"/>
          <p:nvPr/>
        </p:nvSpPr>
        <p:spPr>
          <a:xfrm>
            <a:off x="4058437" y="2209800"/>
            <a:ext cx="4071949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myName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"Edward"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35A07A-981E-4EEB-8416-E66E0B021000}"/>
              </a:ext>
            </a:extLst>
          </p:cNvPr>
          <p:cNvSpPr txBox="1"/>
          <p:nvPr/>
        </p:nvSpPr>
        <p:spPr>
          <a:xfrm>
            <a:off x="2132012" y="3195935"/>
            <a:ext cx="2238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 of variable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88AF89-5D50-466C-B0D9-EB4DAE2875E3}"/>
              </a:ext>
            </a:extLst>
          </p:cNvPr>
          <p:cNvCxnSpPr>
            <a:cxnSpLocks/>
          </p:cNvCxnSpPr>
          <p:nvPr/>
        </p:nvCxnSpPr>
        <p:spPr>
          <a:xfrm flipV="1">
            <a:off x="3666125" y="2551729"/>
            <a:ext cx="675687" cy="6672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5131EF3-F013-42B4-889F-751D43948F2E}"/>
              </a:ext>
            </a:extLst>
          </p:cNvPr>
          <p:cNvSpPr txBox="1"/>
          <p:nvPr/>
        </p:nvSpPr>
        <p:spPr>
          <a:xfrm>
            <a:off x="4583161" y="3195935"/>
            <a:ext cx="2388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 of variable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AA845FC-87ED-476B-B003-3FA278B681D9}"/>
              </a:ext>
            </a:extLst>
          </p:cNvPr>
          <p:cNvCxnSpPr>
            <a:cxnSpLocks/>
          </p:cNvCxnSpPr>
          <p:nvPr/>
        </p:nvCxnSpPr>
        <p:spPr>
          <a:xfrm flipH="1" flipV="1">
            <a:off x="5713412" y="2551729"/>
            <a:ext cx="252181" cy="7150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95038A2-DB39-45F5-A5E3-AE16487BDDE3}"/>
              </a:ext>
            </a:extLst>
          </p:cNvPr>
          <p:cNvSpPr txBox="1"/>
          <p:nvPr/>
        </p:nvSpPr>
        <p:spPr>
          <a:xfrm>
            <a:off x="7628581" y="3204124"/>
            <a:ext cx="3098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value of variable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58B23C3-BF2F-45FC-B032-5901A15122DD}"/>
              </a:ext>
            </a:extLst>
          </p:cNvPr>
          <p:cNvCxnSpPr>
            <a:cxnSpLocks/>
          </p:cNvCxnSpPr>
          <p:nvPr/>
        </p:nvCxnSpPr>
        <p:spPr>
          <a:xfrm flipH="1" flipV="1">
            <a:off x="7502492" y="2551729"/>
            <a:ext cx="496920" cy="6872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7F2A0E-5FDA-4209-A41F-2FCD77EA63D1}"/>
              </a:ext>
            </a:extLst>
          </p:cNvPr>
          <p:cNvSpPr txBox="1"/>
          <p:nvPr/>
        </p:nvSpPr>
        <p:spPr>
          <a:xfrm>
            <a:off x="1293812" y="4507161"/>
            <a:ext cx="2517036" cy="76944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myAge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29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 </a:t>
            </a:r>
            <a:r>
              <a:rPr lang="en-US" sz="2200" dirty="0" err="1">
                <a:latin typeface="Consolas" panose="020B0609020204030204" pitchFamily="49" charset="0"/>
              </a:rPr>
              <a:t>myAge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30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2BEB0F73-7ABA-4512-B095-D78324BB1A69}"/>
              </a:ext>
            </a:extLst>
          </p:cNvPr>
          <p:cNvSpPr/>
          <p:nvPr/>
        </p:nvSpPr>
        <p:spPr>
          <a:xfrm>
            <a:off x="4026578" y="4718282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29E4E7-A5F9-453F-93E0-912AC214772E}"/>
              </a:ext>
            </a:extLst>
          </p:cNvPr>
          <p:cNvSpPr txBox="1"/>
          <p:nvPr/>
        </p:nvSpPr>
        <p:spPr>
          <a:xfrm>
            <a:off x="4743968" y="4682218"/>
            <a:ext cx="6154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Error! </a:t>
            </a:r>
            <a:r>
              <a:rPr lang="en-US" dirty="0"/>
              <a:t>A</a:t>
            </a:r>
            <a:r>
              <a:rPr lang="en-US" b="1" dirty="0"/>
              <a:t> </a:t>
            </a:r>
            <a:r>
              <a:rPr lang="en-US" dirty="0"/>
              <a:t>variable named </a:t>
            </a:r>
            <a:r>
              <a:rPr lang="en-US" dirty="0" err="1"/>
              <a:t>myAge</a:t>
            </a:r>
            <a:r>
              <a:rPr lang="en-US" dirty="0"/>
              <a:t> already exists</a:t>
            </a:r>
            <a:endParaRPr 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307079-6242-4325-9688-F438A5B91BAB}"/>
              </a:ext>
            </a:extLst>
          </p:cNvPr>
          <p:cNvSpPr txBox="1"/>
          <p:nvPr/>
        </p:nvSpPr>
        <p:spPr>
          <a:xfrm>
            <a:off x="922675" y="5564238"/>
            <a:ext cx="3081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could we fix this?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8A97A6-CEBE-479C-8563-125AF8964890}"/>
              </a:ext>
            </a:extLst>
          </p:cNvPr>
          <p:cNvSpPr txBox="1"/>
          <p:nvPr/>
        </p:nvSpPr>
        <p:spPr>
          <a:xfrm>
            <a:off x="4835893" y="5566584"/>
            <a:ext cx="2517036" cy="76944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myAge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29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 err="1">
                <a:latin typeface="Consolas" panose="020B0609020204030204" pitchFamily="49" charset="0"/>
              </a:rPr>
              <a:t>myAge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30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00883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BF322-ADF1-411D-AB53-09F57E91E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Variable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33871-758E-4AC9-B1C1-05E261035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 changes value; previous value is gone</a:t>
            </a:r>
          </a:p>
          <a:p>
            <a:endParaRPr lang="en-US" dirty="0"/>
          </a:p>
          <a:p>
            <a:endParaRPr lang="en-US" dirty="0"/>
          </a:p>
          <a:p>
            <a:endParaRPr lang="en-US" sz="1400" dirty="0"/>
          </a:p>
          <a:p>
            <a:r>
              <a:rPr lang="en-US" dirty="0"/>
              <a:t>Can assign a variable to another variable</a:t>
            </a:r>
          </a:p>
          <a:p>
            <a:pPr lvl="1"/>
            <a:r>
              <a:rPr lang="en-US" dirty="0"/>
              <a:t>This takes a “snapshot” of the variable’s current value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5FC4E-4398-483F-BD3F-D7DED48B7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E2143A-9E9D-444A-88F6-8156823A545E}"/>
              </a:ext>
            </a:extLst>
          </p:cNvPr>
          <p:cNvSpPr txBox="1"/>
          <p:nvPr/>
        </p:nvSpPr>
        <p:spPr>
          <a:xfrm>
            <a:off x="989012" y="2133600"/>
            <a:ext cx="1895071" cy="110799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myAge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 err="1">
                <a:latin typeface="Consolas" panose="020B0609020204030204" pitchFamily="49" charset="0"/>
              </a:rPr>
              <a:t>myAge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29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 err="1">
                <a:latin typeface="Consolas" panose="020B0609020204030204" pitchFamily="49" charset="0"/>
              </a:rPr>
              <a:t>myAge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30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093B0B-F40C-423F-974D-4C3BD1BBD3C1}"/>
              </a:ext>
            </a:extLst>
          </p:cNvPr>
          <p:cNvSpPr txBox="1"/>
          <p:nvPr/>
        </p:nvSpPr>
        <p:spPr>
          <a:xfrm>
            <a:off x="3835006" y="2361505"/>
            <a:ext cx="4249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myAge</a:t>
            </a:r>
            <a:r>
              <a:rPr lang="en-US" dirty="0"/>
              <a:t> now stores the value 29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1123CE-D85B-498E-917C-36B64820A9CA}"/>
              </a:ext>
            </a:extLst>
          </p:cNvPr>
          <p:cNvSpPr txBox="1"/>
          <p:nvPr/>
        </p:nvSpPr>
        <p:spPr>
          <a:xfrm>
            <a:off x="3828594" y="2774187"/>
            <a:ext cx="4256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myAge</a:t>
            </a:r>
            <a:r>
              <a:rPr lang="en-US" dirty="0"/>
              <a:t> now stores the value 30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5B0997A-393F-4F20-8DCB-7E78A62621D8}"/>
              </a:ext>
            </a:extLst>
          </p:cNvPr>
          <p:cNvCxnSpPr>
            <a:cxnSpLocks/>
          </p:cNvCxnSpPr>
          <p:nvPr/>
        </p:nvCxnSpPr>
        <p:spPr>
          <a:xfrm flipH="1">
            <a:off x="2741612" y="2648506"/>
            <a:ext cx="1093394" cy="447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E19CFF9-E8AC-4BA6-84A9-483B7EF6E8FD}"/>
              </a:ext>
            </a:extLst>
          </p:cNvPr>
          <p:cNvCxnSpPr>
            <a:cxnSpLocks/>
          </p:cNvCxnSpPr>
          <p:nvPr/>
        </p:nvCxnSpPr>
        <p:spPr>
          <a:xfrm flipH="1">
            <a:off x="2788237" y="3025071"/>
            <a:ext cx="10201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1B6B72D-90CE-43AE-851F-DDC9F23B122A}"/>
              </a:ext>
            </a:extLst>
          </p:cNvPr>
          <p:cNvSpPr txBox="1"/>
          <p:nvPr/>
        </p:nvSpPr>
        <p:spPr>
          <a:xfrm>
            <a:off x="893166" y="4648200"/>
            <a:ext cx="1895071" cy="110799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a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12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 </a:t>
            </a:r>
            <a:r>
              <a:rPr lang="en-US" sz="2200" dirty="0">
                <a:latin typeface="Consolas" panose="020B0609020204030204" pitchFamily="49" charset="0"/>
              </a:rPr>
              <a:t>b = a;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a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-5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D82000-0529-4B5C-98D7-404EEFFB3421}"/>
              </a:ext>
            </a:extLst>
          </p:cNvPr>
          <p:cNvSpPr txBox="1"/>
          <p:nvPr/>
        </p:nvSpPr>
        <p:spPr>
          <a:xfrm>
            <a:off x="3710791" y="4876799"/>
            <a:ext cx="6316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</a:t>
            </a:r>
            <a:r>
              <a:rPr lang="en-US" dirty="0"/>
              <a:t> has value 12 here, so </a:t>
            </a:r>
            <a:r>
              <a:rPr lang="en-US" dirty="0">
                <a:latin typeface="Consolas" panose="020B0609020204030204" pitchFamily="49" charset="0"/>
              </a:rPr>
              <a:t>b</a:t>
            </a:r>
            <a:r>
              <a:rPr lang="en-US" dirty="0"/>
              <a:t> is assigned the value 12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CF2A749-4C4F-4BAB-862C-E5CDA3673B6E}"/>
              </a:ext>
            </a:extLst>
          </p:cNvPr>
          <p:cNvCxnSpPr>
            <a:cxnSpLocks/>
          </p:cNvCxnSpPr>
          <p:nvPr/>
        </p:nvCxnSpPr>
        <p:spPr>
          <a:xfrm flipH="1">
            <a:off x="2575623" y="5107632"/>
            <a:ext cx="1156589" cy="945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2F8BFBF-71CE-4C80-BF66-CDC22A7F3826}"/>
              </a:ext>
            </a:extLst>
          </p:cNvPr>
          <p:cNvSpPr txBox="1"/>
          <p:nvPr/>
        </p:nvSpPr>
        <p:spPr>
          <a:xfrm>
            <a:off x="3308218" y="5289481"/>
            <a:ext cx="5497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</a:t>
            </a:r>
            <a:r>
              <a:rPr lang="en-US" dirty="0"/>
              <a:t> now has value -5, but </a:t>
            </a:r>
            <a:r>
              <a:rPr lang="en-US" dirty="0">
                <a:latin typeface="Consolas" panose="020B0609020204030204" pitchFamily="49" charset="0"/>
              </a:rPr>
              <a:t>b</a:t>
            </a:r>
            <a:r>
              <a:rPr lang="en-US" dirty="0"/>
              <a:t> still has value 12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AC29610-B2F4-4BBE-B7C8-2A370107D567}"/>
              </a:ext>
            </a:extLst>
          </p:cNvPr>
          <p:cNvCxnSpPr>
            <a:cxnSpLocks/>
          </p:cNvCxnSpPr>
          <p:nvPr/>
        </p:nvCxnSpPr>
        <p:spPr>
          <a:xfrm flipH="1">
            <a:off x="2125167" y="5537128"/>
            <a:ext cx="11364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718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59184-2DE9-4D29-9142-E63B1B373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E8300-ADED-44BE-94B8-2886773C0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console/terminal can only print text</a:t>
            </a:r>
          </a:p>
          <a:p>
            <a:r>
              <a:rPr lang="en-US" dirty="0"/>
              <a:t>To print a variable’s value, it must be converted to a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</a:p>
          <a:p>
            <a:r>
              <a:rPr lang="en-US" b="1" dirty="0"/>
              <a:t>String interpolation:</a:t>
            </a:r>
            <a:r>
              <a:rPr lang="en-US" dirty="0"/>
              <a:t> convert variable data to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  <a:r>
              <a:rPr lang="en-US" dirty="0"/>
              <a:t>, insert it into another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  <a:endParaRPr lang="en-US" b="1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FA8DB-5F2C-48AE-9634-8ACCA852B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D48E29-A876-4A37-B215-160921D23C12}"/>
              </a:ext>
            </a:extLst>
          </p:cNvPr>
          <p:cNvSpPr txBox="1"/>
          <p:nvPr/>
        </p:nvSpPr>
        <p:spPr>
          <a:xfrm>
            <a:off x="684212" y="3962400"/>
            <a:ext cx="10896600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$"My name is 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{</a:t>
            </a:r>
            <a:r>
              <a:rPr lang="en-US" sz="2200" dirty="0" err="1">
                <a:solidFill>
                  <a:srgbClr val="99CCFF"/>
                </a:solidFill>
                <a:latin typeface="Consolas" panose="020B0609020204030204" pitchFamily="49" charset="0"/>
              </a:rPr>
              <a:t>myName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}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 and I am 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{</a:t>
            </a:r>
            <a:r>
              <a:rPr lang="en-US" sz="2200" dirty="0" err="1">
                <a:solidFill>
                  <a:srgbClr val="99CCFF"/>
                </a:solidFill>
                <a:latin typeface="Consolas" panose="020B0609020204030204" pitchFamily="49" charset="0"/>
              </a:rPr>
              <a:t>myAge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}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 years old"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  <a:endParaRPr lang="en-US" sz="2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56BD7C-275F-4B6B-BD68-53B6466B9396}"/>
              </a:ext>
            </a:extLst>
          </p:cNvPr>
          <p:cNvSpPr txBox="1"/>
          <p:nvPr/>
        </p:nvSpPr>
        <p:spPr>
          <a:xfrm>
            <a:off x="608012" y="4906825"/>
            <a:ext cx="281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String interpolation character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6A675DB-A912-4151-A765-E2D388FCC42A}"/>
              </a:ext>
            </a:extLst>
          </p:cNvPr>
          <p:cNvCxnSpPr>
            <a:cxnSpLocks/>
          </p:cNvCxnSpPr>
          <p:nvPr/>
        </p:nvCxnSpPr>
        <p:spPr>
          <a:xfrm flipV="1">
            <a:off x="3122612" y="4367899"/>
            <a:ext cx="417473" cy="5489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74D283F-F2FF-4862-96D3-CAB650A54EA5}"/>
              </a:ext>
            </a:extLst>
          </p:cNvPr>
          <p:cNvSpPr txBox="1"/>
          <p:nvPr/>
        </p:nvSpPr>
        <p:spPr>
          <a:xfrm>
            <a:off x="4068208" y="4886825"/>
            <a:ext cx="13507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Opening brace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0AEE2F7-D325-4C82-8E01-5F2799DB7C80}"/>
              </a:ext>
            </a:extLst>
          </p:cNvPr>
          <p:cNvCxnSpPr>
            <a:cxnSpLocks/>
          </p:cNvCxnSpPr>
          <p:nvPr/>
        </p:nvCxnSpPr>
        <p:spPr>
          <a:xfrm flipV="1">
            <a:off x="5200345" y="4357899"/>
            <a:ext cx="417473" cy="5489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D44EC7C-8F9A-4AA5-B3EB-AFCDD26B04E5}"/>
              </a:ext>
            </a:extLst>
          </p:cNvPr>
          <p:cNvSpPr txBox="1"/>
          <p:nvPr/>
        </p:nvSpPr>
        <p:spPr>
          <a:xfrm>
            <a:off x="6991273" y="4886579"/>
            <a:ext cx="1328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Closing brace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291E413-0DDA-4487-AC7A-0D33D0CD33B6}"/>
              </a:ext>
            </a:extLst>
          </p:cNvPr>
          <p:cNvCxnSpPr>
            <a:cxnSpLocks/>
          </p:cNvCxnSpPr>
          <p:nvPr/>
        </p:nvCxnSpPr>
        <p:spPr>
          <a:xfrm flipH="1" flipV="1">
            <a:off x="6749955" y="4327655"/>
            <a:ext cx="318010" cy="5589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98DF35C-6352-46E0-8823-146603E552AA}"/>
              </a:ext>
            </a:extLst>
          </p:cNvPr>
          <p:cNvSpPr txBox="1"/>
          <p:nvPr/>
        </p:nvSpPr>
        <p:spPr>
          <a:xfrm>
            <a:off x="5580693" y="4976573"/>
            <a:ext cx="1268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 name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B23ADD3-DC1A-4540-B629-938F3818CE0D}"/>
              </a:ext>
            </a:extLst>
          </p:cNvPr>
          <p:cNvCxnSpPr>
            <a:cxnSpLocks/>
          </p:cNvCxnSpPr>
          <p:nvPr/>
        </p:nvCxnSpPr>
        <p:spPr>
          <a:xfrm flipV="1">
            <a:off x="6145705" y="4327655"/>
            <a:ext cx="14667" cy="7237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FF974C1-FCFD-4461-A038-B6F6346E3C76}"/>
              </a:ext>
            </a:extLst>
          </p:cNvPr>
          <p:cNvSpPr txBox="1"/>
          <p:nvPr/>
        </p:nvSpPr>
        <p:spPr>
          <a:xfrm>
            <a:off x="8853522" y="4788786"/>
            <a:ext cx="31082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Fetch value of </a:t>
            </a:r>
            <a:r>
              <a:rPr lang="en-US" dirty="0" err="1">
                <a:latin typeface="Consolas" panose="020B0609020204030204" pitchFamily="49" charset="0"/>
              </a:rPr>
              <a:t>myAge</a:t>
            </a:r>
            <a:r>
              <a:rPr lang="en-US" dirty="0"/>
              <a:t>, convert it to string “29”, insert here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F1DA0ED-E0A3-45C9-972A-5B1BD65D3EE9}"/>
              </a:ext>
            </a:extLst>
          </p:cNvPr>
          <p:cNvCxnSpPr>
            <a:cxnSpLocks/>
          </p:cNvCxnSpPr>
          <p:nvPr/>
        </p:nvCxnSpPr>
        <p:spPr>
          <a:xfrm flipH="1" flipV="1">
            <a:off x="8880162" y="4357899"/>
            <a:ext cx="296151" cy="477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502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C42DC-5CC4-4EFD-9EDF-523AE901D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1DE04-79A1-42BE-9D50-DFBA49FD1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Console.WriteLine</a:t>
            </a:r>
            <a:r>
              <a:rPr lang="en-US" dirty="0"/>
              <a:t> will accept just a variable as argument</a:t>
            </a:r>
          </a:p>
          <a:p>
            <a:r>
              <a:rPr lang="en-US" dirty="0"/>
              <a:t>Result: Convert this variable’s value to a string and print it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400" dirty="0"/>
          </a:p>
          <a:p>
            <a:r>
              <a:rPr lang="en-US" dirty="0"/>
              <a:t>All built-in C# types have string conversions</a:t>
            </a:r>
          </a:p>
          <a:p>
            <a:pPr lvl="1"/>
            <a:r>
              <a:rPr lang="en-US" dirty="0"/>
              <a:t>But when you write your own objects, you will need to write your  own string conversions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689E75-6F02-4DA8-95A9-FED305398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7A9C23-8A06-490B-BE05-CAA90C1A743F}"/>
              </a:ext>
            </a:extLst>
          </p:cNvPr>
          <p:cNvSpPr txBox="1"/>
          <p:nvPr/>
        </p:nvSpPr>
        <p:spPr>
          <a:xfrm>
            <a:off x="912812" y="2775146"/>
            <a:ext cx="4038600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</a:rPr>
              <a:t>myAge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  <a:endParaRPr lang="en-US" sz="2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0FF3E7-E5B6-4785-9321-1F0EE50E24C5}"/>
              </a:ext>
            </a:extLst>
          </p:cNvPr>
          <p:cNvSpPr/>
          <p:nvPr/>
        </p:nvSpPr>
        <p:spPr>
          <a:xfrm>
            <a:off x="6704012" y="2605882"/>
            <a:ext cx="3200400" cy="762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4F024E1-FCF3-48BE-BACF-6B31BBB854F1}"/>
              </a:ext>
            </a:extLst>
          </p:cNvPr>
          <p:cNvSpPr/>
          <p:nvPr/>
        </p:nvSpPr>
        <p:spPr>
          <a:xfrm>
            <a:off x="5946685" y="2799369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198B11-B30E-454A-842C-CF2A8D271E16}"/>
              </a:ext>
            </a:extLst>
          </p:cNvPr>
          <p:cNvSpPr txBox="1"/>
          <p:nvPr/>
        </p:nvSpPr>
        <p:spPr>
          <a:xfrm>
            <a:off x="912812" y="3644662"/>
            <a:ext cx="4876800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$"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{</a:t>
            </a:r>
            <a:r>
              <a:rPr lang="en-US" sz="2200" dirty="0" err="1">
                <a:solidFill>
                  <a:srgbClr val="99CCFF"/>
                </a:solidFill>
                <a:latin typeface="Consolas" panose="020B0609020204030204" pitchFamily="49" charset="0"/>
              </a:rPr>
              <a:t>myAge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}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  <a:endParaRPr lang="en-US" sz="2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7D5AB3-51D8-4C13-B0BB-873B98CDA125}"/>
              </a:ext>
            </a:extLst>
          </p:cNvPr>
          <p:cNvSpPr/>
          <p:nvPr/>
        </p:nvSpPr>
        <p:spPr>
          <a:xfrm>
            <a:off x="6704012" y="3632494"/>
            <a:ext cx="3200400" cy="762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755483F-EA5C-433E-9ECB-3DF5B82FFA9E}"/>
              </a:ext>
            </a:extLst>
          </p:cNvPr>
          <p:cNvSpPr/>
          <p:nvPr/>
        </p:nvSpPr>
        <p:spPr>
          <a:xfrm>
            <a:off x="5942011" y="3680762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42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C# Datatypes</a:t>
            </a:r>
          </a:p>
          <a:p>
            <a:r>
              <a:rPr lang="en-US" dirty="0"/>
              <a:t>Literals and Variables</a:t>
            </a:r>
          </a:p>
          <a:p>
            <a:r>
              <a:rPr lang="en-US" dirty="0"/>
              <a:t>Basic Variable Operations</a:t>
            </a:r>
          </a:p>
          <a:p>
            <a:pPr lvl="1"/>
            <a:r>
              <a:rPr lang="en-US" dirty="0"/>
              <a:t>Declaration</a:t>
            </a:r>
          </a:p>
          <a:p>
            <a:pPr lvl="1"/>
            <a:r>
              <a:rPr lang="en-US" dirty="0"/>
              <a:t>Assignment</a:t>
            </a:r>
          </a:p>
          <a:p>
            <a:pPr lvl="1"/>
            <a:r>
              <a:rPr lang="en-US" dirty="0"/>
              <a:t>Displaying</a:t>
            </a:r>
          </a:p>
          <a:p>
            <a:r>
              <a:rPr lang="en-US" b="1" dirty="0"/>
              <a:t>Format Specifiers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4235023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5948E-973F-47AC-9BA2-3D12531D9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Output Formatting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2350E-44C2-40A3-90DF-4FE3E6BA1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Lots of ways to print numbers, especially fractions</a:t>
            </a:r>
          </a:p>
          <a:p>
            <a:r>
              <a:rPr lang="en-US" dirty="0"/>
              <a:t>C#’s default might not be what you want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7E1885-BA95-451A-89B4-10F13B623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CCC795-3E0D-4CD4-8704-0BCD0F9293FE}"/>
              </a:ext>
            </a:extLst>
          </p:cNvPr>
          <p:cNvSpPr txBox="1"/>
          <p:nvPr/>
        </p:nvSpPr>
        <p:spPr>
          <a:xfrm>
            <a:off x="2093912" y="2667000"/>
            <a:ext cx="8001000" cy="198195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decimal</a:t>
            </a:r>
            <a:r>
              <a:rPr lang="en-US" dirty="0">
                <a:solidFill>
                  <a:schemeClr val="tx1"/>
                </a:solidFill>
              </a:rPr>
              <a:t> price = </a:t>
            </a:r>
            <a:r>
              <a:rPr lang="en-US" dirty="0">
                <a:solidFill>
                  <a:srgbClr val="99CC00"/>
                </a:solidFill>
              </a:rPr>
              <a:t>19.99m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/>
              <a:t>decimal</a:t>
            </a:r>
            <a:r>
              <a:rPr lang="en-US" dirty="0">
                <a:solidFill>
                  <a:schemeClr val="tx1"/>
                </a:solidFill>
              </a:rPr>
              <a:t> discount = </a:t>
            </a:r>
            <a:r>
              <a:rPr lang="en-US" dirty="0">
                <a:solidFill>
                  <a:srgbClr val="99CC00"/>
                </a:solidFill>
              </a:rPr>
              <a:t>0.25m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/>
              <a:t>decimal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salePrice</a:t>
            </a:r>
            <a:r>
              <a:rPr lang="en-US" dirty="0">
                <a:solidFill>
                  <a:schemeClr val="tx1"/>
                </a:solidFill>
              </a:rPr>
              <a:t> = price – discount * price;</a:t>
            </a:r>
          </a:p>
          <a:p>
            <a:pPr>
              <a:lnSpc>
                <a:spcPct val="113000"/>
              </a:lnSpc>
            </a:pP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</a:t>
            </a:r>
            <a:r>
              <a:rPr lang="en-US" dirty="0">
                <a:solidFill>
                  <a:srgbClr val="99CCFF"/>
                </a:solidFill>
              </a:rPr>
              <a:t>{price}</a:t>
            </a:r>
            <a:r>
              <a:rPr lang="en-US" dirty="0">
                <a:solidFill>
                  <a:srgbClr val="FF5050"/>
                </a:solidFill>
              </a:rPr>
              <a:t> with a discount of " </a:t>
            </a:r>
            <a:r>
              <a:rPr lang="en-US" dirty="0">
                <a:solidFill>
                  <a:schemeClr val="tx1"/>
                </a:solidFill>
              </a:rPr>
              <a:t>+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rgbClr val="FF5050"/>
                </a:solidFill>
              </a:rPr>
              <a:t>      $"</a:t>
            </a:r>
            <a:r>
              <a:rPr lang="en-US" dirty="0">
                <a:solidFill>
                  <a:srgbClr val="99CCFF"/>
                </a:solidFill>
              </a:rPr>
              <a:t>{discount}</a:t>
            </a:r>
            <a:r>
              <a:rPr lang="en-US" dirty="0">
                <a:solidFill>
                  <a:srgbClr val="FF5050"/>
                </a:solidFill>
              </a:rPr>
              <a:t> is </a:t>
            </a:r>
            <a:r>
              <a:rPr lang="en-US" dirty="0">
                <a:solidFill>
                  <a:srgbClr val="99CCFF"/>
                </a:solidFill>
              </a:rPr>
              <a:t>{</a:t>
            </a:r>
            <a:r>
              <a:rPr lang="en-US" dirty="0" err="1">
                <a:solidFill>
                  <a:srgbClr val="99CCFF"/>
                </a:solidFill>
              </a:rPr>
              <a:t>salePrice</a:t>
            </a:r>
            <a:r>
              <a:rPr lang="en-US" dirty="0">
                <a:solidFill>
                  <a:srgbClr val="99CCFF"/>
                </a:solidFill>
              </a:rPr>
              <a:t>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672540-8A08-4F72-B36E-7D6295B64349}"/>
              </a:ext>
            </a:extLst>
          </p:cNvPr>
          <p:cNvSpPr/>
          <p:nvPr/>
        </p:nvSpPr>
        <p:spPr>
          <a:xfrm>
            <a:off x="2551112" y="5410953"/>
            <a:ext cx="7086600" cy="83744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atin typeface="Consolas" panose="020B0609020204030204" pitchFamily="49" charset="0"/>
              </a:rPr>
              <a:t>19.99 with a discount of 0.25 is 14.9925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46A8817B-67A6-45CC-87C5-7A7105140BD0}"/>
              </a:ext>
            </a:extLst>
          </p:cNvPr>
          <p:cNvSpPr/>
          <p:nvPr/>
        </p:nvSpPr>
        <p:spPr>
          <a:xfrm>
            <a:off x="5865812" y="4724400"/>
            <a:ext cx="4572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36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E6F85-9DF2-4364-B8E8-317EE84BE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String Interpolation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8D800-7A79-4D4E-8DDF-0AF100FE1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1447800"/>
          </a:xfrm>
        </p:spPr>
        <p:txBody>
          <a:bodyPr/>
          <a:lstStyle/>
          <a:p>
            <a:r>
              <a:rPr lang="en-US" dirty="0"/>
              <a:t>Can change how numbers are printed with a </a:t>
            </a:r>
            <a:r>
              <a:rPr lang="en-US" b="1" dirty="0"/>
              <a:t>format specifier</a:t>
            </a:r>
            <a:endParaRPr lang="en-US" dirty="0"/>
          </a:p>
          <a:p>
            <a:r>
              <a:rPr lang="en-US" dirty="0"/>
              <a:t>Goes inside braces, after a colon:  </a:t>
            </a:r>
            <a:r>
              <a:rPr lang="en-US" dirty="0">
                <a:latin typeface="Consolas" panose="020B0609020204030204" pitchFamily="49" charset="0"/>
              </a:rPr>
              <a:t>{</a:t>
            </a:r>
            <a:r>
              <a:rPr lang="en-US" dirty="0" err="1">
                <a:latin typeface="Consolas" panose="020B0609020204030204" pitchFamily="49" charset="0"/>
              </a:rPr>
              <a:t>numVar:N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4C6809-8D0D-4B9E-BAAC-CC19D5C07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A31970-60B7-4CA7-803C-7DE3DE165E67}"/>
              </a:ext>
            </a:extLst>
          </p:cNvPr>
          <p:cNvSpPr txBox="1"/>
          <p:nvPr/>
        </p:nvSpPr>
        <p:spPr>
          <a:xfrm>
            <a:off x="4993240" y="2479229"/>
            <a:ext cx="2042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Numeric value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3C8DA4B-1079-468C-93CD-B2C2B0D08FD0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8532812" y="2469715"/>
            <a:ext cx="348344" cy="2403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A21C708-73E9-4C81-9CE8-CC96189B77AC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7035787" y="2469716"/>
            <a:ext cx="427585" cy="2403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2853E27-3660-4260-8327-1F6F76553820}"/>
              </a:ext>
            </a:extLst>
          </p:cNvPr>
          <p:cNvSpPr txBox="1"/>
          <p:nvPr/>
        </p:nvSpPr>
        <p:spPr>
          <a:xfrm>
            <a:off x="8881156" y="2479228"/>
            <a:ext cx="2300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Format specifier</a:t>
            </a:r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7E1E3CBF-B529-4592-ADC6-19D16E0D69D8}"/>
              </a:ext>
            </a:extLst>
          </p:cNvPr>
          <p:cNvGraphicFramePr>
            <a:graphicFrameLocks noGrp="1"/>
          </p:cNvGraphicFramePr>
          <p:nvPr/>
        </p:nvGraphicFramePr>
        <p:xfrm>
          <a:off x="1293812" y="2982646"/>
          <a:ext cx="9144000" cy="316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3058478530"/>
                    </a:ext>
                  </a:extLst>
                </a:gridCol>
                <a:gridCol w="6781800">
                  <a:extLst>
                    <a:ext uri="{9D8B030D-6E8A-4147-A177-3AD203B41FA5}">
                      <a16:colId xmlns:a16="http://schemas.microsoft.com/office/drawing/2014/main" val="2316850972"/>
                    </a:ext>
                  </a:extLst>
                </a:gridCol>
              </a:tblGrid>
              <a:tr h="507160">
                <a:tc>
                  <a:txBody>
                    <a:bodyPr/>
                    <a:lstStyle/>
                    <a:p>
                      <a:r>
                        <a:rPr lang="en-US" dirty="0"/>
                        <a:t>Format specifier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501512"/>
                  </a:ext>
                </a:extLst>
              </a:tr>
              <a:tr h="507160">
                <a:tc>
                  <a:txBody>
                    <a:bodyPr/>
                    <a:lstStyle/>
                    <a:p>
                      <a:r>
                        <a:rPr lang="en-US" dirty="0"/>
                        <a:t>N or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Adds a thousands separator, displays 2 decimal places (by default)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607616"/>
                  </a:ext>
                </a:extLst>
              </a:tr>
              <a:tr h="507160">
                <a:tc>
                  <a:txBody>
                    <a:bodyPr/>
                    <a:lstStyle/>
                    <a:p>
                      <a:r>
                        <a:rPr lang="en-US" dirty="0"/>
                        <a:t>E or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Uses scientific notation, displays 6 decimal places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164890"/>
                  </a:ext>
                </a:extLst>
              </a:tr>
              <a:tr h="507160">
                <a:tc>
                  <a:txBody>
                    <a:bodyPr/>
                    <a:lstStyle/>
                    <a:p>
                      <a:r>
                        <a:rPr lang="en-US" dirty="0"/>
                        <a:t>C or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Formats as currency: Adds a currency symbol, adds thousands separator, displays 2 decimal places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232300"/>
                  </a:ext>
                </a:extLst>
              </a:tr>
              <a:tr h="507160">
                <a:tc>
                  <a:txBody>
                    <a:bodyPr/>
                    <a:lstStyle/>
                    <a:p>
                      <a:r>
                        <a:rPr lang="en-US" dirty="0"/>
                        <a:t>P or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Formats as percentage with 2 decimal places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914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8294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0A112-D9F4-4484-B430-4543368BC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Specifier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E9B6A-78A7-4540-8E18-B9F20A4B4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Returning to the sale price: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7D1221-1575-42DF-A5EE-63011D85F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49A65A-9264-4E59-AEC6-1102A4075C77}"/>
              </a:ext>
            </a:extLst>
          </p:cNvPr>
          <p:cNvSpPr txBox="1"/>
          <p:nvPr/>
        </p:nvSpPr>
        <p:spPr>
          <a:xfrm>
            <a:off x="2093912" y="2362200"/>
            <a:ext cx="8191500" cy="198195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decimal</a:t>
            </a:r>
            <a:r>
              <a:rPr lang="en-US" dirty="0">
                <a:solidFill>
                  <a:schemeClr val="tx1"/>
                </a:solidFill>
              </a:rPr>
              <a:t> price = </a:t>
            </a:r>
            <a:r>
              <a:rPr lang="en-US" dirty="0">
                <a:solidFill>
                  <a:srgbClr val="99CC00"/>
                </a:solidFill>
              </a:rPr>
              <a:t>19.99m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/>
              <a:t>decimal</a:t>
            </a:r>
            <a:r>
              <a:rPr lang="en-US" dirty="0">
                <a:solidFill>
                  <a:schemeClr val="tx1"/>
                </a:solidFill>
              </a:rPr>
              <a:t> discount = </a:t>
            </a:r>
            <a:r>
              <a:rPr lang="en-US" dirty="0">
                <a:solidFill>
                  <a:srgbClr val="99CC00"/>
                </a:solidFill>
              </a:rPr>
              <a:t>0.25m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/>
              <a:t>decimal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salePrice</a:t>
            </a:r>
            <a:r>
              <a:rPr lang="en-US" dirty="0">
                <a:solidFill>
                  <a:schemeClr val="tx1"/>
                </a:solidFill>
              </a:rPr>
              <a:t> = price – discount * price;</a:t>
            </a:r>
          </a:p>
          <a:p>
            <a:pPr>
              <a:lnSpc>
                <a:spcPct val="113000"/>
              </a:lnSpc>
            </a:pP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</a:t>
            </a:r>
            <a:r>
              <a:rPr lang="en-US" dirty="0">
                <a:solidFill>
                  <a:srgbClr val="99CCFF"/>
                </a:solidFill>
              </a:rPr>
              <a:t>{</a:t>
            </a:r>
            <a:r>
              <a:rPr lang="en-US" dirty="0" err="1">
                <a:solidFill>
                  <a:srgbClr val="99CCFF"/>
                </a:solidFill>
              </a:rPr>
              <a:t>price:C</a:t>
            </a:r>
            <a:r>
              <a:rPr lang="en-US" dirty="0">
                <a:solidFill>
                  <a:srgbClr val="99CCFF"/>
                </a:solidFill>
              </a:rPr>
              <a:t>}</a:t>
            </a:r>
            <a:r>
              <a:rPr lang="en-US" dirty="0">
                <a:solidFill>
                  <a:srgbClr val="FF5050"/>
                </a:solidFill>
              </a:rPr>
              <a:t> with a discount of " </a:t>
            </a:r>
            <a:r>
              <a:rPr lang="en-US" dirty="0">
                <a:solidFill>
                  <a:schemeClr val="tx1"/>
                </a:solidFill>
              </a:rPr>
              <a:t>+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rgbClr val="FF5050"/>
                </a:solidFill>
              </a:rPr>
              <a:t>      $"</a:t>
            </a:r>
            <a:r>
              <a:rPr lang="en-US" dirty="0">
                <a:solidFill>
                  <a:srgbClr val="99CCFF"/>
                </a:solidFill>
              </a:rPr>
              <a:t>{</a:t>
            </a:r>
            <a:r>
              <a:rPr lang="en-US" dirty="0" err="1">
                <a:solidFill>
                  <a:srgbClr val="99CCFF"/>
                </a:solidFill>
              </a:rPr>
              <a:t>discount:P</a:t>
            </a:r>
            <a:r>
              <a:rPr lang="en-US" dirty="0">
                <a:solidFill>
                  <a:srgbClr val="99CCFF"/>
                </a:solidFill>
              </a:rPr>
              <a:t>}</a:t>
            </a:r>
            <a:r>
              <a:rPr lang="en-US" dirty="0">
                <a:solidFill>
                  <a:srgbClr val="FF5050"/>
                </a:solidFill>
              </a:rPr>
              <a:t> is </a:t>
            </a:r>
            <a:r>
              <a:rPr lang="en-US" dirty="0">
                <a:solidFill>
                  <a:srgbClr val="99CCFF"/>
                </a:solidFill>
              </a:rPr>
              <a:t>{</a:t>
            </a:r>
            <a:r>
              <a:rPr lang="en-US" dirty="0" err="1">
                <a:solidFill>
                  <a:srgbClr val="99CCFF"/>
                </a:solidFill>
              </a:rPr>
              <a:t>salePrice:C</a:t>
            </a:r>
            <a:r>
              <a:rPr lang="en-US" dirty="0">
                <a:solidFill>
                  <a:srgbClr val="99CCFF"/>
                </a:solidFill>
              </a:rPr>
              <a:t>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2B5CE6-EE31-4229-95EA-5999CB034178}"/>
              </a:ext>
            </a:extLst>
          </p:cNvPr>
          <p:cNvSpPr/>
          <p:nvPr/>
        </p:nvSpPr>
        <p:spPr>
          <a:xfrm>
            <a:off x="2417762" y="5099010"/>
            <a:ext cx="7353300" cy="83744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atin typeface="Consolas" panose="020B0609020204030204" pitchFamily="49" charset="0"/>
              </a:rPr>
              <a:t>$19.99 with a discount of 25.00% is $14.99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5F393069-E7F5-4F53-9B8B-8BB74B947F87}"/>
              </a:ext>
            </a:extLst>
          </p:cNvPr>
          <p:cNvSpPr/>
          <p:nvPr/>
        </p:nvSpPr>
        <p:spPr>
          <a:xfrm>
            <a:off x="5865812" y="4419600"/>
            <a:ext cx="4572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31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C# Datatypes</a:t>
            </a:r>
          </a:p>
          <a:p>
            <a:r>
              <a:rPr lang="en-US" dirty="0"/>
              <a:t>Literals and Variables</a:t>
            </a:r>
          </a:p>
          <a:p>
            <a:r>
              <a:rPr lang="en-US" dirty="0"/>
              <a:t>Basic Variable Operations</a:t>
            </a:r>
          </a:p>
          <a:p>
            <a:pPr lvl="1"/>
            <a:r>
              <a:rPr lang="en-US" dirty="0"/>
              <a:t>Declaration</a:t>
            </a:r>
          </a:p>
          <a:p>
            <a:pPr lvl="1"/>
            <a:r>
              <a:rPr lang="en-US" dirty="0"/>
              <a:t>Assignment</a:t>
            </a:r>
          </a:p>
          <a:p>
            <a:pPr lvl="1"/>
            <a:r>
              <a:rPr lang="en-US" dirty="0"/>
              <a:t>Displaying</a:t>
            </a:r>
          </a:p>
          <a:p>
            <a:r>
              <a:rPr lang="en-US" dirty="0"/>
              <a:t>Format Specifiers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2425262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47ACC-F6FE-4822-A4DD-E4400A6B8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Formats with Rounding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F27E5-F19C-4F76-A351-E6A0814A7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format, can change the number of decimal places by adding </a:t>
            </a:r>
            <a:r>
              <a:rPr lang="en-US" b="1" dirty="0"/>
              <a:t>precision specifier</a:t>
            </a:r>
            <a:r>
              <a:rPr lang="en-US" dirty="0"/>
              <a:t>: </a:t>
            </a:r>
            <a:r>
              <a:rPr lang="en-US" dirty="0">
                <a:latin typeface="Consolas" panose="020B0609020204030204" pitchFamily="49" charset="0"/>
              </a:rPr>
              <a:t>{numVar:N3}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761632-AE58-4A08-A45D-35A26EAEC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0E5D7D-9E30-42F2-9DD7-6C02622E8057}"/>
              </a:ext>
            </a:extLst>
          </p:cNvPr>
          <p:cNvSpPr txBox="1"/>
          <p:nvPr/>
        </p:nvSpPr>
        <p:spPr>
          <a:xfrm>
            <a:off x="3786863" y="2514600"/>
            <a:ext cx="2042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Numeric value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782A64A-B0FA-4904-AC94-B5E4F98851EA}"/>
              </a:ext>
            </a:extLst>
          </p:cNvPr>
          <p:cNvCxnSpPr>
            <a:cxnSpLocks/>
          </p:cNvCxnSpPr>
          <p:nvPr/>
        </p:nvCxnSpPr>
        <p:spPr>
          <a:xfrm flipV="1">
            <a:off x="7084642" y="2340544"/>
            <a:ext cx="246402" cy="3523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A268FB2-0ECB-493D-847B-BA5333DD94A1}"/>
              </a:ext>
            </a:extLst>
          </p:cNvPr>
          <p:cNvCxnSpPr>
            <a:cxnSpLocks/>
          </p:cNvCxnSpPr>
          <p:nvPr/>
        </p:nvCxnSpPr>
        <p:spPr>
          <a:xfrm flipV="1">
            <a:off x="5780208" y="2365119"/>
            <a:ext cx="372202" cy="3214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A59EB15-80CC-4C5E-9756-6C07E7FA4406}"/>
              </a:ext>
            </a:extLst>
          </p:cNvPr>
          <p:cNvSpPr txBox="1"/>
          <p:nvPr/>
        </p:nvSpPr>
        <p:spPr>
          <a:xfrm>
            <a:off x="6408617" y="2585877"/>
            <a:ext cx="13520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Format specifier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DA39751-64E5-472B-A1EE-78EE3394FA9F}"/>
              </a:ext>
            </a:extLst>
          </p:cNvPr>
          <p:cNvCxnSpPr>
            <a:cxnSpLocks/>
          </p:cNvCxnSpPr>
          <p:nvPr/>
        </p:nvCxnSpPr>
        <p:spPr>
          <a:xfrm flipH="1" flipV="1">
            <a:off x="7587251" y="2365119"/>
            <a:ext cx="398118" cy="3214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EDAFE06-763E-45B1-A373-3431B1A2DAE0}"/>
              </a:ext>
            </a:extLst>
          </p:cNvPr>
          <p:cNvSpPr txBox="1"/>
          <p:nvPr/>
        </p:nvSpPr>
        <p:spPr>
          <a:xfrm>
            <a:off x="7999412" y="2539711"/>
            <a:ext cx="2534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Precision specifier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981F49-57CB-42C8-959E-ED67203810E4}"/>
              </a:ext>
            </a:extLst>
          </p:cNvPr>
          <p:cNvSpPr txBox="1"/>
          <p:nvPr/>
        </p:nvSpPr>
        <p:spPr>
          <a:xfrm>
            <a:off x="899367" y="3439173"/>
            <a:ext cx="6022707" cy="274703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double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bigNumber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99CC00"/>
                </a:solidFill>
              </a:rPr>
              <a:t>1537963.666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/>
              <a:t>decimal</a:t>
            </a:r>
            <a:r>
              <a:rPr lang="en-US" dirty="0">
                <a:solidFill>
                  <a:schemeClr val="tx1"/>
                </a:solidFill>
              </a:rPr>
              <a:t> discount = </a:t>
            </a:r>
            <a:r>
              <a:rPr lang="en-US" dirty="0">
                <a:solidFill>
                  <a:srgbClr val="99CC00"/>
                </a:solidFill>
              </a:rPr>
              <a:t>0.1337m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</a:t>
            </a:r>
            <a:r>
              <a:rPr lang="en-US" dirty="0">
                <a:solidFill>
                  <a:srgbClr val="99CCFF"/>
                </a:solidFill>
              </a:rPr>
              <a:t>{</a:t>
            </a:r>
            <a:r>
              <a:rPr lang="en-US" dirty="0" err="1">
                <a:solidFill>
                  <a:srgbClr val="99CCFF"/>
                </a:solidFill>
              </a:rPr>
              <a:t>bigNumber:N</a:t>
            </a:r>
            <a:r>
              <a:rPr lang="en-US" dirty="0">
                <a:solidFill>
                  <a:srgbClr val="99CCFF"/>
                </a:solidFill>
              </a:rPr>
              <a:t>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</a:t>
            </a:r>
            <a:r>
              <a:rPr lang="en-US" dirty="0">
                <a:solidFill>
                  <a:srgbClr val="99CCFF"/>
                </a:solidFill>
              </a:rPr>
              <a:t>{bigNumber:N3}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</a:t>
            </a:r>
            <a:r>
              <a:rPr lang="en-US" dirty="0">
                <a:solidFill>
                  <a:srgbClr val="99CCFF"/>
                </a:solidFill>
              </a:rPr>
              <a:t>{bigNumber:N1}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</a:t>
            </a:r>
            <a:r>
              <a:rPr lang="en-US" dirty="0">
                <a:solidFill>
                  <a:srgbClr val="99CCFF"/>
                </a:solidFill>
              </a:rPr>
              <a:t>{discount:P1}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</a:t>
            </a:r>
            <a:r>
              <a:rPr lang="en-US" dirty="0">
                <a:solidFill>
                  <a:srgbClr val="99CCFF"/>
                </a:solidFill>
              </a:rPr>
              <a:t>{discount:P4}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579368-31F4-4D9D-A5CD-90162B5AFBB1}"/>
              </a:ext>
            </a:extLst>
          </p:cNvPr>
          <p:cNvSpPr/>
          <p:nvPr/>
        </p:nvSpPr>
        <p:spPr>
          <a:xfrm>
            <a:off x="8273414" y="3816013"/>
            <a:ext cx="3044197" cy="199335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atin typeface="Consolas" panose="020B0609020204030204" pitchFamily="49" charset="0"/>
              </a:rPr>
              <a:t>1,537,963.67</a:t>
            </a:r>
          </a:p>
          <a:p>
            <a:r>
              <a:rPr lang="en-US" dirty="0">
                <a:latin typeface="Consolas" panose="020B0609020204030204" pitchFamily="49" charset="0"/>
              </a:rPr>
              <a:t>1,537,963.666</a:t>
            </a:r>
          </a:p>
          <a:p>
            <a:r>
              <a:rPr lang="en-US" dirty="0">
                <a:latin typeface="Consolas" panose="020B0609020204030204" pitchFamily="49" charset="0"/>
              </a:rPr>
              <a:t>1,537,963.7</a:t>
            </a:r>
          </a:p>
          <a:p>
            <a:r>
              <a:rPr lang="en-US" dirty="0">
                <a:latin typeface="Consolas" panose="020B0609020204030204" pitchFamily="49" charset="0"/>
              </a:rPr>
              <a:t>13.4%</a:t>
            </a:r>
          </a:p>
          <a:p>
            <a:r>
              <a:rPr lang="en-US" dirty="0">
                <a:latin typeface="Consolas" panose="020B0609020204030204" pitchFamily="49" charset="0"/>
              </a:rPr>
              <a:t>13.3700%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468A764C-2AE8-4BA0-BB53-805AB3CE6EBA}"/>
              </a:ext>
            </a:extLst>
          </p:cNvPr>
          <p:cNvSpPr/>
          <p:nvPr/>
        </p:nvSpPr>
        <p:spPr>
          <a:xfrm>
            <a:off x="7331044" y="4631151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850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3B069-B567-4D1B-B69D-24AD647CC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Programs Manipulate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9F75BB-0A91-455F-9E27-C5DF58EF9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B8A97BD-846F-477F-A0F9-42C91BA455EA}"/>
              </a:ext>
            </a:extLst>
          </p:cNvPr>
          <p:cNvSpPr/>
          <p:nvPr/>
        </p:nvSpPr>
        <p:spPr>
          <a:xfrm>
            <a:off x="657424" y="2041543"/>
            <a:ext cx="1759445" cy="74612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Keyboard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37591FF-4B9E-433F-B97E-93C7BD38529F}"/>
              </a:ext>
            </a:extLst>
          </p:cNvPr>
          <p:cNvSpPr/>
          <p:nvPr/>
        </p:nvSpPr>
        <p:spPr>
          <a:xfrm>
            <a:off x="813246" y="3096732"/>
            <a:ext cx="1447800" cy="8000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Mouse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399A26F-0D19-4180-8484-D1095D15FEC4}"/>
              </a:ext>
            </a:extLst>
          </p:cNvPr>
          <p:cNvSpPr/>
          <p:nvPr/>
        </p:nvSpPr>
        <p:spPr>
          <a:xfrm>
            <a:off x="666619" y="4140186"/>
            <a:ext cx="1759445" cy="8000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Data in Files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2EFDAA-1478-43F5-AAE1-EA1E09DF314F}"/>
              </a:ext>
            </a:extLst>
          </p:cNvPr>
          <p:cNvSpPr/>
          <p:nvPr/>
        </p:nvSpPr>
        <p:spPr>
          <a:xfrm>
            <a:off x="3198812" y="2684493"/>
            <a:ext cx="19050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4C54EB6-AAE0-4610-8E02-898E62169899}"/>
              </a:ext>
            </a:extLst>
          </p:cNvPr>
          <p:cNvSpPr/>
          <p:nvPr/>
        </p:nvSpPr>
        <p:spPr>
          <a:xfrm>
            <a:off x="6094412" y="2004534"/>
            <a:ext cx="1759445" cy="74612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Images on screen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984CCC2-2D1B-43D5-ADC6-6A9AD6AA06DA}"/>
              </a:ext>
            </a:extLst>
          </p:cNvPr>
          <p:cNvSpPr/>
          <p:nvPr/>
        </p:nvSpPr>
        <p:spPr>
          <a:xfrm>
            <a:off x="6109525" y="3123720"/>
            <a:ext cx="1759445" cy="74612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Text in console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C173B63-FCC7-4C7E-AB57-9A450C3BC92D}"/>
              </a:ext>
            </a:extLst>
          </p:cNvPr>
          <p:cNvSpPr/>
          <p:nvPr/>
        </p:nvSpPr>
        <p:spPr>
          <a:xfrm>
            <a:off x="6094412" y="4179875"/>
            <a:ext cx="1759445" cy="74612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Data in files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186FD14-63B1-4ECC-9C41-5119080B75B7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2416869" y="2414605"/>
            <a:ext cx="753602" cy="40517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40075C0-F0FF-4477-85CD-06ADBED2E77E}"/>
              </a:ext>
            </a:extLst>
          </p:cNvPr>
          <p:cNvCxnSpPr>
            <a:stCxn id="6" idx="6"/>
            <a:endCxn id="8" idx="1"/>
          </p:cNvCxnSpPr>
          <p:nvPr/>
        </p:nvCxnSpPr>
        <p:spPr>
          <a:xfrm flipV="1">
            <a:off x="2261046" y="3484593"/>
            <a:ext cx="937766" cy="12189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4755F91-FC08-46AC-AE8E-9FA446A8A366}"/>
              </a:ext>
            </a:extLst>
          </p:cNvPr>
          <p:cNvCxnSpPr>
            <a:cxnSpLocks/>
            <a:stCxn id="7" idx="6"/>
          </p:cNvCxnSpPr>
          <p:nvPr/>
        </p:nvCxnSpPr>
        <p:spPr>
          <a:xfrm flipV="1">
            <a:off x="2426064" y="4172301"/>
            <a:ext cx="762987" cy="367935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84E5D64-39A0-41A4-A083-F1CA4EAC9EEB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5113573" y="2377596"/>
            <a:ext cx="980839" cy="5228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398067B-32BF-460D-A3AD-92671DF9C74B}"/>
              </a:ext>
            </a:extLst>
          </p:cNvPr>
          <p:cNvCxnSpPr>
            <a:stCxn id="8" idx="3"/>
            <a:endCxn id="10" idx="2"/>
          </p:cNvCxnSpPr>
          <p:nvPr/>
        </p:nvCxnSpPr>
        <p:spPr>
          <a:xfrm>
            <a:off x="5103812" y="3484593"/>
            <a:ext cx="1005713" cy="121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E983EDD-3A51-4962-8862-F57DF14427C0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5141914" y="4157833"/>
            <a:ext cx="952498" cy="3951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DC7D41C-FED2-4281-9E6A-DB9FD842E231}"/>
              </a:ext>
            </a:extLst>
          </p:cNvPr>
          <p:cNvSpPr txBox="1"/>
          <p:nvPr/>
        </p:nvSpPr>
        <p:spPr>
          <a:xfrm>
            <a:off x="989012" y="5082065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ACF6D7-3488-4751-96AB-6CB2FB67F4BB}"/>
              </a:ext>
            </a:extLst>
          </p:cNvPr>
          <p:cNvSpPr txBox="1"/>
          <p:nvPr/>
        </p:nvSpPr>
        <p:spPr>
          <a:xfrm>
            <a:off x="6413724" y="5082065"/>
            <a:ext cx="1120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41F575-DFBE-4820-88B9-2696D592B71A}"/>
              </a:ext>
            </a:extLst>
          </p:cNvPr>
          <p:cNvSpPr txBox="1"/>
          <p:nvPr/>
        </p:nvSpPr>
        <p:spPr>
          <a:xfrm>
            <a:off x="2882499" y="4585052"/>
            <a:ext cx="26033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Running program</a:t>
            </a:r>
          </a:p>
        </p:txBody>
      </p:sp>
      <p:sp>
        <p:nvSpPr>
          <p:cNvPr id="21" name="Arrow: Circular 20">
            <a:extLst>
              <a:ext uri="{FF2B5EF4-FFF2-40B4-BE49-F238E27FC236}">
                <a16:creationId xmlns:a16="http://schemas.microsoft.com/office/drawing/2014/main" id="{E703591E-E347-44EB-8200-E4B9D69AAA09}"/>
              </a:ext>
            </a:extLst>
          </p:cNvPr>
          <p:cNvSpPr/>
          <p:nvPr/>
        </p:nvSpPr>
        <p:spPr>
          <a:xfrm>
            <a:off x="3305581" y="2687097"/>
            <a:ext cx="1701223" cy="1600201"/>
          </a:xfrm>
          <a:prstGeom prst="circularArrow">
            <a:avLst>
              <a:gd name="adj1" fmla="val 10342"/>
              <a:gd name="adj2" fmla="val 708308"/>
              <a:gd name="adj3" fmla="val 20536535"/>
              <a:gd name="adj4" fmla="val 310827"/>
              <a:gd name="adj5" fmla="val 9668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3F5B152-A8F0-41CD-873F-D1AE8EA78F9D}"/>
              </a:ext>
            </a:extLst>
          </p:cNvPr>
          <p:cNvSpPr/>
          <p:nvPr/>
        </p:nvSpPr>
        <p:spPr>
          <a:xfrm>
            <a:off x="8532812" y="2306372"/>
            <a:ext cx="3429000" cy="2580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Object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DAE5652-6388-4D71-9330-765D1E9F5EAE}"/>
              </a:ext>
            </a:extLst>
          </p:cNvPr>
          <p:cNvSpPr/>
          <p:nvPr/>
        </p:nvSpPr>
        <p:spPr>
          <a:xfrm>
            <a:off x="8647112" y="2839879"/>
            <a:ext cx="3200400" cy="685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(attributes, state)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916BA17-95AF-443C-8440-457E4C4C6334}"/>
              </a:ext>
            </a:extLst>
          </p:cNvPr>
          <p:cNvSpPr/>
          <p:nvPr/>
        </p:nvSpPr>
        <p:spPr>
          <a:xfrm>
            <a:off x="8647112" y="3661877"/>
            <a:ext cx="3200400" cy="4467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 (method)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CEFF41-59D8-4C50-986D-38004F39032C}"/>
              </a:ext>
            </a:extLst>
          </p:cNvPr>
          <p:cNvSpPr/>
          <p:nvPr/>
        </p:nvSpPr>
        <p:spPr>
          <a:xfrm>
            <a:off x="8647112" y="4236531"/>
            <a:ext cx="3200400" cy="4467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 (method)</a:t>
            </a:r>
          </a:p>
        </p:txBody>
      </p:sp>
    </p:spTree>
    <p:extLst>
      <p:ext uri="{BB962C8B-B14F-4D97-AF65-F5344CB8AC3E}">
        <p14:creationId xmlns:p14="http://schemas.microsoft.com/office/powerpoint/2010/main" val="2683887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D875B-9E77-495A-A41C-3EEA84BF5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Has Types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8D5D39-1E15-4947-9017-B4B2AB6940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Numbers vs. text (strings)</a:t>
                </a:r>
              </a:p>
              <a:p>
                <a:pPr lvl="1"/>
                <a:r>
                  <a:rPr lang="en-US" dirty="0"/>
                  <a:t>2 is a number, “two” is text</a:t>
                </a:r>
              </a:p>
              <a:p>
                <a:pPr lvl="1"/>
                <a:r>
                  <a:rPr lang="en-US" dirty="0"/>
                  <a:t>Each letter in “two” is a character; string = string of characters</a:t>
                </a:r>
              </a:p>
              <a:p>
                <a:r>
                  <a:rPr lang="en-US" dirty="0"/>
                  <a:t>Types of numbers</a:t>
                </a:r>
              </a:p>
              <a:p>
                <a:pPr lvl="1"/>
                <a:r>
                  <a:rPr lang="en-US" dirty="0"/>
                  <a:t>Natural numbers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): 0, 1, 2, …</a:t>
                </a:r>
              </a:p>
              <a:p>
                <a:pPr lvl="1"/>
                <a:r>
                  <a:rPr lang="en-US" dirty="0"/>
                  <a:t>Integers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dirty="0"/>
                  <a:t>): …-2, -1, 0, 1, 2, …</a:t>
                </a:r>
              </a:p>
              <a:p>
                <a:pPr lvl="1"/>
                <a:r>
                  <a:rPr lang="en-US" dirty="0"/>
                  <a:t>Real numbers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): 0.5, 1.333333…, -1.4, etc.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8D5D39-1E15-4947-9017-B4B2AB6940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5" t="-1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792092-2879-4872-86EA-8750EBAA3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3683830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E60B7-20EE-4E0C-A8E8-6D0580C7D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C# Datatypes and Keywords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C5DE6-6A68-4D41-AC26-DB04BBB53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Text: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string </a:t>
            </a:r>
            <a:r>
              <a:rPr lang="en-US" dirty="0"/>
              <a:t>= a string, like </a:t>
            </a:r>
            <a:r>
              <a:rPr lang="en-US" dirty="0">
                <a:latin typeface="Consolas" panose="020B0609020204030204" pitchFamily="49" charset="0"/>
              </a:rPr>
              <a:t>"Hello World!"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char </a:t>
            </a:r>
            <a:r>
              <a:rPr lang="en-US" dirty="0"/>
              <a:t>= a single character, like </a:t>
            </a:r>
            <a:r>
              <a:rPr lang="en-US" dirty="0">
                <a:latin typeface="Consolas" panose="020B0609020204030204" pitchFamily="49" charset="0"/>
              </a:rPr>
              <a:t>'e'</a:t>
            </a:r>
            <a:r>
              <a:rPr lang="en-US" dirty="0"/>
              <a:t> or </a:t>
            </a:r>
            <a:r>
              <a:rPr lang="en-US" dirty="0">
                <a:latin typeface="Consolas" panose="020B0609020204030204" pitchFamily="49" charset="0"/>
              </a:rPr>
              <a:t>'\t'</a:t>
            </a:r>
          </a:p>
          <a:p>
            <a:r>
              <a:rPr lang="en-US" dirty="0"/>
              <a:t>Numbers: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 dirty="0"/>
              <a:t>= an integer, like -2 or 65536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uint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= an </a:t>
            </a:r>
            <a:r>
              <a:rPr lang="en-US" i="1" dirty="0"/>
              <a:t>unsigned</a:t>
            </a:r>
            <a:r>
              <a:rPr lang="en-US" dirty="0"/>
              <a:t> integer, i.e. a natural number, like 42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float </a:t>
            </a:r>
            <a:r>
              <a:rPr lang="en-US" dirty="0"/>
              <a:t>= a “floating-point” number, aka real number, like 3.85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double </a:t>
            </a:r>
            <a:r>
              <a:rPr lang="en-US" dirty="0"/>
              <a:t>= also a real number (3.85), but with “double precision”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decimal </a:t>
            </a:r>
            <a:r>
              <a:rPr lang="en-US" dirty="0"/>
              <a:t>= an </a:t>
            </a:r>
            <a:r>
              <a:rPr lang="en-US"/>
              <a:t>“exact decimal” </a:t>
            </a:r>
            <a:r>
              <a:rPr lang="en-US" dirty="0"/>
              <a:t>real number with 28 digits of precision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41903-0583-4C88-9889-B105884A0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106207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C# Datatypes</a:t>
            </a:r>
          </a:p>
          <a:p>
            <a:r>
              <a:rPr lang="en-US" b="1" dirty="0"/>
              <a:t>Literals and Variables</a:t>
            </a:r>
          </a:p>
          <a:p>
            <a:r>
              <a:rPr lang="en-US" dirty="0"/>
              <a:t>Basic Variable Operations</a:t>
            </a:r>
          </a:p>
          <a:p>
            <a:pPr lvl="1"/>
            <a:r>
              <a:rPr lang="en-US" dirty="0"/>
              <a:t>Declaration</a:t>
            </a:r>
          </a:p>
          <a:p>
            <a:pPr lvl="1"/>
            <a:r>
              <a:rPr lang="en-US" dirty="0"/>
              <a:t>Assignment</a:t>
            </a:r>
          </a:p>
          <a:p>
            <a:pPr lvl="1"/>
            <a:r>
              <a:rPr lang="en-US" dirty="0"/>
              <a:t>Displaying</a:t>
            </a:r>
          </a:p>
          <a:p>
            <a:r>
              <a:rPr lang="en-US" dirty="0"/>
              <a:t>Format Specifiers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833024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2A17F-AD83-4110-B86A-9D825FE69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Literals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0CF4C-B4D2-4641-ABFB-D1ED76F95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Literal = fixed value in code, “input” given by programmer</a:t>
            </a:r>
          </a:p>
          <a:p>
            <a:r>
              <a:rPr lang="en-US" dirty="0"/>
              <a:t>Type can be indicated by syntax</a:t>
            </a:r>
          </a:p>
          <a:p>
            <a:r>
              <a:rPr lang="en-US" dirty="0">
                <a:latin typeface="Consolas" panose="020B0609020204030204" pitchFamily="49" charset="0"/>
              </a:rPr>
              <a:t>string</a:t>
            </a:r>
            <a:r>
              <a:rPr lang="en-US" dirty="0"/>
              <a:t> literal: </a:t>
            </a:r>
            <a:r>
              <a:rPr lang="en-US" dirty="0">
                <a:latin typeface="Consolas" panose="020B0609020204030204" pitchFamily="49" charset="0"/>
              </a:rPr>
              <a:t>"text"</a:t>
            </a:r>
          </a:p>
          <a:p>
            <a:r>
              <a:rPr lang="en-US" dirty="0">
                <a:latin typeface="Consolas" panose="020B0609020204030204" pitchFamily="49" charset="0"/>
              </a:rPr>
              <a:t>char</a:t>
            </a:r>
            <a:r>
              <a:rPr lang="en-US" dirty="0"/>
              <a:t> literal: </a:t>
            </a:r>
            <a:r>
              <a:rPr lang="en-US" dirty="0">
                <a:latin typeface="Consolas" panose="020B0609020204030204" pitchFamily="49" charset="0"/>
              </a:rPr>
              <a:t>'e'</a:t>
            </a:r>
          </a:p>
          <a:p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 literal: </a:t>
            </a:r>
            <a:r>
              <a:rPr lang="en-US" dirty="0">
                <a:latin typeface="Consolas" panose="020B0609020204030204" pitchFamily="49" charset="0"/>
              </a:rPr>
              <a:t>42</a:t>
            </a:r>
          </a:p>
          <a:p>
            <a:r>
              <a:rPr lang="en-US" dirty="0">
                <a:latin typeface="Consolas" panose="020B0609020204030204" pitchFamily="49" charset="0"/>
              </a:rPr>
              <a:t>double</a:t>
            </a:r>
            <a:r>
              <a:rPr lang="en-US" dirty="0"/>
              <a:t> literal: </a:t>
            </a:r>
            <a:r>
              <a:rPr lang="en-US" dirty="0">
                <a:latin typeface="Consolas" panose="020B0609020204030204" pitchFamily="49" charset="0"/>
              </a:rPr>
              <a:t>-4.5</a:t>
            </a:r>
          </a:p>
          <a:p>
            <a:r>
              <a:rPr lang="en-US" dirty="0">
                <a:latin typeface="Consolas" panose="020B0609020204030204" pitchFamily="49" charset="0"/>
              </a:rPr>
              <a:t>float</a:t>
            </a:r>
            <a:r>
              <a:rPr lang="en-US" dirty="0"/>
              <a:t> literal: </a:t>
            </a:r>
            <a:r>
              <a:rPr lang="en-US" dirty="0">
                <a:latin typeface="Consolas" panose="020B0609020204030204" pitchFamily="49" charset="0"/>
              </a:rPr>
              <a:t>-4.5f</a:t>
            </a:r>
          </a:p>
          <a:p>
            <a:r>
              <a:rPr lang="en-US" dirty="0">
                <a:latin typeface="Consolas" panose="020B0609020204030204" pitchFamily="49" charset="0"/>
              </a:rPr>
              <a:t>decimal</a:t>
            </a:r>
            <a:r>
              <a:rPr lang="en-US" dirty="0"/>
              <a:t> literal: </a:t>
            </a:r>
            <a:r>
              <a:rPr lang="en-US" dirty="0">
                <a:latin typeface="Consolas" panose="020B0609020204030204" pitchFamily="49" charset="0"/>
              </a:rPr>
              <a:t>6.01m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F1FDF7-4A95-4A36-A43A-F576D46A7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025124-36F2-4555-B448-896E5CED94E5}"/>
              </a:ext>
            </a:extLst>
          </p:cNvPr>
          <p:cNvSpPr txBox="1"/>
          <p:nvPr/>
        </p:nvSpPr>
        <p:spPr>
          <a:xfrm>
            <a:off x="6323012" y="2740591"/>
            <a:ext cx="5545108" cy="224676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pPr marL="0" indent="0">
              <a:buFont typeface="Arial" pitchFamily="34" charset="0"/>
              <a:buNone/>
            </a:pPr>
            <a:r>
              <a:rPr lang="en-US" sz="2000" dirty="0">
                <a:solidFill>
                  <a:srgbClr val="0099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6FFCC"/>
                </a:solidFill>
                <a:latin typeface="Consolas" panose="020B0609020204030204" pitchFamily="49" charset="0"/>
              </a:rPr>
              <a:t>Welcome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99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99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CC9900"/>
                </a:solidFill>
                <a:latin typeface="Consolas" panose="020B0609020204030204" pitchFamily="49" charset="0"/>
              </a:rPr>
              <a:t>Main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F5050"/>
                </a:solidFill>
                <a:latin typeface="Consolas" panose="020B0609020204030204" pitchFamily="49" charset="0"/>
              </a:rPr>
              <a:t>"Hello World!"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5AC98E-F57F-472D-96F4-953E31C2B2AA}"/>
              </a:ext>
            </a:extLst>
          </p:cNvPr>
          <p:cNvSpPr txBox="1"/>
          <p:nvPr/>
        </p:nvSpPr>
        <p:spPr>
          <a:xfrm>
            <a:off x="8837612" y="2129353"/>
            <a:ext cx="1994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string literal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B80CB3C-CDC3-4F0D-AD1A-55B4A7DE1F40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9834841" y="2591018"/>
            <a:ext cx="0" cy="14584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CB9F661-F8D4-4F64-B7E9-77DCA20A7FF2}"/>
              </a:ext>
            </a:extLst>
          </p:cNvPr>
          <p:cNvSpPr txBox="1"/>
          <p:nvPr/>
        </p:nvSpPr>
        <p:spPr>
          <a:xfrm>
            <a:off x="5637212" y="5206653"/>
            <a:ext cx="4318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</a:t>
            </a:r>
            <a:r>
              <a:rPr lang="en-US" dirty="0"/>
              <a:t> suffix means “this is a </a:t>
            </a:r>
            <a:r>
              <a:rPr lang="en-US" dirty="0">
                <a:latin typeface="Consolas" panose="020B0609020204030204" pitchFamily="49" charset="0"/>
              </a:rPr>
              <a:t>float</a:t>
            </a:r>
            <a:r>
              <a:rPr lang="en-US" dirty="0"/>
              <a:t>”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0A6EDE7-AA20-4D8E-9702-2FEADDBF266F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4341812" y="5181600"/>
            <a:ext cx="1295400" cy="2558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4407840-FFE0-448B-8FA8-7778E120BB6B}"/>
              </a:ext>
            </a:extLst>
          </p:cNvPr>
          <p:cNvSpPr txBox="1"/>
          <p:nvPr/>
        </p:nvSpPr>
        <p:spPr>
          <a:xfrm>
            <a:off x="4060176" y="3348771"/>
            <a:ext cx="1542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Single quote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997C7E5-5869-4C99-B251-29EEEB15B362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3609924" y="3348771"/>
            <a:ext cx="450252" cy="2000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362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14595-771B-45DA-8EE2-48BDA5F5C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3604B-4F90-4B03-A1B8-9ACDD588E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875050"/>
          </a:xfrm>
        </p:spPr>
        <p:txBody>
          <a:bodyPr/>
          <a:lstStyle/>
          <a:p>
            <a:r>
              <a:rPr lang="en-US" dirty="0"/>
              <a:t>Store data that can </a:t>
            </a:r>
            <a:r>
              <a:rPr lang="en-US" b="1" dirty="0"/>
              <a:t>vary</a:t>
            </a:r>
            <a:r>
              <a:rPr lang="en-US" dirty="0"/>
              <a:t> (i.e. change) as program executes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BD4668-07A3-4336-9A6B-36CF9507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F439EA-7244-4C95-BD04-5BC0695B51CB}"/>
              </a:ext>
            </a:extLst>
          </p:cNvPr>
          <p:cNvSpPr txBox="1"/>
          <p:nvPr/>
        </p:nvSpPr>
        <p:spPr>
          <a:xfrm>
            <a:off x="379412" y="2147830"/>
            <a:ext cx="11506200" cy="405335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Font typeface="Arial" pitchFamily="34" charset="0"/>
              <a:buNone/>
            </a:pPr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class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66FFCC"/>
                </a:solidFill>
                <a:latin typeface="Consolas" panose="020B0609020204030204" pitchFamily="49" charset="0"/>
              </a:rPr>
              <a:t>MyFirstVariables</a:t>
            </a:r>
            <a:endParaRPr lang="en-US" sz="2200" dirty="0">
              <a:solidFill>
                <a:srgbClr val="66FFCC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22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itchFamily="34" charset="0"/>
              <a:buNone/>
            </a:pPr>
            <a:r>
              <a:rPr lang="en-US" sz="2200" dirty="0">
                <a:latin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static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void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CC9900"/>
                </a:solidFill>
                <a:latin typeface="Consolas" panose="020B0609020204030204" pitchFamily="49" charset="0"/>
              </a:rPr>
              <a:t>Main</a:t>
            </a:r>
            <a:r>
              <a:rPr lang="en-US" sz="22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Font typeface="Arial" pitchFamily="34" charset="0"/>
              <a:buNone/>
            </a:pPr>
            <a:r>
              <a:rPr lang="en-US" sz="2200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lnSpc>
                <a:spcPct val="114000"/>
              </a:lnSpc>
              <a:buFont typeface="Arial" pitchFamily="34" charset="0"/>
              <a:buNone/>
            </a:pPr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    int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myAge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4000"/>
              </a:lnSpc>
              <a:buFont typeface="Arial" pitchFamily="34" charset="0"/>
              <a:buNone/>
            </a:pPr>
            <a:r>
              <a:rPr lang="en-US" sz="2200" dirty="0"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myName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4000"/>
              </a:lnSpc>
              <a:buFont typeface="Arial" pitchFamily="34" charset="0"/>
              <a:buNone/>
            </a:pPr>
            <a:r>
              <a:rPr lang="en-US" sz="2200" dirty="0">
                <a:latin typeface="Consolas" panose="020B0609020204030204" pitchFamily="49" charset="0"/>
              </a:rPr>
              <a:t>    </a:t>
            </a:r>
            <a:r>
              <a:rPr lang="en-US" sz="2200" dirty="0" err="1">
                <a:latin typeface="Consolas" panose="020B0609020204030204" pitchFamily="49" charset="0"/>
              </a:rPr>
              <a:t>myAge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29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4000"/>
              </a:lnSpc>
              <a:buFont typeface="Arial" pitchFamily="34" charset="0"/>
              <a:buNone/>
            </a:pPr>
            <a:r>
              <a:rPr lang="en-US" sz="2200" dirty="0">
                <a:latin typeface="Consolas" panose="020B0609020204030204" pitchFamily="49" charset="0"/>
              </a:rPr>
              <a:t>    </a:t>
            </a:r>
            <a:r>
              <a:rPr lang="en-US" sz="2200" dirty="0" err="1">
                <a:latin typeface="Consolas" panose="020B0609020204030204" pitchFamily="49" charset="0"/>
              </a:rPr>
              <a:t>myName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"Edward"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4000"/>
              </a:lnSpc>
              <a:buFont typeface="Arial" pitchFamily="34" charset="0"/>
              <a:buNone/>
            </a:pPr>
            <a:r>
              <a:rPr lang="en-US" sz="2200" dirty="0">
                <a:solidFill>
                  <a:srgbClr val="66FFCC"/>
                </a:solidFill>
                <a:latin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$"My name is 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{</a:t>
            </a:r>
            <a:r>
              <a:rPr lang="en-US" sz="2200" dirty="0" err="1">
                <a:solidFill>
                  <a:srgbClr val="99CCFF"/>
                </a:solidFill>
                <a:latin typeface="Consolas" panose="020B0609020204030204" pitchFamily="49" charset="0"/>
              </a:rPr>
              <a:t>myName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}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 and I am 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{</a:t>
            </a:r>
            <a:r>
              <a:rPr lang="en-US" sz="2200" dirty="0" err="1">
                <a:solidFill>
                  <a:srgbClr val="99CCFF"/>
                </a:solidFill>
                <a:latin typeface="Consolas" panose="020B0609020204030204" pitchFamily="49" charset="0"/>
              </a:rPr>
              <a:t>myAge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}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 years old"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Font typeface="Arial" pitchFamily="34" charset="0"/>
              <a:buNone/>
            </a:pPr>
            <a:r>
              <a:rPr lang="en-US" sz="2200" dirty="0">
                <a:latin typeface="Consolas" panose="020B0609020204030204" pitchFamily="49" charset="0"/>
              </a:rPr>
              <a:t>}</a:t>
            </a:r>
            <a:endParaRPr lang="en-US" sz="2200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8EC971-CEDE-4856-B8DA-E38EE831EBD9}"/>
              </a:ext>
            </a:extLst>
          </p:cNvPr>
          <p:cNvSpPr txBox="1"/>
          <p:nvPr/>
        </p:nvSpPr>
        <p:spPr>
          <a:xfrm>
            <a:off x="4341812" y="2792047"/>
            <a:ext cx="5181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Declare</a:t>
            </a:r>
            <a:r>
              <a:rPr lang="en-US" dirty="0"/>
              <a:t> an </a:t>
            </a:r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 variable named </a:t>
            </a:r>
            <a:r>
              <a:rPr lang="en-US" dirty="0" err="1"/>
              <a:t>myAge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1CD4FA-DF92-4C45-A8EC-0B4A595E855E}"/>
              </a:ext>
            </a:extLst>
          </p:cNvPr>
          <p:cNvSpPr txBox="1"/>
          <p:nvPr/>
        </p:nvSpPr>
        <p:spPr>
          <a:xfrm>
            <a:off x="4341812" y="3300338"/>
            <a:ext cx="5777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Declare</a:t>
            </a:r>
            <a:r>
              <a:rPr lang="en-US" dirty="0"/>
              <a:t> a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  <a:r>
              <a:rPr lang="en-US" dirty="0"/>
              <a:t> variable named </a:t>
            </a:r>
            <a:r>
              <a:rPr lang="en-US" dirty="0" err="1"/>
              <a:t>myName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B022CA-F368-46E9-A4F6-C8476FB41CD1}"/>
              </a:ext>
            </a:extLst>
          </p:cNvPr>
          <p:cNvSpPr txBox="1"/>
          <p:nvPr/>
        </p:nvSpPr>
        <p:spPr>
          <a:xfrm>
            <a:off x="4187785" y="3995685"/>
            <a:ext cx="6258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Assign</a:t>
            </a:r>
            <a:r>
              <a:rPr lang="en-US" dirty="0"/>
              <a:t> </a:t>
            </a:r>
            <a:r>
              <a:rPr lang="en-US" dirty="0" err="1"/>
              <a:t>myAge</a:t>
            </a:r>
            <a:r>
              <a:rPr lang="en-US" dirty="0"/>
              <a:t> a value of 29 using an </a:t>
            </a:r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 literal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6BD71A-EDF1-4266-808E-32907BEE66E0}"/>
              </a:ext>
            </a:extLst>
          </p:cNvPr>
          <p:cNvSpPr txBox="1"/>
          <p:nvPr/>
        </p:nvSpPr>
        <p:spPr>
          <a:xfrm>
            <a:off x="4187785" y="4503976"/>
            <a:ext cx="785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Assign</a:t>
            </a:r>
            <a:r>
              <a:rPr lang="en-US" dirty="0"/>
              <a:t> </a:t>
            </a:r>
            <a:r>
              <a:rPr lang="en-US" dirty="0" err="1"/>
              <a:t>myName</a:t>
            </a:r>
            <a:r>
              <a:rPr lang="en-US" dirty="0"/>
              <a:t> a value of “Edward” using a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  <a:r>
              <a:rPr lang="en-US" dirty="0"/>
              <a:t> literal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6E6BF2-AF07-48AC-B6DF-9D5AA456B779}"/>
              </a:ext>
            </a:extLst>
          </p:cNvPr>
          <p:cNvSpPr txBox="1"/>
          <p:nvPr/>
        </p:nvSpPr>
        <p:spPr>
          <a:xfrm>
            <a:off x="4187785" y="5739519"/>
            <a:ext cx="7356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Print the value of </a:t>
            </a:r>
            <a:r>
              <a:rPr lang="en-US" dirty="0" err="1"/>
              <a:t>myName</a:t>
            </a:r>
            <a:r>
              <a:rPr lang="en-US" dirty="0"/>
              <a:t> and </a:t>
            </a:r>
            <a:r>
              <a:rPr lang="en-US" dirty="0" err="1"/>
              <a:t>myAge</a:t>
            </a:r>
            <a:r>
              <a:rPr lang="en-US" dirty="0"/>
              <a:t> inside this 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BD1F5B-BAC2-40D8-91DE-FBFF10EA3C21}"/>
              </a:ext>
            </a:extLst>
          </p:cNvPr>
          <p:cNvSpPr txBox="1"/>
          <p:nvPr/>
        </p:nvSpPr>
        <p:spPr>
          <a:xfrm>
            <a:off x="1217612" y="5715253"/>
            <a:ext cx="2327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String interpolation character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DD60465-0868-4039-9964-CE81565B8910}"/>
              </a:ext>
            </a:extLst>
          </p:cNvPr>
          <p:cNvCxnSpPr>
            <a:stCxn id="6" idx="1"/>
          </p:cNvCxnSpPr>
          <p:nvPr/>
        </p:nvCxnSpPr>
        <p:spPr>
          <a:xfrm flipH="1">
            <a:off x="2513012" y="3022880"/>
            <a:ext cx="1828800" cy="5802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21869F5-A741-40CC-9D17-F170DDE49B5D}"/>
              </a:ext>
            </a:extLst>
          </p:cNvPr>
          <p:cNvCxnSpPr>
            <a:stCxn id="7" idx="1"/>
          </p:cNvCxnSpPr>
          <p:nvPr/>
        </p:nvCxnSpPr>
        <p:spPr>
          <a:xfrm flipH="1">
            <a:off x="2970212" y="3531171"/>
            <a:ext cx="1371600" cy="4178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394427-0983-4602-88D0-3BCA115B8755}"/>
              </a:ext>
            </a:extLst>
          </p:cNvPr>
          <p:cNvCxnSpPr>
            <a:stCxn id="8" idx="1"/>
          </p:cNvCxnSpPr>
          <p:nvPr/>
        </p:nvCxnSpPr>
        <p:spPr>
          <a:xfrm flipH="1">
            <a:off x="2817812" y="4226518"/>
            <a:ext cx="1369973" cy="2237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43F0FE3-A05E-4CC1-8759-9EB29D8D463F}"/>
              </a:ext>
            </a:extLst>
          </p:cNvPr>
          <p:cNvCxnSpPr>
            <a:stCxn id="10" idx="1"/>
          </p:cNvCxnSpPr>
          <p:nvPr/>
        </p:nvCxnSpPr>
        <p:spPr>
          <a:xfrm flipH="1">
            <a:off x="3808412" y="4734809"/>
            <a:ext cx="379373" cy="657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11047A8-4986-4A1D-BB88-A5148CFD4219}"/>
              </a:ext>
            </a:extLst>
          </p:cNvPr>
          <p:cNvCxnSpPr/>
          <p:nvPr/>
        </p:nvCxnSpPr>
        <p:spPr>
          <a:xfrm flipH="1" flipV="1">
            <a:off x="6704012" y="5450996"/>
            <a:ext cx="152400" cy="3459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643BBD6-0396-44E5-B9D8-0D8EBAD3EEDE}"/>
              </a:ext>
            </a:extLst>
          </p:cNvPr>
          <p:cNvCxnSpPr/>
          <p:nvPr/>
        </p:nvCxnSpPr>
        <p:spPr>
          <a:xfrm flipV="1">
            <a:off x="8913812" y="5410200"/>
            <a:ext cx="228600" cy="3867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1BA0BC9-DD35-4487-ADD2-24D5430EA88F}"/>
              </a:ext>
            </a:extLst>
          </p:cNvPr>
          <p:cNvCxnSpPr>
            <a:cxnSpLocks/>
          </p:cNvCxnSpPr>
          <p:nvPr/>
        </p:nvCxnSpPr>
        <p:spPr>
          <a:xfrm flipV="1">
            <a:off x="3427412" y="5410200"/>
            <a:ext cx="493673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32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C# Datatypes</a:t>
            </a:r>
          </a:p>
          <a:p>
            <a:r>
              <a:rPr lang="en-US" dirty="0"/>
              <a:t>Literals and Variables</a:t>
            </a:r>
          </a:p>
          <a:p>
            <a:r>
              <a:rPr lang="en-US" b="1" dirty="0"/>
              <a:t>Basic Variable Operations</a:t>
            </a:r>
          </a:p>
          <a:p>
            <a:pPr lvl="1"/>
            <a:r>
              <a:rPr lang="en-US" dirty="0"/>
              <a:t>Declaration</a:t>
            </a:r>
          </a:p>
          <a:p>
            <a:pPr lvl="1"/>
            <a:r>
              <a:rPr lang="en-US" dirty="0"/>
              <a:t>Assignment</a:t>
            </a:r>
          </a:p>
          <a:p>
            <a:pPr lvl="1"/>
            <a:r>
              <a:rPr lang="en-US" dirty="0"/>
              <a:t>Displaying</a:t>
            </a:r>
          </a:p>
          <a:p>
            <a:r>
              <a:rPr lang="en-US" dirty="0"/>
              <a:t>Format Specifiers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25778890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eaching">
      <a:majorFont>
        <a:latin typeface="Constantia"/>
        <a:ea typeface=""/>
        <a:cs typeface=""/>
      </a:majorFont>
      <a:minorFont>
        <a:latin typeface="Candara"/>
        <a:ea typeface=""/>
        <a:cs typeface="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18816</TotalTime>
  <Words>1270</Words>
  <Application>Microsoft Office PowerPoint</Application>
  <PresentationFormat>Custom</PresentationFormat>
  <Paragraphs>264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Cambria Math</vt:lpstr>
      <vt:lpstr>Candara</vt:lpstr>
      <vt:lpstr>Consolas</vt:lpstr>
      <vt:lpstr>Constantia</vt:lpstr>
      <vt:lpstr>Courier New</vt:lpstr>
      <vt:lpstr>Executive</vt:lpstr>
      <vt:lpstr>Datatypes and Variables</vt:lpstr>
      <vt:lpstr>Outline</vt:lpstr>
      <vt:lpstr>Programs Manipulate Data</vt:lpstr>
      <vt:lpstr>Data Has Types</vt:lpstr>
      <vt:lpstr>Some C# Datatypes and Keywords</vt:lpstr>
      <vt:lpstr>Outline</vt:lpstr>
      <vt:lpstr>Data Literals</vt:lpstr>
      <vt:lpstr>Variable Basics</vt:lpstr>
      <vt:lpstr>Outline</vt:lpstr>
      <vt:lpstr>Variable Declaration Syntax</vt:lpstr>
      <vt:lpstr>Variable Assignment</vt:lpstr>
      <vt:lpstr>Initialization Statements</vt:lpstr>
      <vt:lpstr>More on Variable Assignment</vt:lpstr>
      <vt:lpstr>Displaying Variables</vt:lpstr>
      <vt:lpstr>Displaying Variables</vt:lpstr>
      <vt:lpstr>Outline</vt:lpstr>
      <vt:lpstr>Output Formatting</vt:lpstr>
      <vt:lpstr>Better String Interpolation</vt:lpstr>
      <vt:lpstr>Format Specifier Example</vt:lpstr>
      <vt:lpstr>Formats with Rounding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Datatypes, Variables, and Format Specifiers</dc:title>
  <dc:creator>Edward Tremel</dc:creator>
  <cp:lastModifiedBy>Tremel, Edward</cp:lastModifiedBy>
  <cp:revision>169</cp:revision>
  <dcterms:created xsi:type="dcterms:W3CDTF">2020-06-08T19:15:40Z</dcterms:created>
  <dcterms:modified xsi:type="dcterms:W3CDTF">2021-08-23T18:44:34Z</dcterms:modified>
</cp:coreProperties>
</file>