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52" r:id="rId20"/>
    <p:sldId id="346" r:id="rId21"/>
    <p:sldId id="353" r:id="rId22"/>
    <p:sldId id="356" r:id="rId23"/>
    <p:sldId id="347" r:id="rId24"/>
    <p:sldId id="358" r:id="rId25"/>
    <p:sldId id="357" r:id="rId26"/>
    <p:sldId id="348" r:id="rId27"/>
    <p:sldId id="349" r:id="rId28"/>
    <p:sldId id="351" r:id="rId29"/>
    <p:sldId id="350" r:id="rId30"/>
    <p:sldId id="355" r:id="rId31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99CCFF"/>
    <a:srgbClr val="FF5050"/>
    <a:srgbClr val="CC9900"/>
    <a:srgbClr val="9900FF"/>
    <a:srgbClr val="0099FF"/>
    <a:srgbClr val="66FFCC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F877-04CF-4E9E-9954-CF6D5789BF63}" v="282" dt="2021-03-01T07:53:3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C06AF877-04CF-4E9E-9954-CF6D5789BF63}"/>
    <pc:docChg chg="undo redo custSel addSld delSld modSld">
      <pc:chgData name="Edward Tremel" userId="99c4cb7793acbe54" providerId="LiveId" clId="{C06AF877-04CF-4E9E-9954-CF6D5789BF63}" dt="2021-03-01T07:53:40.861" v="6428" actId="20577"/>
      <pc:docMkLst>
        <pc:docMk/>
      </pc:docMkLst>
      <pc:sldChg chg="modSp mod">
        <pc:chgData name="Edward Tremel" userId="99c4cb7793acbe54" providerId="LiveId" clId="{C06AF877-04CF-4E9E-9954-CF6D5789BF63}" dt="2021-02-28T21:04:57.324" v="34" actId="20577"/>
        <pc:sldMkLst>
          <pc:docMk/>
          <pc:sldMk cId="1341984711" sldId="256"/>
        </pc:sldMkLst>
        <pc:spChg chg="mod">
          <ac:chgData name="Edward Tremel" userId="99c4cb7793acbe54" providerId="LiveId" clId="{C06AF877-04CF-4E9E-9954-CF6D5789BF63}" dt="2021-02-28T21:04:57.324" v="34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C06AF877-04CF-4E9E-9954-CF6D5789BF63}" dt="2021-03-01T06:11:48.545" v="2418" actId="20577"/>
        <pc:sldMkLst>
          <pc:docMk/>
          <pc:sldMk cId="905501653" sldId="329"/>
        </pc:sldMkLst>
        <pc:spChg chg="mod">
          <ac:chgData name="Edward Tremel" userId="99c4cb7793acbe54" providerId="LiveId" clId="{C06AF877-04CF-4E9E-9954-CF6D5789BF63}" dt="2021-03-01T06:11:48.545" v="2418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861513160" sldId="330"/>
        </pc:sldMkLst>
      </pc:sldChg>
      <pc:sldChg chg="addSp delSp modSp new mod modAnim">
        <pc:chgData name="Edward Tremel" userId="99c4cb7793acbe54" providerId="LiveId" clId="{C06AF877-04CF-4E9E-9954-CF6D5789BF63}" dt="2021-03-01T05:59:16.801" v="2001"/>
        <pc:sldMkLst>
          <pc:docMk/>
          <pc:sldMk cId="3123170827" sldId="330"/>
        </pc:sldMkLst>
        <pc:spChg chg="mod">
          <ac:chgData name="Edward Tremel" userId="99c4cb7793acbe54" providerId="LiveId" clId="{C06AF877-04CF-4E9E-9954-CF6D5789BF63}" dt="2021-03-01T05:22:00.215" v="208" actId="20577"/>
          <ac:spMkLst>
            <pc:docMk/>
            <pc:sldMk cId="3123170827" sldId="330"/>
            <ac:spMk id="2" creationId="{23340C3C-56AC-48E5-A969-9AF23B417D29}"/>
          </ac:spMkLst>
        </pc:spChg>
        <pc:spChg chg="add del">
          <ac:chgData name="Edward Tremel" userId="99c4cb7793acbe54" providerId="LiveId" clId="{C06AF877-04CF-4E9E-9954-CF6D5789BF63}" dt="2021-03-01T05:28:01.889" v="411" actId="478"/>
          <ac:spMkLst>
            <pc:docMk/>
            <pc:sldMk cId="3123170827" sldId="330"/>
            <ac:spMk id="3" creationId="{4A0333C2-577D-4560-8D80-8D1F9AA72FED}"/>
          </ac:spMkLst>
        </pc:spChg>
        <pc:spChg chg="add del mod">
          <ac:chgData name="Edward Tremel" userId="99c4cb7793acbe54" providerId="LiveId" clId="{C06AF877-04CF-4E9E-9954-CF6D5789BF63}" dt="2021-03-01T05:22:21.052" v="210"/>
          <ac:spMkLst>
            <pc:docMk/>
            <pc:sldMk cId="3123170827" sldId="330"/>
            <ac:spMk id="5" creationId="{10BEAEFB-FB61-4D7B-9CA8-1CE929CC651C}"/>
          </ac:spMkLst>
        </pc:spChg>
        <pc:spChg chg="add mod">
          <ac:chgData name="Edward Tremel" userId="99c4cb7793acbe54" providerId="LiveId" clId="{C06AF877-04CF-4E9E-9954-CF6D5789BF63}" dt="2021-03-01T05:29:12.109" v="446" actId="1076"/>
          <ac:spMkLst>
            <pc:docMk/>
            <pc:sldMk cId="3123170827" sldId="330"/>
            <ac:spMk id="6" creationId="{600B94D6-13F7-4126-A323-B4928A9BA0A0}"/>
          </ac:spMkLst>
        </pc:spChg>
        <pc:spChg chg="add mod">
          <ac:chgData name="Edward Tremel" userId="99c4cb7793acbe54" providerId="LiveId" clId="{C06AF877-04CF-4E9E-9954-CF6D5789BF63}" dt="2021-03-01T05:29:15.060" v="447" actId="1076"/>
          <ac:spMkLst>
            <pc:docMk/>
            <pc:sldMk cId="3123170827" sldId="330"/>
            <ac:spMk id="7" creationId="{64F18A86-27A2-49C9-8EE7-7013A525F720}"/>
          </ac:spMkLst>
        </pc:spChg>
        <pc:spChg chg="add mod">
          <ac:chgData name="Edward Tremel" userId="99c4cb7793acbe54" providerId="LiveId" clId="{C06AF877-04CF-4E9E-9954-CF6D5789BF63}" dt="2021-03-01T05:29:18.089" v="448" actId="1076"/>
          <ac:spMkLst>
            <pc:docMk/>
            <pc:sldMk cId="3123170827" sldId="330"/>
            <ac:spMk id="8" creationId="{AD722093-E21A-48B2-B61A-5FA5F28071F1}"/>
          </ac:spMkLst>
        </pc:spChg>
        <pc:spChg chg="add mod">
          <ac:chgData name="Edward Tremel" userId="99c4cb7793acbe54" providerId="LiveId" clId="{C06AF877-04CF-4E9E-9954-CF6D5789BF63}" dt="2021-03-01T05:29:46.504" v="485" actId="1076"/>
          <ac:spMkLst>
            <pc:docMk/>
            <pc:sldMk cId="3123170827" sldId="330"/>
            <ac:spMk id="9" creationId="{87061E8A-4B1D-43A1-B02A-D3450A0B08AE}"/>
          </ac:spMkLst>
        </pc:spChg>
        <pc:cxnChg chg="add mod">
          <ac:chgData name="Edward Tremel" userId="99c4cb7793acbe54" providerId="LiveId" clId="{C06AF877-04CF-4E9E-9954-CF6D5789BF63}" dt="2021-03-01T05:29:48.953" v="486" actId="14100"/>
          <ac:cxnSpMkLst>
            <pc:docMk/>
            <pc:sldMk cId="3123170827" sldId="330"/>
            <ac:cxnSpMk id="11" creationId="{1F6C4EA2-F490-4583-92BC-1516088E3EDD}"/>
          </ac:cxnSpMkLst>
        </pc:cxnChg>
      </pc:sldChg>
      <pc:sldChg chg="addSp modSp new mod">
        <pc:chgData name="Edward Tremel" userId="99c4cb7793acbe54" providerId="LiveId" clId="{C06AF877-04CF-4E9E-9954-CF6D5789BF63}" dt="2021-03-01T05:42:54.870" v="1026" actId="20577"/>
        <pc:sldMkLst>
          <pc:docMk/>
          <pc:sldMk cId="197377321" sldId="331"/>
        </pc:sldMkLst>
        <pc:spChg chg="mod">
          <ac:chgData name="Edward Tremel" userId="99c4cb7793acbe54" providerId="LiveId" clId="{C06AF877-04CF-4E9E-9954-CF6D5789BF63}" dt="2021-03-01T05:31:14.492" v="530" actId="20577"/>
          <ac:spMkLst>
            <pc:docMk/>
            <pc:sldMk cId="197377321" sldId="331"/>
            <ac:spMk id="2" creationId="{3C426F88-E1F1-4CB4-A53D-8D365B480110}"/>
          </ac:spMkLst>
        </pc:spChg>
        <pc:spChg chg="mod">
          <ac:chgData name="Edward Tremel" userId="99c4cb7793acbe54" providerId="LiveId" clId="{C06AF877-04CF-4E9E-9954-CF6D5789BF63}" dt="2021-03-01T05:42:54.870" v="1026" actId="20577"/>
          <ac:spMkLst>
            <pc:docMk/>
            <pc:sldMk cId="197377321" sldId="331"/>
            <ac:spMk id="3" creationId="{C3F4D3DE-A6A0-4282-B9D1-BAAD6031336A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5" creationId="{78523E56-C87B-41F1-B978-870F90C39D29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6" creationId="{725CA4E3-EB87-4C7F-B90A-66BC7AB94314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7" creationId="{46AEAE80-F4B0-4859-BC57-9C12D4B72241}"/>
          </ac:spMkLst>
        </pc:spChg>
        <pc:graphicFrameChg chg="add mod modGraphic">
          <ac:chgData name="Edward Tremel" userId="99c4cb7793acbe54" providerId="LiveId" clId="{C06AF877-04CF-4E9E-9954-CF6D5789BF63}" dt="2021-03-01T05:42:21.130" v="1011" actId="1076"/>
          <ac:graphicFrameMkLst>
            <pc:docMk/>
            <pc:sldMk cId="197377321" sldId="331"/>
            <ac:graphicFrameMk id="8" creationId="{5067FEC6-B116-440B-A6F6-DCE51636113D}"/>
          </ac:graphicFrameMkLst>
        </pc:graphicFrame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77853703" sldId="331"/>
        </pc:sldMkLst>
      </pc:sldChg>
      <pc:sldChg chg="addSp modSp new mod modAnim">
        <pc:chgData name="Edward Tremel" userId="99c4cb7793acbe54" providerId="LiveId" clId="{C06AF877-04CF-4E9E-9954-CF6D5789BF63}" dt="2021-03-01T05:49:09.782" v="1263" actId="1036"/>
        <pc:sldMkLst>
          <pc:docMk/>
          <pc:sldMk cId="28465776" sldId="332"/>
        </pc:sldMkLst>
        <pc:spChg chg="mod">
          <ac:chgData name="Edward Tremel" userId="99c4cb7793acbe54" providerId="LiveId" clId="{C06AF877-04CF-4E9E-9954-CF6D5789BF63}" dt="2021-03-01T05:45:21.093" v="1051" actId="20577"/>
          <ac:spMkLst>
            <pc:docMk/>
            <pc:sldMk cId="28465776" sldId="332"/>
            <ac:spMk id="2" creationId="{C14885E0-98F3-4851-BF3B-28C0BBD835CD}"/>
          </ac:spMkLst>
        </pc:spChg>
        <pc:spChg chg="mod">
          <ac:chgData name="Edward Tremel" userId="99c4cb7793acbe54" providerId="LiveId" clId="{C06AF877-04CF-4E9E-9954-CF6D5789BF63}" dt="2021-03-01T05:49:05.635" v="1259" actId="14100"/>
          <ac:spMkLst>
            <pc:docMk/>
            <pc:sldMk cId="28465776" sldId="332"/>
            <ac:spMk id="3" creationId="{D4969CBE-1836-4C3F-95A3-088B1FAFBB65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5" creationId="{E84928FB-FCA4-4279-BBF6-E9AB3D628C38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7" creationId="{8C41A23A-BEDF-4BAB-9D68-35FEFA978FEB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8" creationId="{7CF19189-0EE1-41BE-B5FA-B0D2F9C1AA3E}"/>
          </ac:spMkLst>
        </pc:sp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6" creationId="{A26F15EF-24D9-402C-9268-937E01AB5DC7}"/>
          </ac:cxnSpMkLst>
        </pc:cxn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9" creationId="{B37CCDE0-679E-4D1A-8DEA-78E36B79137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425179189" sldId="333"/>
        </pc:sldMkLst>
      </pc:sldChg>
      <pc:sldChg chg="addSp delSp modSp new mod">
        <pc:chgData name="Edward Tremel" userId="99c4cb7793acbe54" providerId="LiveId" clId="{C06AF877-04CF-4E9E-9954-CF6D5789BF63}" dt="2021-03-01T05:54:06.427" v="1646" actId="1076"/>
        <pc:sldMkLst>
          <pc:docMk/>
          <pc:sldMk cId="4034201915" sldId="333"/>
        </pc:sldMkLst>
        <pc:spChg chg="mod">
          <ac:chgData name="Edward Tremel" userId="99c4cb7793acbe54" providerId="LiveId" clId="{C06AF877-04CF-4E9E-9954-CF6D5789BF63}" dt="2021-03-01T05:49:29.563" v="1318" actId="20577"/>
          <ac:spMkLst>
            <pc:docMk/>
            <pc:sldMk cId="4034201915" sldId="333"/>
            <ac:spMk id="2" creationId="{210B7EAB-92C3-4A8B-9114-FEBF6107CB9F}"/>
          </ac:spMkLst>
        </pc:spChg>
        <pc:spChg chg="del">
          <ac:chgData name="Edward Tremel" userId="99c4cb7793acbe54" providerId="LiveId" clId="{C06AF877-04CF-4E9E-9954-CF6D5789BF63}" dt="2021-03-01T05:49:45.407" v="1319" actId="478"/>
          <ac:spMkLst>
            <pc:docMk/>
            <pc:sldMk cId="4034201915" sldId="333"/>
            <ac:spMk id="3" creationId="{9C9B2B64-5289-44B7-8506-CA5CFBAF16F3}"/>
          </ac:spMkLst>
        </pc:spChg>
        <pc:spChg chg="add mod">
          <ac:chgData name="Edward Tremel" userId="99c4cb7793acbe54" providerId="LiveId" clId="{C06AF877-04CF-4E9E-9954-CF6D5789BF63}" dt="2021-03-01T05:53:34.762" v="1609" actId="1076"/>
          <ac:spMkLst>
            <pc:docMk/>
            <pc:sldMk cId="4034201915" sldId="333"/>
            <ac:spMk id="5" creationId="{019FF9F1-9518-49BC-8EFA-88411D2ED2FE}"/>
          </ac:spMkLst>
        </pc:spChg>
        <pc:spChg chg="add mod">
          <ac:chgData name="Edward Tremel" userId="99c4cb7793acbe54" providerId="LiveId" clId="{C06AF877-04CF-4E9E-9954-CF6D5789BF63}" dt="2021-03-01T05:53:45.537" v="1637" actId="1076"/>
          <ac:spMkLst>
            <pc:docMk/>
            <pc:sldMk cId="4034201915" sldId="333"/>
            <ac:spMk id="6" creationId="{FF4BC7DA-316D-4C9F-AA6B-8BFAE2F9CB8E}"/>
          </ac:spMkLst>
        </pc:spChg>
        <pc:spChg chg="add mod">
          <ac:chgData name="Edward Tremel" userId="99c4cb7793acbe54" providerId="LiveId" clId="{C06AF877-04CF-4E9E-9954-CF6D5789BF63}" dt="2021-03-01T05:54:06.427" v="1646" actId="1076"/>
          <ac:spMkLst>
            <pc:docMk/>
            <pc:sldMk cId="4034201915" sldId="333"/>
            <ac:spMk id="9" creationId="{7C474CEF-F979-44BB-A56B-4200AF282A84}"/>
          </ac:spMkLst>
        </pc:spChg>
        <pc:cxnChg chg="add mod">
          <ac:chgData name="Edward Tremel" userId="99c4cb7793acbe54" providerId="LiveId" clId="{C06AF877-04CF-4E9E-9954-CF6D5789BF63}" dt="2021-03-01T05:53:52.945" v="1639" actId="13822"/>
          <ac:cxnSpMkLst>
            <pc:docMk/>
            <pc:sldMk cId="4034201915" sldId="333"/>
            <ac:cxnSpMk id="8" creationId="{0A87C251-BE7C-49D9-9DBF-107D0213AB0A}"/>
          </ac:cxnSpMkLst>
        </pc:cxnChg>
        <pc:cxnChg chg="add mod">
          <ac:chgData name="Edward Tremel" userId="99c4cb7793acbe54" providerId="LiveId" clId="{C06AF877-04CF-4E9E-9954-CF6D5789BF63}" dt="2021-03-01T05:54:06.427" v="1646" actId="1076"/>
          <ac:cxnSpMkLst>
            <pc:docMk/>
            <pc:sldMk cId="4034201915" sldId="333"/>
            <ac:cxnSpMk id="10" creationId="{D11FA50D-0AF1-4755-A1AC-1532B5BACC87}"/>
          </ac:cxnSpMkLst>
        </pc:cxnChg>
      </pc:sldChg>
      <pc:sldChg chg="modSp add mod">
        <pc:chgData name="Edward Tremel" userId="99c4cb7793acbe54" providerId="LiveId" clId="{C06AF877-04CF-4E9E-9954-CF6D5789BF63}" dt="2021-03-01T05:55:58.534" v="1793" actId="14100"/>
        <pc:sldMkLst>
          <pc:docMk/>
          <pc:sldMk cId="786117884" sldId="334"/>
        </pc:sldMkLst>
        <pc:spChg chg="mod">
          <ac:chgData name="Edward Tremel" userId="99c4cb7793acbe54" providerId="LiveId" clId="{C06AF877-04CF-4E9E-9954-CF6D5789BF63}" dt="2021-03-01T05:55:24.080" v="1775" actId="20577"/>
          <ac:spMkLst>
            <pc:docMk/>
            <pc:sldMk cId="786117884" sldId="334"/>
            <ac:spMk id="5" creationId="{019FF9F1-9518-49BC-8EFA-88411D2ED2FE}"/>
          </ac:spMkLst>
        </pc:spChg>
        <pc:spChg chg="mod">
          <ac:chgData name="Edward Tremel" userId="99c4cb7793acbe54" providerId="LiveId" clId="{C06AF877-04CF-4E9E-9954-CF6D5789BF63}" dt="2021-03-01T05:55:33.300" v="1782" actId="20577"/>
          <ac:spMkLst>
            <pc:docMk/>
            <pc:sldMk cId="786117884" sldId="334"/>
            <ac:spMk id="6" creationId="{FF4BC7DA-316D-4C9F-AA6B-8BFAE2F9CB8E}"/>
          </ac:spMkLst>
        </pc:spChg>
        <pc:spChg chg="mod">
          <ac:chgData name="Edward Tremel" userId="99c4cb7793acbe54" providerId="LiveId" clId="{C06AF877-04CF-4E9E-9954-CF6D5789BF63}" dt="2021-03-01T05:55:55.584" v="1792" actId="1076"/>
          <ac:spMkLst>
            <pc:docMk/>
            <pc:sldMk cId="786117884" sldId="334"/>
            <ac:spMk id="9" creationId="{7C474CEF-F979-44BB-A56B-4200AF282A84}"/>
          </ac:spMkLst>
        </pc:spChg>
        <pc:cxnChg chg="mod">
          <ac:chgData name="Edward Tremel" userId="99c4cb7793acbe54" providerId="LiveId" clId="{C06AF877-04CF-4E9E-9954-CF6D5789BF63}" dt="2021-03-01T05:55:35.888" v="1783" actId="14100"/>
          <ac:cxnSpMkLst>
            <pc:docMk/>
            <pc:sldMk cId="786117884" sldId="334"/>
            <ac:cxnSpMk id="8" creationId="{0A87C251-BE7C-49D9-9DBF-107D0213AB0A}"/>
          </ac:cxnSpMkLst>
        </pc:cxnChg>
        <pc:cxnChg chg="mod">
          <ac:chgData name="Edward Tremel" userId="99c4cb7793acbe54" providerId="LiveId" clId="{C06AF877-04CF-4E9E-9954-CF6D5789BF63}" dt="2021-03-01T05:55:58.534" v="1793" actId="14100"/>
          <ac:cxnSpMkLst>
            <pc:docMk/>
            <pc:sldMk cId="786117884" sldId="334"/>
            <ac:cxnSpMk id="10" creationId="{D11FA50D-0AF1-4755-A1AC-1532B5BACC8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233576163" sldId="334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18326870" sldId="335"/>
        </pc:sldMkLst>
      </pc:sldChg>
      <pc:sldChg chg="addSp delSp modSp new mod modAnim">
        <pc:chgData name="Edward Tremel" userId="99c4cb7793acbe54" providerId="LiveId" clId="{C06AF877-04CF-4E9E-9954-CF6D5789BF63}" dt="2021-03-01T06:01:46.847" v="2039" actId="1076"/>
        <pc:sldMkLst>
          <pc:docMk/>
          <pc:sldMk cId="4213404554" sldId="335"/>
        </pc:sldMkLst>
        <pc:spChg chg="mod">
          <ac:chgData name="Edward Tremel" userId="99c4cb7793acbe54" providerId="LiveId" clId="{C06AF877-04CF-4E9E-9954-CF6D5789BF63}" dt="2021-03-01T05:56:22.210" v="1824" actId="20577"/>
          <ac:spMkLst>
            <pc:docMk/>
            <pc:sldMk cId="4213404554" sldId="335"/>
            <ac:spMk id="2" creationId="{268F5A96-4415-4004-B0E5-04481D31CE76}"/>
          </ac:spMkLst>
        </pc:spChg>
        <pc:spChg chg="del">
          <ac:chgData name="Edward Tremel" userId="99c4cb7793acbe54" providerId="LiveId" clId="{C06AF877-04CF-4E9E-9954-CF6D5789BF63}" dt="2021-03-01T05:58:00.784" v="1971" actId="478"/>
          <ac:spMkLst>
            <pc:docMk/>
            <pc:sldMk cId="4213404554" sldId="335"/>
            <ac:spMk id="3" creationId="{CB6AAC9C-86B4-4FF4-A2E3-D1B0E421982B}"/>
          </ac:spMkLst>
        </pc:spChg>
        <pc:spChg chg="add mod">
          <ac:chgData name="Edward Tremel" userId="99c4cb7793acbe54" providerId="LiveId" clId="{C06AF877-04CF-4E9E-9954-CF6D5789BF63}" dt="2021-03-01T05:58:14.552" v="1972" actId="1076"/>
          <ac:spMkLst>
            <pc:docMk/>
            <pc:sldMk cId="4213404554" sldId="335"/>
            <ac:spMk id="5" creationId="{5DBF145D-C5AE-46DF-A2B8-9C332660ACF5}"/>
          </ac:spMkLst>
        </pc:spChg>
        <pc:spChg chg="add mod">
          <ac:chgData name="Edward Tremel" userId="99c4cb7793acbe54" providerId="LiveId" clId="{C06AF877-04CF-4E9E-9954-CF6D5789BF63}" dt="2021-03-01T05:58:19.748" v="1973" actId="1076"/>
          <ac:spMkLst>
            <pc:docMk/>
            <pc:sldMk cId="4213404554" sldId="335"/>
            <ac:spMk id="6" creationId="{BAAE1B73-6E66-4C2B-813A-D89D443953C9}"/>
          </ac:spMkLst>
        </pc:spChg>
        <pc:spChg chg="add mod">
          <ac:chgData name="Edward Tremel" userId="99c4cb7793acbe54" providerId="LiveId" clId="{C06AF877-04CF-4E9E-9954-CF6D5789BF63}" dt="2021-03-01T05:58:39.291" v="1999" actId="14100"/>
          <ac:spMkLst>
            <pc:docMk/>
            <pc:sldMk cId="4213404554" sldId="335"/>
            <ac:spMk id="7" creationId="{9C9775C6-0F99-4DEE-BA6E-FCD9A78CC388}"/>
          </ac:spMkLst>
        </pc:spChg>
        <pc:spChg chg="add mod">
          <ac:chgData name="Edward Tremel" userId="99c4cb7793acbe54" providerId="LiveId" clId="{C06AF877-04CF-4E9E-9954-CF6D5789BF63}" dt="2021-03-01T05:58:25.587" v="1974"/>
          <ac:spMkLst>
            <pc:docMk/>
            <pc:sldMk cId="4213404554" sldId="335"/>
            <ac:spMk id="8" creationId="{F10FA8AE-2A87-49FC-8988-4EC39D9FD81E}"/>
          </ac:spMkLst>
        </pc:spChg>
        <pc:spChg chg="add mod">
          <ac:chgData name="Edward Tremel" userId="99c4cb7793acbe54" providerId="LiveId" clId="{C06AF877-04CF-4E9E-9954-CF6D5789BF63}" dt="2021-03-01T06:01:46.847" v="2039" actId="1076"/>
          <ac:spMkLst>
            <pc:docMk/>
            <pc:sldMk cId="4213404554" sldId="335"/>
            <ac:spMk id="9" creationId="{EF716BFC-EDE5-424A-BB2D-C01EA168EBAB}"/>
          </ac:spMkLst>
        </pc:spChg>
        <pc:cxnChg chg="add mod">
          <ac:chgData name="Edward Tremel" userId="99c4cb7793acbe54" providerId="LiveId" clId="{C06AF877-04CF-4E9E-9954-CF6D5789BF63}" dt="2021-03-01T06:01:36.646" v="2037" actId="13822"/>
          <ac:cxnSpMkLst>
            <pc:docMk/>
            <pc:sldMk cId="4213404554" sldId="335"/>
            <ac:cxnSpMk id="11" creationId="{DBDB3537-6DD1-4891-8624-913687D34725}"/>
          </ac:cxnSpMkLst>
        </pc:cxnChg>
      </pc:sldChg>
      <pc:sldChg chg="modSp add mod">
        <pc:chgData name="Edward Tremel" userId="99c4cb7793acbe54" providerId="LiveId" clId="{C06AF877-04CF-4E9E-9954-CF6D5789BF63}" dt="2021-03-01T06:11:39.814" v="2410" actId="20577"/>
        <pc:sldMkLst>
          <pc:docMk/>
          <pc:sldMk cId="2133655009" sldId="336"/>
        </pc:sldMkLst>
        <pc:spChg chg="mod">
          <ac:chgData name="Edward Tremel" userId="99c4cb7793acbe54" providerId="LiveId" clId="{C06AF877-04CF-4E9E-9954-CF6D5789BF63}" dt="2021-03-01T06:11:39.814" v="2410" actId="20577"/>
          <ac:spMkLst>
            <pc:docMk/>
            <pc:sldMk cId="2133655009" sldId="336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521117201" sldId="336"/>
        </pc:sldMkLst>
      </pc:sldChg>
      <pc:sldChg chg="addSp modSp new mod modAnim">
        <pc:chgData name="Edward Tremel" userId="99c4cb7793acbe54" providerId="LiveId" clId="{C06AF877-04CF-4E9E-9954-CF6D5789BF63}" dt="2021-03-01T06:09:26.554" v="2402"/>
        <pc:sldMkLst>
          <pc:docMk/>
          <pc:sldMk cId="725201291" sldId="337"/>
        </pc:sldMkLst>
        <pc:spChg chg="mod">
          <ac:chgData name="Edward Tremel" userId="99c4cb7793acbe54" providerId="LiveId" clId="{C06AF877-04CF-4E9E-9954-CF6D5789BF63}" dt="2021-03-01T06:03:20.235" v="2061" actId="20577"/>
          <ac:spMkLst>
            <pc:docMk/>
            <pc:sldMk cId="725201291" sldId="337"/>
            <ac:spMk id="2" creationId="{96F88D5A-257A-4707-B8C1-DA834B7FC0FD}"/>
          </ac:spMkLst>
        </pc:spChg>
        <pc:spChg chg="mod">
          <ac:chgData name="Edward Tremel" userId="99c4cb7793acbe54" providerId="LiveId" clId="{C06AF877-04CF-4E9E-9954-CF6D5789BF63}" dt="2021-03-01T06:09:20.288" v="2401" actId="20577"/>
          <ac:spMkLst>
            <pc:docMk/>
            <pc:sldMk cId="725201291" sldId="337"/>
            <ac:spMk id="3" creationId="{EA03B015-FD68-42F7-A0D1-83CACD7F0C0E}"/>
          </ac:spMkLst>
        </pc:spChg>
        <pc:spChg chg="add mod">
          <ac:chgData name="Edward Tremel" userId="99c4cb7793acbe54" providerId="LiveId" clId="{C06AF877-04CF-4E9E-9954-CF6D5789BF63}" dt="2021-03-01T06:04:59.788" v="2116" actId="1076"/>
          <ac:spMkLst>
            <pc:docMk/>
            <pc:sldMk cId="725201291" sldId="337"/>
            <ac:spMk id="5" creationId="{0E8732D7-EC3C-4E20-9AA7-4BA76260F885}"/>
          </ac:spMkLst>
        </pc:spChg>
        <pc:spChg chg="add mod">
          <ac:chgData name="Edward Tremel" userId="99c4cb7793acbe54" providerId="LiveId" clId="{C06AF877-04CF-4E9E-9954-CF6D5789BF63}" dt="2021-03-01T06:05:11.878" v="2123" actId="1036"/>
          <ac:spMkLst>
            <pc:docMk/>
            <pc:sldMk cId="725201291" sldId="337"/>
            <ac:spMk id="6" creationId="{DD27DAE0-7E7F-4AC2-AF8D-D041F0505C45}"/>
          </ac:spMkLst>
        </pc:spChg>
        <pc:spChg chg="add mod">
          <ac:chgData name="Edward Tremel" userId="99c4cb7793acbe54" providerId="LiveId" clId="{C06AF877-04CF-4E9E-9954-CF6D5789BF63}" dt="2021-03-01T06:05:45.812" v="2173" actId="1076"/>
          <ac:spMkLst>
            <pc:docMk/>
            <pc:sldMk cId="725201291" sldId="337"/>
            <ac:spMk id="7" creationId="{F121A35C-2A1D-42A1-8F83-9D9D93153EED}"/>
          </ac:spMkLst>
        </pc:spChg>
        <pc:spChg chg="add mod">
          <ac:chgData name="Edward Tremel" userId="99c4cb7793acbe54" providerId="LiveId" clId="{C06AF877-04CF-4E9E-9954-CF6D5789BF63}" dt="2021-03-01T06:06:55.971" v="2203" actId="1076"/>
          <ac:spMkLst>
            <pc:docMk/>
            <pc:sldMk cId="725201291" sldId="337"/>
            <ac:spMk id="11" creationId="{223DB168-4EDE-474E-B902-6AB938D78589}"/>
          </ac:spMkLst>
        </pc:spChg>
        <pc:cxnChg chg="add mod">
          <ac:chgData name="Edward Tremel" userId="99c4cb7793acbe54" providerId="LiveId" clId="{C06AF877-04CF-4E9E-9954-CF6D5789BF63}" dt="2021-03-01T06:05:58.301" v="2176" actId="14100"/>
          <ac:cxnSpMkLst>
            <pc:docMk/>
            <pc:sldMk cId="725201291" sldId="337"/>
            <ac:cxnSpMk id="9" creationId="{08B1912D-71E5-4EFC-9E90-3236FFBA74AB}"/>
          </ac:cxnSpMkLst>
        </pc:cxnChg>
      </pc:sldChg>
      <pc:sldChg chg="addSp modSp new mod">
        <pc:chgData name="Edward Tremel" userId="99c4cb7793acbe54" providerId="LiveId" clId="{C06AF877-04CF-4E9E-9954-CF6D5789BF63}" dt="2021-03-01T06:52:01.721" v="3276" actId="20577"/>
        <pc:sldMkLst>
          <pc:docMk/>
          <pc:sldMk cId="2772207137" sldId="338"/>
        </pc:sldMkLst>
        <pc:spChg chg="mod">
          <ac:chgData name="Edward Tremel" userId="99c4cb7793acbe54" providerId="LiveId" clId="{C06AF877-04CF-4E9E-9954-CF6D5789BF63}" dt="2021-03-01T06:12:13.389" v="2437" actId="20577"/>
          <ac:spMkLst>
            <pc:docMk/>
            <pc:sldMk cId="2772207137" sldId="338"/>
            <ac:spMk id="2" creationId="{10E4CAFB-C3A7-49AA-836A-C878A31BE504}"/>
          </ac:spMkLst>
        </pc:spChg>
        <pc:spChg chg="mod">
          <ac:chgData name="Edward Tremel" userId="99c4cb7793acbe54" providerId="LiveId" clId="{C06AF877-04CF-4E9E-9954-CF6D5789BF63}" dt="2021-03-01T06:44:55.430" v="3081" actId="14100"/>
          <ac:spMkLst>
            <pc:docMk/>
            <pc:sldMk cId="2772207137" sldId="338"/>
            <ac:spMk id="3" creationId="{1EE0C97E-6A2C-4B9A-B940-915E0CDD54C8}"/>
          </ac:spMkLst>
        </pc:spChg>
        <pc:spChg chg="add mod">
          <ac:chgData name="Edward Tremel" userId="99c4cb7793acbe54" providerId="LiveId" clId="{C06AF877-04CF-4E9E-9954-CF6D5789BF63}" dt="2021-03-01T06:52:01.721" v="3276" actId="20577"/>
          <ac:spMkLst>
            <pc:docMk/>
            <pc:sldMk cId="2772207137" sldId="338"/>
            <ac:spMk id="5" creationId="{2C84979A-C123-4E3C-924F-9500B406FE2F}"/>
          </ac:spMkLst>
        </pc:spChg>
        <pc:spChg chg="add mod">
          <ac:chgData name="Edward Tremel" userId="99c4cb7793acbe54" providerId="LiveId" clId="{C06AF877-04CF-4E9E-9954-CF6D5789BF63}" dt="2021-03-01T06:45:19.718" v="3092" actId="1076"/>
          <ac:spMkLst>
            <pc:docMk/>
            <pc:sldMk cId="2772207137" sldId="338"/>
            <ac:spMk id="6" creationId="{882ADF34-338C-4E8C-919F-D94D40C19D27}"/>
          </ac:spMkLst>
        </pc:spChg>
        <pc:spChg chg="add mod">
          <ac:chgData name="Edward Tremel" userId="99c4cb7793acbe54" providerId="LiveId" clId="{C06AF877-04CF-4E9E-9954-CF6D5789BF63}" dt="2021-03-01T06:45:35.527" v="3097" actId="1076"/>
          <ac:spMkLst>
            <pc:docMk/>
            <pc:sldMk cId="2772207137" sldId="338"/>
            <ac:spMk id="7" creationId="{5A0AD82C-AC1C-4F6D-8FF0-C57094DEC8AD}"/>
          </ac:spMkLst>
        </pc:spChg>
        <pc:spChg chg="add mod">
          <ac:chgData name="Edward Tremel" userId="99c4cb7793acbe54" providerId="LiveId" clId="{C06AF877-04CF-4E9E-9954-CF6D5789BF63}" dt="2021-03-01T06:46:05.066" v="3117" actId="1076"/>
          <ac:spMkLst>
            <pc:docMk/>
            <pc:sldMk cId="2772207137" sldId="338"/>
            <ac:spMk id="13" creationId="{02ED1DB4-EE85-4A9F-83AA-B7C44587F856}"/>
          </ac:spMkLst>
        </pc:spChg>
        <pc:spChg chg="add mod">
          <ac:chgData name="Edward Tremel" userId="99c4cb7793acbe54" providerId="LiveId" clId="{C06AF877-04CF-4E9E-9954-CF6D5789BF63}" dt="2021-03-01T06:46:46.857" v="3125" actId="1076"/>
          <ac:spMkLst>
            <pc:docMk/>
            <pc:sldMk cId="2772207137" sldId="338"/>
            <ac:spMk id="17" creationId="{E575E4CC-8177-42B7-9ECE-CF439E8A5FF3}"/>
          </ac:spMkLst>
        </pc:spChg>
        <pc:spChg chg="add mod">
          <ac:chgData name="Edward Tremel" userId="99c4cb7793acbe54" providerId="LiveId" clId="{C06AF877-04CF-4E9E-9954-CF6D5789BF63}" dt="2021-03-01T06:47:09.700" v="3148" actId="1076"/>
          <ac:spMkLst>
            <pc:docMk/>
            <pc:sldMk cId="2772207137" sldId="338"/>
            <ac:spMk id="20" creationId="{6FB9DF0B-E414-4587-9DEB-31A0E47E4A8C}"/>
          </ac:spMkLst>
        </pc:spChg>
        <pc:cxnChg chg="add mod">
          <ac:chgData name="Edward Tremel" userId="99c4cb7793acbe54" providerId="LiveId" clId="{C06AF877-04CF-4E9E-9954-CF6D5789BF63}" dt="2021-03-01T06:45:13.994" v="3091" actId="13822"/>
          <ac:cxnSpMkLst>
            <pc:docMk/>
            <pc:sldMk cId="2772207137" sldId="338"/>
            <ac:cxnSpMk id="9" creationId="{70C1042E-BFD8-4D39-85CD-1A5453A0AE50}"/>
          </ac:cxnSpMkLst>
        </pc:cxnChg>
        <pc:cxnChg chg="add mod">
          <ac:chgData name="Edward Tremel" userId="99c4cb7793acbe54" providerId="LiveId" clId="{C06AF877-04CF-4E9E-9954-CF6D5789BF63}" dt="2021-03-01T06:45:30.788" v="3096" actId="13822"/>
          <ac:cxnSpMkLst>
            <pc:docMk/>
            <pc:sldMk cId="2772207137" sldId="338"/>
            <ac:cxnSpMk id="11" creationId="{4E08A0D7-3032-45A2-8FF9-87105D020E76}"/>
          </ac:cxnSpMkLst>
        </pc:cxnChg>
        <pc:cxnChg chg="add mod">
          <ac:chgData name="Edward Tremel" userId="99c4cb7793acbe54" providerId="LiveId" clId="{C06AF877-04CF-4E9E-9954-CF6D5789BF63}" dt="2021-03-01T06:46:08.573" v="3118" actId="13822"/>
          <ac:cxnSpMkLst>
            <pc:docMk/>
            <pc:sldMk cId="2772207137" sldId="338"/>
            <ac:cxnSpMk id="15" creationId="{65A7D84C-1340-4ABF-B3BE-5F74DA7D0CF4}"/>
          </ac:cxnSpMkLst>
        </pc:cxnChg>
        <pc:cxnChg chg="add mod">
          <ac:chgData name="Edward Tremel" userId="99c4cb7793acbe54" providerId="LiveId" clId="{C06AF877-04CF-4E9E-9954-CF6D5789BF63}" dt="2021-03-01T06:46:56.195" v="3127" actId="13822"/>
          <ac:cxnSpMkLst>
            <pc:docMk/>
            <pc:sldMk cId="2772207137" sldId="338"/>
            <ac:cxnSpMk id="19" creationId="{791E365A-153F-49F2-BEE0-AD391F77B86D}"/>
          </ac:cxnSpMkLst>
        </pc:cxnChg>
        <pc:cxnChg chg="add mod">
          <ac:chgData name="Edward Tremel" userId="99c4cb7793acbe54" providerId="LiveId" clId="{C06AF877-04CF-4E9E-9954-CF6D5789BF63}" dt="2021-03-01T06:47:19.065" v="3150" actId="13822"/>
          <ac:cxnSpMkLst>
            <pc:docMk/>
            <pc:sldMk cId="2772207137" sldId="338"/>
            <ac:cxnSpMk id="22" creationId="{11C7ADF6-D615-45D0-95D1-0F288401DE9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32452380" sldId="338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798106280" sldId="339"/>
        </pc:sldMkLst>
      </pc:sldChg>
      <pc:sldChg chg="addSp modSp new mod">
        <pc:chgData name="Edward Tremel" userId="99c4cb7793acbe54" providerId="LiveId" clId="{C06AF877-04CF-4E9E-9954-CF6D5789BF63}" dt="2021-03-01T07:21:31.456" v="4753" actId="13822"/>
        <pc:sldMkLst>
          <pc:docMk/>
          <pc:sldMk cId="3235969117" sldId="339"/>
        </pc:sldMkLst>
        <pc:spChg chg="mod">
          <ac:chgData name="Edward Tremel" userId="99c4cb7793acbe54" providerId="LiveId" clId="{C06AF877-04CF-4E9E-9954-CF6D5789BF63}" dt="2021-03-01T06:34:34.141" v="2702" actId="20577"/>
          <ac:spMkLst>
            <pc:docMk/>
            <pc:sldMk cId="3235969117" sldId="339"/>
            <ac:spMk id="2" creationId="{8D4846FB-6138-4170-A174-DB20A18F972B}"/>
          </ac:spMkLst>
        </pc:spChg>
        <pc:spChg chg="mod">
          <ac:chgData name="Edward Tremel" userId="99c4cb7793acbe54" providerId="LiveId" clId="{C06AF877-04CF-4E9E-9954-CF6D5789BF63}" dt="2021-03-01T06:42:04.791" v="2896" actId="14100"/>
          <ac:spMkLst>
            <pc:docMk/>
            <pc:sldMk cId="3235969117" sldId="339"/>
            <ac:spMk id="3" creationId="{F3545038-36D3-4198-9C14-400608AD1AB8}"/>
          </ac:spMkLst>
        </pc:spChg>
        <pc:spChg chg="add mod">
          <ac:chgData name="Edward Tremel" userId="99c4cb7793acbe54" providerId="LiveId" clId="{C06AF877-04CF-4E9E-9954-CF6D5789BF63}" dt="2021-03-01T06:52:25.675" v="3342" actId="20577"/>
          <ac:spMkLst>
            <pc:docMk/>
            <pc:sldMk cId="3235969117" sldId="339"/>
            <ac:spMk id="5" creationId="{6320860E-0E52-496B-BD13-D3EA7B060997}"/>
          </ac:spMkLst>
        </pc:spChg>
        <pc:spChg chg="add mod">
          <ac:chgData name="Edward Tremel" userId="99c4cb7793acbe54" providerId="LiveId" clId="{C06AF877-04CF-4E9E-9954-CF6D5789BF63}" dt="2021-03-01T06:42:54.657" v="2946" actId="1076"/>
          <ac:spMkLst>
            <pc:docMk/>
            <pc:sldMk cId="3235969117" sldId="339"/>
            <ac:spMk id="6" creationId="{F14F733F-81DF-4D3D-977A-50C7890D8BFC}"/>
          </ac:spMkLst>
        </pc:spChg>
        <pc:spChg chg="add mod">
          <ac:chgData name="Edward Tremel" userId="99c4cb7793acbe54" providerId="LiveId" clId="{C06AF877-04CF-4E9E-9954-CF6D5789BF63}" dt="2021-03-01T07:21:24.643" v="4751" actId="1076"/>
          <ac:spMkLst>
            <pc:docMk/>
            <pc:sldMk cId="3235969117" sldId="339"/>
            <ac:spMk id="7" creationId="{444DDD4B-FCBF-42BB-B591-98A3824AA9BD}"/>
          </ac:spMkLst>
        </pc:spChg>
        <pc:cxnChg chg="add mod">
          <ac:chgData name="Edward Tremel" userId="99c4cb7793acbe54" providerId="LiveId" clId="{C06AF877-04CF-4E9E-9954-CF6D5789BF63}" dt="2021-03-01T06:43:10.512" v="2949" actId="14100"/>
          <ac:cxnSpMkLst>
            <pc:docMk/>
            <pc:sldMk cId="3235969117" sldId="339"/>
            <ac:cxnSpMk id="8" creationId="{CDC2DE36-395B-482F-AEBE-47DC31B1F582}"/>
          </ac:cxnSpMkLst>
        </pc:cxnChg>
        <pc:cxnChg chg="add mod">
          <ac:chgData name="Edward Tremel" userId="99c4cb7793acbe54" providerId="LiveId" clId="{C06AF877-04CF-4E9E-9954-CF6D5789BF63}" dt="2021-03-01T07:21:31.456" v="4753" actId="13822"/>
          <ac:cxnSpMkLst>
            <pc:docMk/>
            <pc:sldMk cId="3235969117" sldId="339"/>
            <ac:cxnSpMk id="10" creationId="{7252D3FF-E524-4DC1-AA87-B294E758266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847964929" sldId="340"/>
        </pc:sldMkLst>
      </pc:sldChg>
      <pc:sldChg chg="addSp modSp new mod modAnim">
        <pc:chgData name="Edward Tremel" userId="99c4cb7793acbe54" providerId="LiveId" clId="{C06AF877-04CF-4E9E-9954-CF6D5789BF63}" dt="2021-03-01T06:54:44.672" v="3452" actId="1038"/>
        <pc:sldMkLst>
          <pc:docMk/>
          <pc:sldMk cId="2727680910" sldId="340"/>
        </pc:sldMkLst>
        <pc:spChg chg="mod">
          <ac:chgData name="Edward Tremel" userId="99c4cb7793acbe54" providerId="LiveId" clId="{C06AF877-04CF-4E9E-9954-CF6D5789BF63}" dt="2021-03-01T06:43:33.131" v="2967" actId="20577"/>
          <ac:spMkLst>
            <pc:docMk/>
            <pc:sldMk cId="2727680910" sldId="340"/>
            <ac:spMk id="2" creationId="{F20D4F31-23D8-411C-ACCF-8A111098D590}"/>
          </ac:spMkLst>
        </pc:spChg>
        <pc:spChg chg="mod">
          <ac:chgData name="Edward Tremel" userId="99c4cb7793acbe54" providerId="LiveId" clId="{C06AF877-04CF-4E9E-9954-CF6D5789BF63}" dt="2021-03-01T06:53:10.565" v="3362" actId="14100"/>
          <ac:spMkLst>
            <pc:docMk/>
            <pc:sldMk cId="2727680910" sldId="340"/>
            <ac:spMk id="3" creationId="{2C658E63-781C-4FF1-B99B-BA109735C55A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5" creationId="{754ED028-C879-4400-85B7-71675EFA3427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6" creationId="{361DCD88-7C14-4B5D-BC81-865B5AA589CE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7" creationId="{450C8BB1-202A-47E5-92B3-406D9F43A362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12" creationId="{A1638E28-C99D-4B37-836E-C42E52C836B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5" creationId="{077DDBD5-58AA-4303-86EF-E953FFCFBCD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6" creationId="{634B7797-35BB-426F-B14B-7B7A71CE61E1}"/>
          </ac:spMkLst>
        </pc:sp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9" creationId="{64E7841D-C908-4CC1-978E-E51EC84A72D6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1" creationId="{7C78E83A-10AC-410D-BB6E-7B4C4278DEDB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4" creationId="{E4F2B3DF-159F-4E10-8666-2EEF82162EDC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53788225" sldId="341"/>
        </pc:sldMkLst>
      </pc:sldChg>
      <pc:sldChg chg="addSp delSp modSp new mod">
        <pc:chgData name="Edward Tremel" userId="99c4cb7793acbe54" providerId="LiveId" clId="{C06AF877-04CF-4E9E-9954-CF6D5789BF63}" dt="2021-03-01T07:10:29.636" v="4049" actId="14100"/>
        <pc:sldMkLst>
          <pc:docMk/>
          <pc:sldMk cId="2999264022" sldId="341"/>
        </pc:sldMkLst>
        <pc:spChg chg="mod">
          <ac:chgData name="Edward Tremel" userId="99c4cb7793acbe54" providerId="LiveId" clId="{C06AF877-04CF-4E9E-9954-CF6D5789BF63}" dt="2021-03-01T06:55:38.603" v="3478" actId="20577"/>
          <ac:spMkLst>
            <pc:docMk/>
            <pc:sldMk cId="2999264022" sldId="341"/>
            <ac:spMk id="2" creationId="{3BCEF611-837A-4B17-A988-C3AA1264F503}"/>
          </ac:spMkLst>
        </pc:spChg>
        <pc:spChg chg="mod">
          <ac:chgData name="Edward Tremel" userId="99c4cb7793acbe54" providerId="LiveId" clId="{C06AF877-04CF-4E9E-9954-CF6D5789BF63}" dt="2021-03-01T07:05:17.061" v="3919" actId="20577"/>
          <ac:spMkLst>
            <pc:docMk/>
            <pc:sldMk cId="2999264022" sldId="341"/>
            <ac:spMk id="3" creationId="{613B1E6E-2C63-4CC6-A373-253FB023B0A4}"/>
          </ac:spMkLst>
        </pc:spChg>
        <pc:spChg chg="add mod">
          <ac:chgData name="Edward Tremel" userId="99c4cb7793acbe54" providerId="LiveId" clId="{C06AF877-04CF-4E9E-9954-CF6D5789BF63}" dt="2021-03-01T06:58:56.391" v="3718" actId="207"/>
          <ac:spMkLst>
            <pc:docMk/>
            <pc:sldMk cId="2999264022" sldId="341"/>
            <ac:spMk id="5" creationId="{59264E2D-CE9D-42C9-A833-DB07BA2989A8}"/>
          </ac:spMkLst>
        </pc:spChg>
        <pc:spChg chg="add mod">
          <ac:chgData name="Edward Tremel" userId="99c4cb7793acbe54" providerId="LiveId" clId="{C06AF877-04CF-4E9E-9954-CF6D5789BF63}" dt="2021-03-01T07:06:23.297" v="3981" actId="207"/>
          <ac:spMkLst>
            <pc:docMk/>
            <pc:sldMk cId="2999264022" sldId="341"/>
            <ac:spMk id="6" creationId="{28DCD609-9138-4FCD-B3AD-91BA0160D54B}"/>
          </ac:spMkLst>
        </pc:spChg>
        <pc:spChg chg="add del mod">
          <ac:chgData name="Edward Tremel" userId="99c4cb7793acbe54" providerId="LiveId" clId="{C06AF877-04CF-4E9E-9954-CF6D5789BF63}" dt="2021-03-01T07:05:22.060" v="3921" actId="478"/>
          <ac:spMkLst>
            <pc:docMk/>
            <pc:sldMk cId="2999264022" sldId="341"/>
            <ac:spMk id="7" creationId="{9AC404AB-F436-4BBD-B3D5-A01569E04EF4}"/>
          </ac:spMkLst>
        </pc:spChg>
        <pc:spChg chg="add del mod">
          <ac:chgData name="Edward Tremel" userId="99c4cb7793acbe54" providerId="LiveId" clId="{C06AF877-04CF-4E9E-9954-CF6D5789BF63}" dt="2021-03-01T07:05:24.641" v="3924" actId="478"/>
          <ac:spMkLst>
            <pc:docMk/>
            <pc:sldMk cId="2999264022" sldId="341"/>
            <ac:spMk id="11" creationId="{E14E2348-AE88-4AA0-B07F-4175D9904FC4}"/>
          </ac:spMkLst>
        </pc:spChg>
        <pc:spChg chg="add del mod">
          <ac:chgData name="Edward Tremel" userId="99c4cb7793acbe54" providerId="LiveId" clId="{C06AF877-04CF-4E9E-9954-CF6D5789BF63}" dt="2021-03-01T07:05:27.418" v="3926" actId="478"/>
          <ac:spMkLst>
            <pc:docMk/>
            <pc:sldMk cId="2999264022" sldId="341"/>
            <ac:spMk id="13" creationId="{796E257B-36AE-4109-A165-D769B5C03BD5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7" creationId="{14DD2421-47D8-4A3D-83E9-DE65BA004A90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9" creationId="{786BEE8D-871B-47FB-BEED-DBB8C6F16F68}"/>
          </ac:spMkLst>
        </pc:spChg>
        <pc:spChg chg="add mod">
          <ac:chgData name="Edward Tremel" userId="99c4cb7793acbe54" providerId="LiveId" clId="{C06AF877-04CF-4E9E-9954-CF6D5789BF63}" dt="2021-03-01T07:10:21.032" v="4046" actId="1076"/>
          <ac:spMkLst>
            <pc:docMk/>
            <pc:sldMk cId="2999264022" sldId="341"/>
            <ac:spMk id="20" creationId="{8C62532F-8823-418B-8EB3-786154E84C2A}"/>
          </ac:spMkLst>
        </pc:spChg>
        <pc:cxnChg chg="add mod">
          <ac:chgData name="Edward Tremel" userId="99c4cb7793acbe54" providerId="LiveId" clId="{C06AF877-04CF-4E9E-9954-CF6D5789BF63}" dt="2021-03-01T07:10:29.636" v="4049" actId="14100"/>
          <ac:cxnSpMkLst>
            <pc:docMk/>
            <pc:sldMk cId="2999264022" sldId="341"/>
            <ac:cxnSpMk id="8" creationId="{7534C9D1-15BF-4C70-80B5-917E68E751D3}"/>
          </ac:cxnSpMkLst>
        </pc:cxnChg>
        <pc:cxnChg chg="add del mod">
          <ac:chgData name="Edward Tremel" userId="99c4cb7793acbe54" providerId="LiveId" clId="{C06AF877-04CF-4E9E-9954-CF6D5789BF63}" dt="2021-03-01T07:05:23.413" v="3922" actId="478"/>
          <ac:cxnSpMkLst>
            <pc:docMk/>
            <pc:sldMk cId="2999264022" sldId="341"/>
            <ac:cxnSpMk id="9" creationId="{CA992199-685F-42FB-BB41-977C9E5E25C3}"/>
          </ac:cxnSpMkLst>
        </pc:cxnChg>
        <pc:cxnChg chg="add del mod">
          <ac:chgData name="Edward Tremel" userId="99c4cb7793acbe54" providerId="LiveId" clId="{C06AF877-04CF-4E9E-9954-CF6D5789BF63}" dt="2021-03-01T07:05:25.294" v="3925" actId="478"/>
          <ac:cxnSpMkLst>
            <pc:docMk/>
            <pc:sldMk cId="2999264022" sldId="341"/>
            <ac:cxnSpMk id="12" creationId="{41A16911-9E28-4167-A44D-452DB30DBFDC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6" creationId="{47AC1F4C-0B72-4DFE-A256-0FB63285EDA5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8" creationId="{9DC9C757-D096-43C3-94FF-2A31576F3BB3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38280364" sldId="342"/>
        </pc:sldMkLst>
      </pc:sldChg>
      <pc:sldChg chg="addSp delSp modSp new mod">
        <pc:chgData name="Edward Tremel" userId="99c4cb7793acbe54" providerId="LiveId" clId="{C06AF877-04CF-4E9E-9954-CF6D5789BF63}" dt="2021-03-01T07:13:49.035" v="4178" actId="14100"/>
        <pc:sldMkLst>
          <pc:docMk/>
          <pc:sldMk cId="325485125" sldId="342"/>
        </pc:sldMkLst>
        <pc:spChg chg="mod">
          <ac:chgData name="Edward Tremel" userId="99c4cb7793acbe54" providerId="LiveId" clId="{C06AF877-04CF-4E9E-9954-CF6D5789BF63}" dt="2021-03-01T07:04:48.266" v="3874" actId="20577"/>
          <ac:spMkLst>
            <pc:docMk/>
            <pc:sldMk cId="325485125" sldId="342"/>
            <ac:spMk id="2" creationId="{D1747941-2847-4B50-974B-3C4E82E0E2B5}"/>
          </ac:spMkLst>
        </pc:spChg>
        <pc:spChg chg="mod">
          <ac:chgData name="Edward Tremel" userId="99c4cb7793acbe54" providerId="LiveId" clId="{C06AF877-04CF-4E9E-9954-CF6D5789BF63}" dt="2021-03-01T07:11:04.870" v="4073" actId="404"/>
          <ac:spMkLst>
            <pc:docMk/>
            <pc:sldMk cId="325485125" sldId="342"/>
            <ac:spMk id="3" creationId="{90B7D159-2449-433B-B926-84A043681890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5" creationId="{03B77EC4-B4D9-4D10-B017-D14E871DB0CA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6" creationId="{2C5D615A-09E3-4CAC-9A8B-9BEE7060A9A5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8" creationId="{867CEEED-1468-4C9B-A7FD-C6818C1A3B23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0" creationId="{A3D0FD73-B9A9-4B91-97ED-73A4E860E224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2" creationId="{951D6B82-A8BF-40B6-93C9-25927283D12D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4" creationId="{AEDA0645-802A-4B39-9B9D-86306330E796}"/>
          </ac:spMkLst>
        </pc:spChg>
        <pc:spChg chg="add mod">
          <ac:chgData name="Edward Tremel" userId="99c4cb7793acbe54" providerId="LiveId" clId="{C06AF877-04CF-4E9E-9954-CF6D5789BF63}" dt="2021-03-01T07:11:43.465" v="4085" actId="207"/>
          <ac:spMkLst>
            <pc:docMk/>
            <pc:sldMk cId="325485125" sldId="342"/>
            <ac:spMk id="15" creationId="{135CCA71-1141-4EC2-BF41-B814B465B735}"/>
          </ac:spMkLst>
        </pc:spChg>
        <pc:spChg chg="add mod">
          <ac:chgData name="Edward Tremel" userId="99c4cb7793acbe54" providerId="LiveId" clId="{C06AF877-04CF-4E9E-9954-CF6D5789BF63}" dt="2021-03-01T07:13:11.653" v="4135" actId="2711"/>
          <ac:spMkLst>
            <pc:docMk/>
            <pc:sldMk cId="325485125" sldId="342"/>
            <ac:spMk id="16" creationId="{7C05157A-8B92-46AC-A4AC-38CFC1E79C50}"/>
          </ac:spMkLst>
        </pc:spChg>
        <pc:spChg chg="add mod">
          <ac:chgData name="Edward Tremel" userId="99c4cb7793acbe54" providerId="LiveId" clId="{C06AF877-04CF-4E9E-9954-CF6D5789BF63}" dt="2021-03-01T07:12:25.251" v="4120" actId="1076"/>
          <ac:spMkLst>
            <pc:docMk/>
            <pc:sldMk cId="325485125" sldId="342"/>
            <ac:spMk id="17" creationId="{346337AC-BAAE-45B9-BE3D-DE0CE9BA24B4}"/>
          </ac:spMkLst>
        </pc:spChg>
        <pc:spChg chg="add mod">
          <ac:chgData name="Edward Tremel" userId="99c4cb7793acbe54" providerId="LiveId" clId="{C06AF877-04CF-4E9E-9954-CF6D5789BF63}" dt="2021-03-01T07:12:33.476" v="4128" actId="1076"/>
          <ac:spMkLst>
            <pc:docMk/>
            <pc:sldMk cId="325485125" sldId="342"/>
            <ac:spMk id="18" creationId="{F5CC4748-C219-4B59-9FEB-39BE1AE7AFB8}"/>
          </ac:spMkLst>
        </pc:spChg>
        <pc:spChg chg="add del mod">
          <ac:chgData name="Edward Tremel" userId="99c4cb7793acbe54" providerId="LiveId" clId="{C06AF877-04CF-4E9E-9954-CF6D5789BF63}" dt="2021-03-01T07:13:20.130" v="4139" actId="478"/>
          <ac:spMkLst>
            <pc:docMk/>
            <pc:sldMk cId="325485125" sldId="342"/>
            <ac:spMk id="21" creationId="{FFFF00CB-915A-45D3-9413-D5756CBFF04D}"/>
          </ac:spMkLst>
        </pc:spChg>
        <pc:spChg chg="add mod">
          <ac:chgData name="Edward Tremel" userId="99c4cb7793acbe54" providerId="LiveId" clId="{C06AF877-04CF-4E9E-9954-CF6D5789BF63}" dt="2021-03-01T07:13:46.034" v="4177" actId="1076"/>
          <ac:spMkLst>
            <pc:docMk/>
            <pc:sldMk cId="325485125" sldId="342"/>
            <ac:spMk id="22" creationId="{8A3B948D-7A78-43CD-91B7-A45E0312FA45}"/>
          </ac:spMkLst>
        </pc:sp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7" creationId="{8AE674A5-9C02-4FDB-B52C-F8D167ACAC3D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9" creationId="{898A4EC0-C9CC-4148-9284-E4AC8B739C7E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1" creationId="{F8B0666E-0224-4CD5-9427-1C9CF7F15CC5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3" creationId="{DF468CF6-FCEA-4F6A-9DD3-82AA7A44BFD7}"/>
          </ac:cxnSpMkLst>
        </pc:cxnChg>
        <pc:cxnChg chg="add mod">
          <ac:chgData name="Edward Tremel" userId="99c4cb7793acbe54" providerId="LiveId" clId="{C06AF877-04CF-4E9E-9954-CF6D5789BF63}" dt="2021-03-01T07:12:53.277" v="4132" actId="13822"/>
          <ac:cxnSpMkLst>
            <pc:docMk/>
            <pc:sldMk cId="325485125" sldId="342"/>
            <ac:cxnSpMk id="20" creationId="{D0C8AF46-9CFA-4592-A0CE-824EE191E607}"/>
          </ac:cxnSpMkLst>
        </pc:cxnChg>
        <pc:cxnChg chg="add mod">
          <ac:chgData name="Edward Tremel" userId="99c4cb7793acbe54" providerId="LiveId" clId="{C06AF877-04CF-4E9E-9954-CF6D5789BF63}" dt="2021-03-01T07:13:49.035" v="4178" actId="14100"/>
          <ac:cxnSpMkLst>
            <pc:docMk/>
            <pc:sldMk cId="325485125" sldId="342"/>
            <ac:cxnSpMk id="23" creationId="{E7B155AA-4FFE-4B58-BE78-075E5F17E62F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153480849" sldId="343"/>
        </pc:sldMkLst>
      </pc:sldChg>
      <pc:sldChg chg="modSp add mod">
        <pc:chgData name="Edward Tremel" userId="99c4cb7793acbe54" providerId="LiveId" clId="{C06AF877-04CF-4E9E-9954-CF6D5789BF63}" dt="2021-03-01T07:14:15.503" v="4181" actId="113"/>
        <pc:sldMkLst>
          <pc:docMk/>
          <pc:sldMk cId="2014695728" sldId="343"/>
        </pc:sldMkLst>
        <pc:spChg chg="mod">
          <ac:chgData name="Edward Tremel" userId="99c4cb7793acbe54" providerId="LiveId" clId="{C06AF877-04CF-4E9E-9954-CF6D5789BF63}" dt="2021-03-01T07:14:15.503" v="4181" actId="113"/>
          <ac:spMkLst>
            <pc:docMk/>
            <pc:sldMk cId="2014695728" sldId="343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20:16.490" v="4684" actId="20577"/>
        <pc:sldMkLst>
          <pc:docMk/>
          <pc:sldMk cId="1302951069" sldId="344"/>
        </pc:sldMkLst>
        <pc:spChg chg="mod">
          <ac:chgData name="Edward Tremel" userId="99c4cb7793acbe54" providerId="LiveId" clId="{C06AF877-04CF-4E9E-9954-CF6D5789BF63}" dt="2021-03-01T07:15:21.479" v="4206" actId="20577"/>
          <ac:spMkLst>
            <pc:docMk/>
            <pc:sldMk cId="1302951069" sldId="344"/>
            <ac:spMk id="2" creationId="{7A325561-E992-4FDB-B07D-5818B5149A71}"/>
          </ac:spMkLst>
        </pc:spChg>
        <pc:spChg chg="mod">
          <ac:chgData name="Edward Tremel" userId="99c4cb7793acbe54" providerId="LiveId" clId="{C06AF877-04CF-4E9E-9954-CF6D5789BF63}" dt="2021-03-01T07:20:16.490" v="4684" actId="20577"/>
          <ac:spMkLst>
            <pc:docMk/>
            <pc:sldMk cId="1302951069" sldId="344"/>
            <ac:spMk id="3" creationId="{62197059-90CD-46C8-8A4A-13DC6711E91B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5" creationId="{19AC2674-0D47-4566-8471-4DCBCD741A52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6" creationId="{5EA95A09-AFBC-4167-8904-54808F3C8569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7" creationId="{F4D166DB-5ABC-4BC7-AB60-8AE3FF73275E}"/>
          </ac:spMkLst>
        </pc:spChg>
      </pc:sldChg>
      <pc:sldChg chg="addSp delSp modSp new mod">
        <pc:chgData name="Edward Tremel" userId="99c4cb7793acbe54" providerId="LiveId" clId="{C06AF877-04CF-4E9E-9954-CF6D5789BF63}" dt="2021-03-01T07:24:02.381" v="4860" actId="13822"/>
        <pc:sldMkLst>
          <pc:docMk/>
          <pc:sldMk cId="1644349888" sldId="345"/>
        </pc:sldMkLst>
        <pc:spChg chg="mod">
          <ac:chgData name="Edward Tremel" userId="99c4cb7793acbe54" providerId="LiveId" clId="{C06AF877-04CF-4E9E-9954-CF6D5789BF63}" dt="2021-03-01T07:20:34.118" v="4708" actId="20577"/>
          <ac:spMkLst>
            <pc:docMk/>
            <pc:sldMk cId="1644349888" sldId="345"/>
            <ac:spMk id="2" creationId="{1467DFEE-AF69-4D21-9CAA-50D9FB278CF4}"/>
          </ac:spMkLst>
        </pc:spChg>
        <pc:spChg chg="del">
          <ac:chgData name="Edward Tremel" userId="99c4cb7793acbe54" providerId="LiveId" clId="{C06AF877-04CF-4E9E-9954-CF6D5789BF63}" dt="2021-03-01T07:22:39.978" v="4781" actId="478"/>
          <ac:spMkLst>
            <pc:docMk/>
            <pc:sldMk cId="1644349888" sldId="345"/>
            <ac:spMk id="3" creationId="{5EC8C9CA-74B3-4F15-B10B-EA61CAE8606D}"/>
          </ac:spMkLst>
        </pc:spChg>
        <pc:spChg chg="add mod">
          <ac:chgData name="Edward Tremel" userId="99c4cb7793acbe54" providerId="LiveId" clId="{C06AF877-04CF-4E9E-9954-CF6D5789BF63}" dt="2021-03-01T07:22:43.463" v="4782" actId="1076"/>
          <ac:spMkLst>
            <pc:docMk/>
            <pc:sldMk cId="1644349888" sldId="345"/>
            <ac:spMk id="5" creationId="{7293D702-E885-4178-8990-9BF2ADE83607}"/>
          </ac:spMkLst>
        </pc:spChg>
        <pc:spChg chg="add mod">
          <ac:chgData name="Edward Tremel" userId="99c4cb7793acbe54" providerId="LiveId" clId="{C06AF877-04CF-4E9E-9954-CF6D5789BF63}" dt="2021-03-01T07:22:54.491" v="4784" actId="1076"/>
          <ac:spMkLst>
            <pc:docMk/>
            <pc:sldMk cId="1644349888" sldId="345"/>
            <ac:spMk id="6" creationId="{A430AEEB-78C9-4FF8-BBEA-C0D1FA191574}"/>
          </ac:spMkLst>
        </pc:spChg>
        <pc:spChg chg="add mod">
          <ac:chgData name="Edward Tremel" userId="99c4cb7793acbe54" providerId="LiveId" clId="{C06AF877-04CF-4E9E-9954-CF6D5789BF63}" dt="2021-03-01T07:23:17.788" v="4821" actId="20577"/>
          <ac:spMkLst>
            <pc:docMk/>
            <pc:sldMk cId="1644349888" sldId="345"/>
            <ac:spMk id="8" creationId="{11664E0D-7C6A-4405-ACBD-69A31814B2A2}"/>
          </ac:spMkLst>
        </pc:spChg>
        <pc:spChg chg="add mod">
          <ac:chgData name="Edward Tremel" userId="99c4cb7793acbe54" providerId="LiveId" clId="{C06AF877-04CF-4E9E-9954-CF6D5789BF63}" dt="2021-03-01T07:23:53.392" v="4857" actId="1076"/>
          <ac:spMkLst>
            <pc:docMk/>
            <pc:sldMk cId="1644349888" sldId="345"/>
            <ac:spMk id="11" creationId="{C3E1ECD8-894A-446C-996C-C31F4E42FD3E}"/>
          </ac:spMkLst>
        </pc:spChg>
        <pc:cxnChg chg="add mod">
          <ac:chgData name="Edward Tremel" userId="99c4cb7793acbe54" providerId="LiveId" clId="{C06AF877-04CF-4E9E-9954-CF6D5789BF63}" dt="2021-03-01T07:22:54.491" v="4784" actId="1076"/>
          <ac:cxnSpMkLst>
            <pc:docMk/>
            <pc:sldMk cId="1644349888" sldId="345"/>
            <ac:cxnSpMk id="7" creationId="{F571C5A4-CB4A-41C2-83EB-228A062D1E57}"/>
          </ac:cxnSpMkLst>
        </pc:cxnChg>
        <pc:cxnChg chg="add mod">
          <ac:chgData name="Edward Tremel" userId="99c4cb7793acbe54" providerId="LiveId" clId="{C06AF877-04CF-4E9E-9954-CF6D5789BF63}" dt="2021-03-01T07:23:17.788" v="4821" actId="20577"/>
          <ac:cxnSpMkLst>
            <pc:docMk/>
            <pc:sldMk cId="1644349888" sldId="345"/>
            <ac:cxnSpMk id="9" creationId="{447E8652-294D-4530-8583-AC77BCD8ABD1}"/>
          </ac:cxnSpMkLst>
        </pc:cxnChg>
        <pc:cxnChg chg="add mod">
          <ac:chgData name="Edward Tremel" userId="99c4cb7793acbe54" providerId="LiveId" clId="{C06AF877-04CF-4E9E-9954-CF6D5789BF63}" dt="2021-03-01T07:23:55.674" v="4858" actId="14100"/>
          <ac:cxnSpMkLst>
            <pc:docMk/>
            <pc:sldMk cId="1644349888" sldId="345"/>
            <ac:cxnSpMk id="12" creationId="{2757FE2A-5F04-4DDC-B2F8-7BEE7B075F13}"/>
          </ac:cxnSpMkLst>
        </pc:cxnChg>
        <pc:cxnChg chg="add mod">
          <ac:chgData name="Edward Tremel" userId="99c4cb7793acbe54" providerId="LiveId" clId="{C06AF877-04CF-4E9E-9954-CF6D5789BF63}" dt="2021-03-01T07:24:02.381" v="4860" actId="13822"/>
          <ac:cxnSpMkLst>
            <pc:docMk/>
            <pc:sldMk cId="1644349888" sldId="345"/>
            <ac:cxnSpMk id="15" creationId="{7CDD7CA1-BBD5-44B4-B3A3-B4E8C6F355D8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096134094" sldId="345"/>
        </pc:sldMkLst>
      </pc:sldChg>
      <pc:sldChg chg="addSp modSp new mod">
        <pc:chgData name="Edward Tremel" userId="99c4cb7793acbe54" providerId="LiveId" clId="{C06AF877-04CF-4E9E-9954-CF6D5789BF63}" dt="2021-03-01T07:30:01.787" v="5228" actId="13822"/>
        <pc:sldMkLst>
          <pc:docMk/>
          <pc:sldMk cId="1990097537" sldId="346"/>
        </pc:sldMkLst>
        <pc:spChg chg="mod">
          <ac:chgData name="Edward Tremel" userId="99c4cb7793acbe54" providerId="LiveId" clId="{C06AF877-04CF-4E9E-9954-CF6D5789BF63}" dt="2021-03-01T07:24:35.581" v="4889" actId="20577"/>
          <ac:spMkLst>
            <pc:docMk/>
            <pc:sldMk cId="1990097537" sldId="346"/>
            <ac:spMk id="2" creationId="{DFC5EF7F-D16C-4648-AAC5-B9C504B80DEA}"/>
          </ac:spMkLst>
        </pc:spChg>
        <pc:spChg chg="mod">
          <ac:chgData name="Edward Tremel" userId="99c4cb7793acbe54" providerId="LiveId" clId="{C06AF877-04CF-4E9E-9954-CF6D5789BF63}" dt="2021-03-01T07:27:13.746" v="5003" actId="14100"/>
          <ac:spMkLst>
            <pc:docMk/>
            <pc:sldMk cId="1990097537" sldId="346"/>
            <ac:spMk id="3" creationId="{81F3560B-C42D-49C4-B204-23A539D6E8F5}"/>
          </ac:spMkLst>
        </pc:spChg>
        <pc:spChg chg="add mod">
          <ac:chgData name="Edward Tremel" userId="99c4cb7793acbe54" providerId="LiveId" clId="{C06AF877-04CF-4E9E-9954-CF6D5789BF63}" dt="2021-03-01T07:29:29.569" v="5180" actId="207"/>
          <ac:spMkLst>
            <pc:docMk/>
            <pc:sldMk cId="1990097537" sldId="346"/>
            <ac:spMk id="5" creationId="{9A1B935F-7B08-40A1-A23A-FFB996B21EE5}"/>
          </ac:spMkLst>
        </pc:spChg>
        <pc:spChg chg="add mod">
          <ac:chgData name="Edward Tremel" userId="99c4cb7793acbe54" providerId="LiveId" clId="{C06AF877-04CF-4E9E-9954-CF6D5789BF63}" dt="2021-03-01T07:28:11.188" v="5057" actId="1076"/>
          <ac:spMkLst>
            <pc:docMk/>
            <pc:sldMk cId="1990097537" sldId="346"/>
            <ac:spMk id="6" creationId="{2286C145-E242-4A44-B345-59EA5036B3CE}"/>
          </ac:spMkLst>
        </pc:spChg>
        <pc:spChg chg="add mod">
          <ac:chgData name="Edward Tremel" userId="99c4cb7793acbe54" providerId="LiveId" clId="{C06AF877-04CF-4E9E-9954-CF6D5789BF63}" dt="2021-03-01T07:29:59.313" v="5227" actId="1076"/>
          <ac:spMkLst>
            <pc:docMk/>
            <pc:sldMk cId="1990097537" sldId="346"/>
            <ac:spMk id="11" creationId="{83E8F88D-6205-4CDB-A79C-7A63DC385B66}"/>
          </ac:spMkLst>
        </pc:sp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8" creationId="{9E3AF0FC-27DF-4015-BB75-A0F42BC1456F}"/>
          </ac:cxnSpMkLst>
        </pc:cxn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10" creationId="{805C2BCC-8BE4-43B3-B1A2-79ABB2573F2E}"/>
          </ac:cxnSpMkLst>
        </pc:cxnChg>
        <pc:cxnChg chg="add mod">
          <ac:chgData name="Edward Tremel" userId="99c4cb7793acbe54" providerId="LiveId" clId="{C06AF877-04CF-4E9E-9954-CF6D5789BF63}" dt="2021-03-01T07:30:01.787" v="5228" actId="13822"/>
          <ac:cxnSpMkLst>
            <pc:docMk/>
            <pc:sldMk cId="1990097537" sldId="346"/>
            <ac:cxnSpMk id="13" creationId="{8958BD59-5CBC-48DD-A098-22B3957ED10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624444814" sldId="346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953773092" sldId="347"/>
        </pc:sldMkLst>
      </pc:sldChg>
      <pc:sldChg chg="modSp add mod">
        <pc:chgData name="Edward Tremel" userId="99c4cb7793acbe54" providerId="LiveId" clId="{C06AF877-04CF-4E9E-9954-CF6D5789BF63}" dt="2021-03-01T07:30:38.694" v="5231" actId="113"/>
        <pc:sldMkLst>
          <pc:docMk/>
          <pc:sldMk cId="3110335986" sldId="347"/>
        </pc:sldMkLst>
        <pc:spChg chg="mod">
          <ac:chgData name="Edward Tremel" userId="99c4cb7793acbe54" providerId="LiveId" clId="{C06AF877-04CF-4E9E-9954-CF6D5789BF63}" dt="2021-03-01T07:30:38.694" v="5231" actId="113"/>
          <ac:spMkLst>
            <pc:docMk/>
            <pc:sldMk cId="3110335986" sldId="347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38:20.860" v="5604" actId="2711"/>
        <pc:sldMkLst>
          <pc:docMk/>
          <pc:sldMk cId="1936810918" sldId="348"/>
        </pc:sldMkLst>
        <pc:spChg chg="mod">
          <ac:chgData name="Edward Tremel" userId="99c4cb7793acbe54" providerId="LiveId" clId="{C06AF877-04CF-4E9E-9954-CF6D5789BF63}" dt="2021-03-01T07:32:26.026" v="5300" actId="20577"/>
          <ac:spMkLst>
            <pc:docMk/>
            <pc:sldMk cId="1936810918" sldId="348"/>
            <ac:spMk id="2" creationId="{FAB4CEA1-59CF-4FDD-A38F-C6171B2F56DE}"/>
          </ac:spMkLst>
        </pc:spChg>
        <pc:spChg chg="mod">
          <ac:chgData name="Edward Tremel" userId="99c4cb7793acbe54" providerId="LiveId" clId="{C06AF877-04CF-4E9E-9954-CF6D5789BF63}" dt="2021-03-01T07:38:20.860" v="5604" actId="2711"/>
          <ac:spMkLst>
            <pc:docMk/>
            <pc:sldMk cId="1936810918" sldId="348"/>
            <ac:spMk id="3" creationId="{42A4FF2A-E876-464C-8761-2901449ECA04}"/>
          </ac:spMkLst>
        </pc:spChg>
        <pc:spChg chg="add mod">
          <ac:chgData name="Edward Tremel" userId="99c4cb7793acbe54" providerId="LiveId" clId="{C06AF877-04CF-4E9E-9954-CF6D5789BF63}" dt="2021-03-01T07:36:03.738" v="5453" actId="1076"/>
          <ac:spMkLst>
            <pc:docMk/>
            <pc:sldMk cId="1936810918" sldId="348"/>
            <ac:spMk id="5" creationId="{5764147A-670E-459B-804E-473E9A214FB3}"/>
          </ac:spMkLst>
        </pc:spChg>
        <pc:spChg chg="add mod">
          <ac:chgData name="Edward Tremel" userId="99c4cb7793acbe54" providerId="LiveId" clId="{C06AF877-04CF-4E9E-9954-CF6D5789BF63}" dt="2021-03-01T07:36:25.617" v="5456" actId="1076"/>
          <ac:spMkLst>
            <pc:docMk/>
            <pc:sldMk cId="1936810918" sldId="348"/>
            <ac:spMk id="6" creationId="{B2A75A8B-12F3-41CB-A3B5-5C438AAD21E5}"/>
          </ac:spMkLst>
        </pc:spChg>
        <pc:spChg chg="add mod">
          <ac:chgData name="Edward Tremel" userId="99c4cb7793acbe54" providerId="LiveId" clId="{C06AF877-04CF-4E9E-9954-CF6D5789BF63}" dt="2021-03-01T07:37:01.133" v="5487" actId="1076"/>
          <ac:spMkLst>
            <pc:docMk/>
            <pc:sldMk cId="1936810918" sldId="348"/>
            <ac:spMk id="8" creationId="{6751D2AD-382F-4D52-9591-98F0748861C7}"/>
          </ac:spMkLst>
        </pc:spChg>
        <pc:cxnChg chg="add mod">
          <ac:chgData name="Edward Tremel" userId="99c4cb7793acbe54" providerId="LiveId" clId="{C06AF877-04CF-4E9E-9954-CF6D5789BF63}" dt="2021-03-01T07:36:25.617" v="5456" actId="1076"/>
          <ac:cxnSpMkLst>
            <pc:docMk/>
            <pc:sldMk cId="1936810918" sldId="348"/>
            <ac:cxnSpMk id="7" creationId="{89BC898E-E692-4BD2-BA91-430E56F43C6B}"/>
          </ac:cxnSpMkLst>
        </pc:cxnChg>
        <pc:cxnChg chg="add mod">
          <ac:chgData name="Edward Tremel" userId="99c4cb7793acbe54" providerId="LiveId" clId="{C06AF877-04CF-4E9E-9954-CF6D5789BF63}" dt="2021-03-01T07:37:10.176" v="5489" actId="14100"/>
          <ac:cxnSpMkLst>
            <pc:docMk/>
            <pc:sldMk cId="1936810918" sldId="348"/>
            <ac:cxnSpMk id="10" creationId="{90CF7260-8855-487D-8A1D-1E3E4F4AD863}"/>
          </ac:cxnSpMkLst>
        </pc:cxnChg>
        <pc:cxnChg chg="add mod">
          <ac:chgData name="Edward Tremel" userId="99c4cb7793acbe54" providerId="LiveId" clId="{C06AF877-04CF-4E9E-9954-CF6D5789BF63}" dt="2021-03-01T07:37:15.079" v="5491" actId="14100"/>
          <ac:cxnSpMkLst>
            <pc:docMk/>
            <pc:sldMk cId="1936810918" sldId="348"/>
            <ac:cxnSpMk id="12" creationId="{6A311A06-285D-4B65-B96A-96CBF03A3FA9}"/>
          </ac:cxnSpMkLst>
        </pc:cxnChg>
      </pc:sldChg>
      <pc:sldChg chg="addSp delSp modSp new mod">
        <pc:chgData name="Edward Tremel" userId="99c4cb7793acbe54" providerId="LiveId" clId="{C06AF877-04CF-4E9E-9954-CF6D5789BF63}" dt="2021-03-01T07:48:43.757" v="6147" actId="14100"/>
        <pc:sldMkLst>
          <pc:docMk/>
          <pc:sldMk cId="2427811249" sldId="349"/>
        </pc:sldMkLst>
        <pc:spChg chg="mod">
          <ac:chgData name="Edward Tremel" userId="99c4cb7793acbe54" providerId="LiveId" clId="{C06AF877-04CF-4E9E-9954-CF6D5789BF63}" dt="2021-03-01T07:38:31.128" v="5621" actId="20577"/>
          <ac:spMkLst>
            <pc:docMk/>
            <pc:sldMk cId="2427811249" sldId="349"/>
            <ac:spMk id="2" creationId="{655EF840-9ACB-41DA-9990-A0DCE19718D4}"/>
          </ac:spMkLst>
        </pc:spChg>
        <pc:spChg chg="mod">
          <ac:chgData name="Edward Tremel" userId="99c4cb7793acbe54" providerId="LiveId" clId="{C06AF877-04CF-4E9E-9954-CF6D5789BF63}" dt="2021-03-01T07:43:15.894" v="5851" actId="20577"/>
          <ac:spMkLst>
            <pc:docMk/>
            <pc:sldMk cId="2427811249" sldId="349"/>
            <ac:spMk id="3" creationId="{120D7FC0-AAB2-4D61-A53E-4FAE8422FE7B}"/>
          </ac:spMkLst>
        </pc:spChg>
        <pc:spChg chg="add mod">
          <ac:chgData name="Edward Tremel" userId="99c4cb7793acbe54" providerId="LiveId" clId="{C06AF877-04CF-4E9E-9954-CF6D5789BF63}" dt="2021-03-01T07:45:24.262" v="6020" actId="1076"/>
          <ac:spMkLst>
            <pc:docMk/>
            <pc:sldMk cId="2427811249" sldId="349"/>
            <ac:spMk id="5" creationId="{87B0AFA5-EA15-4B8D-A7A5-D4BA27907258}"/>
          </ac:spMkLst>
        </pc:spChg>
        <pc:spChg chg="add mod">
          <ac:chgData name="Edward Tremel" userId="99c4cb7793acbe54" providerId="LiveId" clId="{C06AF877-04CF-4E9E-9954-CF6D5789BF63}" dt="2021-03-01T07:45:29.570" v="6021" actId="1076"/>
          <ac:spMkLst>
            <pc:docMk/>
            <pc:sldMk cId="2427811249" sldId="349"/>
            <ac:spMk id="6" creationId="{ED128A3F-7D01-420A-8CCF-25AC95E1EFF5}"/>
          </ac:spMkLst>
        </pc:spChg>
        <pc:spChg chg="add mod">
          <ac:chgData name="Edward Tremel" userId="99c4cb7793acbe54" providerId="LiveId" clId="{C06AF877-04CF-4E9E-9954-CF6D5789BF63}" dt="2021-03-01T07:45:10.119" v="6019" actId="2711"/>
          <ac:spMkLst>
            <pc:docMk/>
            <pc:sldMk cId="2427811249" sldId="349"/>
            <ac:spMk id="7" creationId="{E10ED155-D681-4687-BA7E-497F0C945DF3}"/>
          </ac:spMkLst>
        </pc:spChg>
        <pc:spChg chg="add mod">
          <ac:chgData name="Edward Tremel" userId="99c4cb7793acbe54" providerId="LiveId" clId="{C06AF877-04CF-4E9E-9954-CF6D5789BF63}" dt="2021-03-01T07:46:02.788" v="6041" actId="14100"/>
          <ac:spMkLst>
            <pc:docMk/>
            <pc:sldMk cId="2427811249" sldId="349"/>
            <ac:spMk id="10" creationId="{EEA4369D-E8B4-4B48-99EF-FED9127CEC23}"/>
          </ac:spMkLst>
        </pc:spChg>
        <pc:spChg chg="add del mod">
          <ac:chgData name="Edward Tremel" userId="99c4cb7793acbe54" providerId="LiveId" clId="{C06AF877-04CF-4E9E-9954-CF6D5789BF63}" dt="2021-03-01T07:46:24.275" v="6046"/>
          <ac:spMkLst>
            <pc:docMk/>
            <pc:sldMk cId="2427811249" sldId="349"/>
            <ac:spMk id="15" creationId="{3D042923-025D-46A8-95B3-EFAD9AFBBAD5}"/>
          </ac:spMkLst>
        </pc:spChg>
        <pc:spChg chg="add mod">
          <ac:chgData name="Edward Tremel" userId="99c4cb7793acbe54" providerId="LiveId" clId="{C06AF877-04CF-4E9E-9954-CF6D5789BF63}" dt="2021-03-01T07:46:34.526" v="6064" actId="1076"/>
          <ac:spMkLst>
            <pc:docMk/>
            <pc:sldMk cId="2427811249" sldId="349"/>
            <ac:spMk id="17" creationId="{3CB37B1C-2FFC-443F-8254-AB8866386310}"/>
          </ac:spMkLst>
        </pc:spChg>
        <pc:spChg chg="add mod">
          <ac:chgData name="Edward Tremel" userId="99c4cb7793acbe54" providerId="LiveId" clId="{C06AF877-04CF-4E9E-9954-CF6D5789BF63}" dt="2021-03-01T07:47:03.701" v="6088" actId="20577"/>
          <ac:spMkLst>
            <pc:docMk/>
            <pc:sldMk cId="2427811249" sldId="349"/>
            <ac:spMk id="20" creationId="{14C63CEE-C486-46AC-8775-45C428826A93}"/>
          </ac:spMkLst>
        </pc:spChg>
        <pc:spChg chg="add mod">
          <ac:chgData name="Edward Tremel" userId="99c4cb7793acbe54" providerId="LiveId" clId="{C06AF877-04CF-4E9E-9954-CF6D5789BF63}" dt="2021-03-01T07:48:43.757" v="6147" actId="14100"/>
          <ac:spMkLst>
            <pc:docMk/>
            <pc:sldMk cId="2427811249" sldId="349"/>
            <ac:spMk id="30" creationId="{D2EDEA2C-ED08-4C9D-8746-B6B9A4D34729}"/>
          </ac:spMkLst>
        </pc:spChg>
        <pc:cxnChg chg="add mod">
          <ac:chgData name="Edward Tremel" userId="99c4cb7793acbe54" providerId="LiveId" clId="{C06AF877-04CF-4E9E-9954-CF6D5789BF63}" dt="2021-03-01T07:45:40.929" v="6023" actId="13822"/>
          <ac:cxnSpMkLst>
            <pc:docMk/>
            <pc:sldMk cId="2427811249" sldId="349"/>
            <ac:cxnSpMk id="9" creationId="{A55E06B5-97CA-4B22-AB83-1E3A03C96346}"/>
          </ac:cxnSpMkLst>
        </pc:cxnChg>
        <pc:cxnChg chg="add mod">
          <ac:chgData name="Edward Tremel" userId="99c4cb7793acbe54" providerId="LiveId" clId="{C06AF877-04CF-4E9E-9954-CF6D5789BF63}" dt="2021-03-01T07:46:08.107" v="6042" actId="14100"/>
          <ac:cxnSpMkLst>
            <pc:docMk/>
            <pc:sldMk cId="2427811249" sldId="349"/>
            <ac:cxnSpMk id="11" creationId="{2237EB3D-4993-40B0-A0A2-64C99B72B6BC}"/>
          </ac:cxnSpMkLst>
        </pc:cxnChg>
        <pc:cxnChg chg="add mod">
          <ac:chgData name="Edward Tremel" userId="99c4cb7793acbe54" providerId="LiveId" clId="{C06AF877-04CF-4E9E-9954-CF6D5789BF63}" dt="2021-03-01T07:46:19.830" v="6044" actId="13822"/>
          <ac:cxnSpMkLst>
            <pc:docMk/>
            <pc:sldMk cId="2427811249" sldId="349"/>
            <ac:cxnSpMk id="14" creationId="{AE342381-F972-4156-B1E2-2DACF68CCDB6}"/>
          </ac:cxnSpMkLst>
        </pc:cxnChg>
        <pc:cxnChg chg="add del mod">
          <ac:chgData name="Edward Tremel" userId="99c4cb7793acbe54" providerId="LiveId" clId="{C06AF877-04CF-4E9E-9954-CF6D5789BF63}" dt="2021-03-01T07:46:24.275" v="6046"/>
          <ac:cxnSpMkLst>
            <pc:docMk/>
            <pc:sldMk cId="2427811249" sldId="349"/>
            <ac:cxnSpMk id="16" creationId="{2806F0AA-F313-4271-A06B-D063C6917809}"/>
          </ac:cxnSpMkLst>
        </pc:cxnChg>
        <pc:cxnChg chg="add mod">
          <ac:chgData name="Edward Tremel" userId="99c4cb7793acbe54" providerId="LiveId" clId="{C06AF877-04CF-4E9E-9954-CF6D5789BF63}" dt="2021-03-01T07:46:37.326" v="6065" actId="14100"/>
          <ac:cxnSpMkLst>
            <pc:docMk/>
            <pc:sldMk cId="2427811249" sldId="349"/>
            <ac:cxnSpMk id="18" creationId="{7E0583A6-F9E3-46C3-AD9E-844BC8AF0182}"/>
          </ac:cxnSpMkLst>
        </pc:cxnChg>
        <pc:cxnChg chg="add mod">
          <ac:chgData name="Edward Tremel" userId="99c4cb7793acbe54" providerId="LiveId" clId="{C06AF877-04CF-4E9E-9954-CF6D5789BF63}" dt="2021-03-01T07:47:12.542" v="6092" actId="14100"/>
          <ac:cxnSpMkLst>
            <pc:docMk/>
            <pc:sldMk cId="2427811249" sldId="349"/>
            <ac:cxnSpMk id="21" creationId="{EA85D8D2-736F-4B52-B9C7-BCC3938FBAE5}"/>
          </ac:cxnSpMkLst>
        </pc:cxnChg>
        <pc:cxnChg chg="add mod">
          <ac:chgData name="Edward Tremel" userId="99c4cb7793acbe54" providerId="LiveId" clId="{C06AF877-04CF-4E9E-9954-CF6D5789BF63}" dt="2021-03-01T07:47:37.049" v="6097" actId="14100"/>
          <ac:cxnSpMkLst>
            <pc:docMk/>
            <pc:sldMk cId="2427811249" sldId="349"/>
            <ac:cxnSpMk id="26" creationId="{C0731898-FD25-48B0-A771-D0E9149D1DB0}"/>
          </ac:cxnSpMkLst>
        </pc:cxnChg>
        <pc:cxnChg chg="add mod">
          <ac:chgData name="Edward Tremel" userId="99c4cb7793acbe54" providerId="LiveId" clId="{C06AF877-04CF-4E9E-9954-CF6D5789BF63}" dt="2021-03-01T07:48:24.349" v="6145" actId="13822"/>
          <ac:cxnSpMkLst>
            <pc:docMk/>
            <pc:sldMk cId="2427811249" sldId="349"/>
            <ac:cxnSpMk id="32" creationId="{9917C355-58F9-4AE7-A94E-7C93AC23E372}"/>
          </ac:cxnSpMkLst>
        </pc:cxnChg>
      </pc:sldChg>
      <pc:sldChg chg="addSp modSp new mod">
        <pc:chgData name="Edward Tremel" userId="99c4cb7793acbe54" providerId="LiveId" clId="{C06AF877-04CF-4E9E-9954-CF6D5789BF63}" dt="2021-03-01T07:53:23.480" v="6417" actId="20577"/>
        <pc:sldMkLst>
          <pc:docMk/>
          <pc:sldMk cId="2249918114" sldId="350"/>
        </pc:sldMkLst>
        <pc:spChg chg="mod">
          <ac:chgData name="Edward Tremel" userId="99c4cb7793acbe54" providerId="LiveId" clId="{C06AF877-04CF-4E9E-9954-CF6D5789BF63}" dt="2021-03-01T07:49:37.526" v="6162" actId="20577"/>
          <ac:spMkLst>
            <pc:docMk/>
            <pc:sldMk cId="2249918114" sldId="350"/>
            <ac:spMk id="2" creationId="{1D5E7860-5F8C-47FF-ACC9-01C6DF13FD41}"/>
          </ac:spMkLst>
        </pc:spChg>
        <pc:spChg chg="mod">
          <ac:chgData name="Edward Tremel" userId="99c4cb7793acbe54" providerId="LiveId" clId="{C06AF877-04CF-4E9E-9954-CF6D5789BF63}" dt="2021-03-01T07:53:23.480" v="6417" actId="20577"/>
          <ac:spMkLst>
            <pc:docMk/>
            <pc:sldMk cId="2249918114" sldId="350"/>
            <ac:spMk id="3" creationId="{E34BD3C4-8076-4FB4-AD72-30DCBDB9F740}"/>
          </ac:spMkLst>
        </pc:spChg>
        <pc:spChg chg="add mod">
          <ac:chgData name="Edward Tremel" userId="99c4cb7793acbe54" providerId="LiveId" clId="{C06AF877-04CF-4E9E-9954-CF6D5789BF63}" dt="2021-03-01T07:52:55.381" v="6375" actId="313"/>
          <ac:spMkLst>
            <pc:docMk/>
            <pc:sldMk cId="2249918114" sldId="350"/>
            <ac:spMk id="5" creationId="{92D27B63-F5DE-4897-8B19-D32450BD01DA}"/>
          </ac:spMkLst>
        </pc:spChg>
      </pc:sldChg>
      <pc:sldChg chg="modSp add mod">
        <pc:chgData name="Edward Tremel" userId="99c4cb7793acbe54" providerId="LiveId" clId="{C06AF877-04CF-4E9E-9954-CF6D5789BF63}" dt="2021-03-01T07:53:40.861" v="6428" actId="20577"/>
        <pc:sldMkLst>
          <pc:docMk/>
          <pc:sldMk cId="2041721998" sldId="351"/>
        </pc:sldMkLst>
        <pc:spChg chg="mod">
          <ac:chgData name="Edward Tremel" userId="99c4cb7793acbe54" providerId="LiveId" clId="{C06AF877-04CF-4E9E-9954-CF6D5789BF63}" dt="2021-03-01T07:53:40.861" v="6428" actId="20577"/>
          <ac:spMkLst>
            <pc:docMk/>
            <pc:sldMk cId="2041721998" sldId="351"/>
            <ac:spMk id="2" creationId="{42F1B814-6282-4075-A22A-DC3ABFDC9ED3}"/>
          </ac:spMkLst>
        </pc:spChg>
        <pc:spChg chg="mod">
          <ac:chgData name="Edward Tremel" userId="99c4cb7793acbe54" providerId="LiveId" clId="{C06AF877-04CF-4E9E-9954-CF6D5789BF63}" dt="2021-03-01T07:53:37.220" v="6419" actId="113"/>
          <ac:spMkLst>
            <pc:docMk/>
            <pc:sldMk cId="2041721998" sldId="351"/>
            <ac:spMk id="3" creationId="{A21C63A1-E39A-4E80-92B5-E2FCBFF8D55C}"/>
          </ac:spMkLst>
        </pc:spChg>
      </pc:sldChg>
    </pc:docChg>
  </pc:docChgLst>
  <pc:docChgLst>
    <pc:chgData name="Edward Tremel" userId="99c4cb7793acbe54" providerId="LiveId" clId="{46CB673A-F99A-4668-942F-FD5E46DA27A0}"/>
    <pc:docChg chg="undo custSel addSld delSld modSld">
      <pc:chgData name="Edward Tremel" userId="99c4cb7793acbe54" providerId="LiveId" clId="{46CB673A-F99A-4668-942F-FD5E46DA27A0}" dt="2021-02-19T02:12:54.876" v="3293"/>
      <pc:docMkLst>
        <pc:docMk/>
      </pc:docMkLst>
      <pc:sldChg chg="modSp mod">
        <pc:chgData name="Edward Tremel" userId="99c4cb7793acbe54" providerId="LiveId" clId="{46CB673A-F99A-4668-942F-FD5E46DA27A0}" dt="2021-02-19T02:08:33.314" v="3105" actId="20577"/>
        <pc:sldMkLst>
          <pc:docMk/>
          <pc:sldMk cId="905501653" sldId="329"/>
        </pc:sldMkLst>
        <pc:spChg chg="mod">
          <ac:chgData name="Edward Tremel" userId="99c4cb7793acbe54" providerId="LiveId" clId="{46CB673A-F99A-4668-942F-FD5E46DA27A0}" dt="2021-02-19T02:08:33.314" v="3105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addSp delSp modSp mod">
        <pc:chgData name="Edward Tremel" userId="99c4cb7793acbe54" providerId="LiveId" clId="{46CB673A-F99A-4668-942F-FD5E46DA27A0}" dt="2021-02-18T23:28:39.282" v="295" actId="113"/>
        <pc:sldMkLst>
          <pc:docMk/>
          <pc:sldMk cId="1477853703" sldId="331"/>
        </pc:sldMkLst>
        <pc:spChg chg="mod">
          <ac:chgData name="Edward Tremel" userId="99c4cb7793acbe54" providerId="LiveId" clId="{46CB673A-F99A-4668-942F-FD5E46DA27A0}" dt="2021-02-18T23:28:39.282" v="295" actId="113"/>
          <ac:spMkLst>
            <pc:docMk/>
            <pc:sldMk cId="1477853703" sldId="331"/>
            <ac:spMk id="3" creationId="{B08CFC4E-D51B-4EC7-B64C-B03437F6F149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5" creationId="{79569943-D207-4BAF-80D5-1765439FC1E6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6" creationId="{ADF40DEA-300C-4CA9-8151-2B197506BA90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7" creationId="{A8E19128-488F-4D97-90BD-1E0964EDEBCF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9" creationId="{C4FEA116-1EFB-444E-8277-43C28B944969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11" creationId="{574409E5-A0C8-4435-B0E6-4B8C39A048A6}"/>
          </ac:spMkLst>
        </pc:spChg>
        <pc:spChg chg="add mod ord">
          <ac:chgData name="Edward Tremel" userId="99c4cb7793acbe54" providerId="LiveId" clId="{46CB673A-F99A-4668-942F-FD5E46DA27A0}" dt="2021-02-18T23:03:00.800" v="146" actId="166"/>
          <ac:spMkLst>
            <pc:docMk/>
            <pc:sldMk cId="1477853703" sldId="331"/>
            <ac:spMk id="12" creationId="{1DB164F5-5457-42B1-ADFB-3D5A53C96A75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3" creationId="{23F03FD0-8203-4ADC-9B1D-B526EAD25E08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4" creationId="{1CA63F6F-DE50-47AB-8DB9-2BF8C0711892}"/>
          </ac:spMkLst>
        </pc:spChg>
        <pc:spChg chg="add del mod">
          <ac:chgData name="Edward Tremel" userId="99c4cb7793acbe54" providerId="LiveId" clId="{46CB673A-F99A-4668-942F-FD5E46DA27A0}" dt="2021-02-18T23:03:05.530" v="147" actId="478"/>
          <ac:spMkLst>
            <pc:docMk/>
            <pc:sldMk cId="1477853703" sldId="331"/>
            <ac:spMk id="16" creationId="{5B894324-ECA0-49FF-A5D0-520FD9E84082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7" creationId="{EBC1EF1C-E0AE-4734-9FD6-2A4962D42863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8" creationId="{FC04DC53-BE2D-476C-844F-447D5A368C79}"/>
          </ac:spMkLst>
        </pc:spChg>
        <pc:cxnChg chg="add mod">
          <ac:chgData name="Edward Tremel" userId="99c4cb7793acbe54" providerId="LiveId" clId="{46CB673A-F99A-4668-942F-FD5E46DA27A0}" dt="2021-02-18T23:01:37.106" v="137"/>
          <ac:cxnSpMkLst>
            <pc:docMk/>
            <pc:sldMk cId="1477853703" sldId="331"/>
            <ac:cxnSpMk id="8" creationId="{F1E42C5A-7541-4A23-9DDF-C37978BAFFC8}"/>
          </ac:cxnSpMkLst>
        </pc:cxnChg>
        <pc:cxnChg chg="add mod">
          <ac:chgData name="Edward Tremel" userId="99c4cb7793acbe54" providerId="LiveId" clId="{46CB673A-F99A-4668-942F-FD5E46DA27A0}" dt="2021-02-18T23:01:57.467" v="139" actId="1076"/>
          <ac:cxnSpMkLst>
            <pc:docMk/>
            <pc:sldMk cId="1477853703" sldId="331"/>
            <ac:cxnSpMk id="10" creationId="{294D7A51-02FB-475B-961F-30CF7B058351}"/>
          </ac:cxnSpMkLst>
        </pc:cxnChg>
        <pc:cxnChg chg="add mod">
          <ac:chgData name="Edward Tremel" userId="99c4cb7793acbe54" providerId="LiveId" clId="{46CB673A-F99A-4668-942F-FD5E46DA27A0}" dt="2021-02-18T23:02:37.303" v="143" actId="1076"/>
          <ac:cxnSpMkLst>
            <pc:docMk/>
            <pc:sldMk cId="1477853703" sldId="331"/>
            <ac:cxnSpMk id="15" creationId="{776A7AF6-00B0-4C22-9B90-7B358E4B7136}"/>
          </ac:cxnSpMkLst>
        </pc:cxnChg>
      </pc:sldChg>
      <pc:sldChg chg="del">
        <pc:chgData name="Edward Tremel" userId="99c4cb7793acbe54" providerId="LiveId" clId="{46CB673A-F99A-4668-942F-FD5E46DA27A0}" dt="2021-02-19T02:08:40.256" v="3107" actId="47"/>
        <pc:sldMkLst>
          <pc:docMk/>
          <pc:sldMk cId="3229061564" sldId="332"/>
        </pc:sldMkLst>
      </pc:sldChg>
      <pc:sldChg chg="addSp modSp mod modAnim">
        <pc:chgData name="Edward Tremel" userId="99c4cb7793acbe54" providerId="LiveId" clId="{46CB673A-F99A-4668-942F-FD5E46DA27A0}" dt="2021-02-18T23:59:20.707" v="680"/>
        <pc:sldMkLst>
          <pc:docMk/>
          <pc:sldMk cId="3233576163" sldId="334"/>
        </pc:sldMkLst>
        <pc:spChg chg="mod">
          <ac:chgData name="Edward Tremel" userId="99c4cb7793acbe54" providerId="LiveId" clId="{46CB673A-F99A-4668-942F-FD5E46DA27A0}" dt="2021-02-18T23:37:54.129" v="616" actId="14100"/>
          <ac:spMkLst>
            <pc:docMk/>
            <pc:sldMk cId="3233576163" sldId="334"/>
            <ac:spMk id="3" creationId="{73C06730-873A-420C-969C-F5946DCD7C7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5" creationId="{8C3DD512-39E4-4D04-B9CD-50B254FBA94C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6" creationId="{51FDD42C-4BA8-4DB8-ACCA-52E3B9CABAD4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7" creationId="{0C670FEA-09CD-4B64-A3BB-111A874FF54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8" creationId="{E6016E41-1C82-4B14-A01A-F012E9254550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9" creationId="{84D1F13F-3E6D-4009-83F4-340258B0069A}"/>
          </ac:spMkLst>
        </pc:spChg>
        <pc:spChg chg="add mod">
          <ac:chgData name="Edward Tremel" userId="99c4cb7793acbe54" providerId="LiveId" clId="{46CB673A-F99A-4668-942F-FD5E46DA27A0}" dt="2021-02-18T23:51:33.394" v="640" actId="164"/>
          <ac:spMkLst>
            <pc:docMk/>
            <pc:sldMk cId="3233576163" sldId="334"/>
            <ac:spMk id="10" creationId="{8EC31E2F-054B-428A-8BC1-CF43AB4BED0E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1" creationId="{4D04FC78-F05C-4D89-AD86-7D237F2AE925}"/>
          </ac:spMkLst>
        </pc:spChg>
        <pc:spChg chg="add mod">
          <ac:chgData name="Edward Tremel" userId="99c4cb7793acbe54" providerId="LiveId" clId="{46CB673A-F99A-4668-942F-FD5E46DA27A0}" dt="2021-02-18T23:36:12.882" v="597" actId="1076"/>
          <ac:spMkLst>
            <pc:docMk/>
            <pc:sldMk cId="3233576163" sldId="334"/>
            <ac:spMk id="13" creationId="{D2E49398-33C9-4A65-B67E-6C1EDAFF0055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4" creationId="{C77F4E27-69C4-4440-8C0A-7C16365F0F1C}"/>
          </ac:spMkLst>
        </pc:spChg>
        <pc:spChg chg="add mod">
          <ac:chgData name="Edward Tremel" userId="99c4cb7793acbe54" providerId="LiveId" clId="{46CB673A-F99A-4668-942F-FD5E46DA27A0}" dt="2021-02-18T23:36:20.998" v="599" actId="1076"/>
          <ac:spMkLst>
            <pc:docMk/>
            <pc:sldMk cId="3233576163" sldId="334"/>
            <ac:spMk id="16" creationId="{BE4FFD96-122B-4A2B-8B08-2277148C386B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7" creationId="{E5C2077C-A978-4394-ACD1-80416735C3E0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8" creationId="{304F4487-DAE3-4EFF-A609-3455E7F904A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9" creationId="{702D3AEB-BBE9-425F-8B01-FC5139F78120}"/>
          </ac:spMkLst>
        </pc:spChg>
        <pc:spChg chg="add mod">
          <ac:chgData name="Edward Tremel" userId="99c4cb7793acbe54" providerId="LiveId" clId="{46CB673A-F99A-4668-942F-FD5E46DA27A0}" dt="2021-02-18T23:37:57.401" v="617" actId="1076"/>
          <ac:spMkLst>
            <pc:docMk/>
            <pc:sldMk cId="3233576163" sldId="334"/>
            <ac:spMk id="22" creationId="{B594D0CC-0CC8-4F8D-BCBE-AB7FC3D83EE5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3" creationId="{2425D91C-B198-4230-BC6E-9522D25B35CB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4" creationId="{DF4561DC-01F9-4AD6-8E64-B98D8250587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5" creationId="{FDC13B64-AD42-4D8E-8AEC-D38119E1F149}"/>
          </ac:spMkLst>
        </pc:spChg>
        <pc:grpChg chg="add mod">
          <ac:chgData name="Edward Tremel" userId="99c4cb7793acbe54" providerId="LiveId" clId="{46CB673A-F99A-4668-942F-FD5E46DA27A0}" dt="2021-02-18T23:51:33.394" v="640" actId="164"/>
          <ac:grpSpMkLst>
            <pc:docMk/>
            <pc:sldMk cId="3233576163" sldId="334"/>
            <ac:grpSpMk id="32" creationId="{B39B8B6D-7497-48CF-A867-82BE83F59F6D}"/>
          </ac:grpSpMkLst>
        </pc:grp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2" creationId="{F5C19EC4-0AA1-4319-8012-2CB7CA108F54}"/>
          </ac:cxnSpMkLst>
        </pc:cxn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5" creationId="{A85C7426-9E45-4651-98A5-847C3CD10089}"/>
          </ac:cxnSpMkLst>
        </pc:cxnChg>
        <pc:cxnChg chg="add mod">
          <ac:chgData name="Edward Tremel" userId="99c4cb7793acbe54" providerId="LiveId" clId="{46CB673A-F99A-4668-942F-FD5E46DA27A0}" dt="2021-02-18T23:35:27.471" v="563" actId="1076"/>
          <ac:cxnSpMkLst>
            <pc:docMk/>
            <pc:sldMk cId="3233576163" sldId="334"/>
            <ac:cxnSpMk id="21" creationId="{5536ADEB-0652-4B1F-8C79-B2E9F9D303BC}"/>
          </ac:cxnSpMkLst>
        </pc:cxnChg>
        <pc:cxnChg chg="add mod">
          <ac:chgData name="Edward Tremel" userId="99c4cb7793acbe54" providerId="LiveId" clId="{46CB673A-F99A-4668-942F-FD5E46DA27A0}" dt="2021-02-18T23:38:25.174" v="622" actId="13822"/>
          <ac:cxnSpMkLst>
            <pc:docMk/>
            <pc:sldMk cId="3233576163" sldId="334"/>
            <ac:cxnSpMk id="27" creationId="{34ADBADB-F038-4289-8F1B-408FA33C363F}"/>
          </ac:cxnSpMkLst>
        </pc:cxnChg>
        <pc:cxnChg chg="add mod">
          <ac:chgData name="Edward Tremel" userId="99c4cb7793acbe54" providerId="LiveId" clId="{46CB673A-F99A-4668-942F-FD5E46DA27A0}" dt="2021-02-18T23:48:43.809" v="624" actId="1076"/>
          <ac:cxnSpMkLst>
            <pc:docMk/>
            <pc:sldMk cId="3233576163" sldId="334"/>
            <ac:cxnSpMk id="28" creationId="{667B11CF-19F5-4B8C-A2A6-9EDB82CD3632}"/>
          </ac:cxnSpMkLst>
        </pc:cxnChg>
        <pc:cxnChg chg="add mod">
          <ac:chgData name="Edward Tremel" userId="99c4cb7793acbe54" providerId="LiveId" clId="{46CB673A-F99A-4668-942F-FD5E46DA27A0}" dt="2021-02-18T23:48:47.574" v="626" actId="1076"/>
          <ac:cxnSpMkLst>
            <pc:docMk/>
            <pc:sldMk cId="3233576163" sldId="334"/>
            <ac:cxnSpMk id="29" creationId="{87481DD9-ACDF-412A-A106-B7D89F2D1C74}"/>
          </ac:cxnSpMkLst>
        </pc:cxnChg>
        <pc:cxnChg chg="add mod">
          <ac:chgData name="Edward Tremel" userId="99c4cb7793acbe54" providerId="LiveId" clId="{46CB673A-F99A-4668-942F-FD5E46DA27A0}" dt="2021-02-18T23:48:50.613" v="628" actId="1076"/>
          <ac:cxnSpMkLst>
            <pc:docMk/>
            <pc:sldMk cId="3233576163" sldId="334"/>
            <ac:cxnSpMk id="30" creationId="{B759258F-C3B3-4404-82AE-BC09EAEE9318}"/>
          </ac:cxnSpMkLst>
        </pc:cxnChg>
        <pc:cxnChg chg="add mod">
          <ac:chgData name="Edward Tremel" userId="99c4cb7793acbe54" providerId="LiveId" clId="{46CB673A-F99A-4668-942F-FD5E46DA27A0}" dt="2021-02-18T23:48:53.795" v="630" actId="1076"/>
          <ac:cxnSpMkLst>
            <pc:docMk/>
            <pc:sldMk cId="3233576163" sldId="334"/>
            <ac:cxnSpMk id="31" creationId="{AF988351-61CB-4E57-BA69-973B7BB40354}"/>
          </ac:cxnSpMkLst>
        </pc:cxnChg>
      </pc:sldChg>
      <pc:sldChg chg="addSp delSp modSp new mod">
        <pc:chgData name="Edward Tremel" userId="99c4cb7793acbe54" providerId="LiveId" clId="{46CB673A-F99A-4668-942F-FD5E46DA27A0}" dt="2021-02-19T00:16:44.651" v="1253" actId="20577"/>
        <pc:sldMkLst>
          <pc:docMk/>
          <pc:sldMk cId="3818326870" sldId="335"/>
        </pc:sldMkLst>
        <pc:spChg chg="mod">
          <ac:chgData name="Edward Tremel" userId="99c4cb7793acbe54" providerId="LiveId" clId="{46CB673A-F99A-4668-942F-FD5E46DA27A0}" dt="2021-02-19T00:11:23.343" v="1176" actId="20577"/>
          <ac:spMkLst>
            <pc:docMk/>
            <pc:sldMk cId="3818326870" sldId="335"/>
            <ac:spMk id="2" creationId="{CDF96351-33DE-4727-88E7-EE91831E9A3F}"/>
          </ac:spMkLst>
        </pc:spChg>
        <pc:spChg chg="mod">
          <ac:chgData name="Edward Tremel" userId="99c4cb7793acbe54" providerId="LiveId" clId="{46CB673A-F99A-4668-942F-FD5E46DA27A0}" dt="2021-02-19T00:16:44.651" v="1253" actId="20577"/>
          <ac:spMkLst>
            <pc:docMk/>
            <pc:sldMk cId="3818326870" sldId="335"/>
            <ac:spMk id="3" creationId="{F80D4D6D-536E-40B3-867E-64058A65FAB4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5" creationId="{89873C56-09F4-4406-AE5E-22C67F835335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6" creationId="{37485800-865C-4668-9988-584FD8DA18DB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8" creationId="{40DDAC57-3841-4978-BC6C-D3861FE14EE9}"/>
          </ac:spMkLst>
        </pc:spChg>
        <pc:spChg chg="add mod">
          <ac:chgData name="Edward Tremel" userId="99c4cb7793acbe54" providerId="LiveId" clId="{46CB673A-F99A-4668-942F-FD5E46DA27A0}" dt="2021-02-19T00:13:35.246" v="1198" actId="1076"/>
          <ac:spMkLst>
            <pc:docMk/>
            <pc:sldMk cId="3818326870" sldId="335"/>
            <ac:spMk id="9" creationId="{EEBA0C41-1DE4-4E1A-ACFC-03A1BFCAD10D}"/>
          </ac:spMkLst>
        </pc:spChg>
        <pc:spChg chg="add del mod">
          <ac:chgData name="Edward Tremel" userId="99c4cb7793acbe54" providerId="LiveId" clId="{46CB673A-F99A-4668-942F-FD5E46DA27A0}" dt="2021-02-19T00:14:12.403" v="1201" actId="478"/>
          <ac:spMkLst>
            <pc:docMk/>
            <pc:sldMk cId="3818326870" sldId="335"/>
            <ac:spMk id="10" creationId="{2403F879-25BF-449B-A90B-E524D4BD760A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13" creationId="{746165AE-7C74-434D-9CD1-8A12843A6DBF}"/>
          </ac:spMkLst>
        </pc:spChg>
        <pc:cxnChg chg="add del mod">
          <ac:chgData name="Edward Tremel" userId="99c4cb7793acbe54" providerId="LiveId" clId="{46CB673A-F99A-4668-942F-FD5E46DA27A0}" dt="2021-02-19T00:11:49.924" v="1180" actId="21"/>
          <ac:cxnSpMkLst>
            <pc:docMk/>
            <pc:sldMk cId="3818326870" sldId="335"/>
            <ac:cxnSpMk id="7" creationId="{D825B8F7-338D-4225-B323-8EA1A18C378C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2" creationId="{3D4F3689-64D3-4219-90A6-CEE49826F96D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7" creationId="{D2793600-20FE-4BED-85D7-8CEBF83FE709}"/>
          </ac:cxnSpMkLst>
        </pc:cxnChg>
      </pc:sldChg>
      <pc:sldChg chg="addSp delSp modSp new mod modClrScheme modAnim chgLayout">
        <pc:chgData name="Edward Tremel" userId="99c4cb7793acbe54" providerId="LiveId" clId="{46CB673A-F99A-4668-942F-FD5E46DA27A0}" dt="2021-02-19T02:12:54.876" v="3293"/>
        <pc:sldMkLst>
          <pc:docMk/>
          <pc:sldMk cId="2521117201" sldId="336"/>
        </pc:sldMkLst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2" creationId="{316BC94F-2BAE-494E-AF67-667929F0BB54}"/>
          </ac:spMkLst>
        </pc:spChg>
        <pc:spChg chg="del mod">
          <ac:chgData name="Edward Tremel" userId="99c4cb7793acbe54" providerId="LiveId" clId="{46CB673A-F99A-4668-942F-FD5E46DA27A0}" dt="2021-02-19T00:20:28.745" v="1429" actId="478"/>
          <ac:spMkLst>
            <pc:docMk/>
            <pc:sldMk cId="2521117201" sldId="336"/>
            <ac:spMk id="3" creationId="{02A162D4-49E3-4CE6-8EF5-065043564390}"/>
          </ac:spMkLst>
        </pc:spChg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4" creationId="{70F1E137-21E8-4BD7-9E02-7ECDBDC36FED}"/>
          </ac:spMkLst>
        </pc:spChg>
        <pc:spChg chg="add mod">
          <ac:chgData name="Edward Tremel" userId="99c4cb7793acbe54" providerId="LiveId" clId="{46CB673A-F99A-4668-942F-FD5E46DA27A0}" dt="2021-02-19T00:20:37.073" v="1431" actId="1076"/>
          <ac:spMkLst>
            <pc:docMk/>
            <pc:sldMk cId="2521117201" sldId="336"/>
            <ac:spMk id="5" creationId="{B8C94611-787F-469C-82AF-19E49BD96D46}"/>
          </ac:spMkLst>
        </pc:spChg>
        <pc:spChg chg="add del mod">
          <ac:chgData name="Edward Tremel" userId="99c4cb7793acbe54" providerId="LiveId" clId="{46CB673A-F99A-4668-942F-FD5E46DA27A0}" dt="2021-02-19T00:17:29.359" v="1301" actId="478"/>
          <ac:spMkLst>
            <pc:docMk/>
            <pc:sldMk cId="2521117201" sldId="336"/>
            <ac:spMk id="6" creationId="{E0F1D23B-9DE5-42BD-8B53-4D155B363744}"/>
          </ac:spMkLst>
        </pc:spChg>
        <pc:spChg chg="add mod">
          <ac:chgData name="Edward Tremel" userId="99c4cb7793acbe54" providerId="LiveId" clId="{46CB673A-F99A-4668-942F-FD5E46DA27A0}" dt="2021-02-19T00:24:36.371" v="1642" actId="21"/>
          <ac:spMkLst>
            <pc:docMk/>
            <pc:sldMk cId="2521117201" sldId="336"/>
            <ac:spMk id="9" creationId="{55A3134E-51B4-45F5-A9CC-0843D18501D6}"/>
          </ac:spMkLst>
        </pc:spChg>
        <pc:spChg chg="add del mo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11" creationId="{9EEA59C6-79D6-4760-8E8E-CDC593F91E77}"/>
          </ac:spMkLst>
        </pc:spChg>
        <pc:spChg chg="add mod">
          <ac:chgData name="Edward Tremel" userId="99c4cb7793acbe54" providerId="LiveId" clId="{46CB673A-F99A-4668-942F-FD5E46DA27A0}" dt="2021-02-19T00:20:55.761" v="1491" actId="20577"/>
          <ac:spMkLst>
            <pc:docMk/>
            <pc:sldMk cId="2521117201" sldId="336"/>
            <ac:spMk id="12" creationId="{0753372E-40B3-4F3B-BF5B-D049F60F1F74}"/>
          </ac:spMkLst>
        </pc:spChg>
        <pc:spChg chg="add mod">
          <ac:chgData name="Edward Tremel" userId="99c4cb7793acbe54" providerId="LiveId" clId="{46CB673A-F99A-4668-942F-FD5E46DA27A0}" dt="2021-02-19T00:21:22.512" v="1526" actId="1076"/>
          <ac:spMkLst>
            <pc:docMk/>
            <pc:sldMk cId="2521117201" sldId="336"/>
            <ac:spMk id="13" creationId="{BA8D78AF-A418-4D33-A175-EF4926D6A7D3}"/>
          </ac:spMkLst>
        </pc:spChg>
        <pc:spChg chg="add mod">
          <ac:chgData name="Edward Tremel" userId="99c4cb7793acbe54" providerId="LiveId" clId="{46CB673A-F99A-4668-942F-FD5E46DA27A0}" dt="2021-02-19T00:23:09.253" v="1574" actId="1076"/>
          <ac:spMkLst>
            <pc:docMk/>
            <pc:sldMk cId="2521117201" sldId="336"/>
            <ac:spMk id="14" creationId="{32DAEA3B-1FFD-4B1A-9667-2BD19FD5A04A}"/>
          </ac:spMkLst>
        </pc:spChg>
        <pc:spChg chg="add mod">
          <ac:chgData name="Edward Tremel" userId="99c4cb7793acbe54" providerId="LiveId" clId="{46CB673A-F99A-4668-942F-FD5E46DA27A0}" dt="2021-02-19T00:23:36.970" v="1631" actId="1076"/>
          <ac:spMkLst>
            <pc:docMk/>
            <pc:sldMk cId="2521117201" sldId="336"/>
            <ac:spMk id="18" creationId="{718CAD5D-4484-4F86-9DC6-E27937B19469}"/>
          </ac:spMkLst>
        </pc:spChg>
        <pc:spChg chg="add del">
          <ac:chgData name="Edward Tremel" userId="99c4cb7793acbe54" providerId="LiveId" clId="{46CB673A-F99A-4668-942F-FD5E46DA27A0}" dt="2021-02-19T02:09:53.794" v="3122" actId="478"/>
          <ac:spMkLst>
            <pc:docMk/>
            <pc:sldMk cId="2521117201" sldId="336"/>
            <ac:spMk id="21" creationId="{D1EF8102-4945-4A41-8934-8E6DB1C965D8}"/>
          </ac:spMkLst>
        </pc:spChg>
        <pc:spChg chg="add mod">
          <ac:chgData name="Edward Tremel" userId="99c4cb7793acbe54" providerId="LiveId" clId="{46CB673A-F99A-4668-942F-FD5E46DA27A0}" dt="2021-02-19T02:12:06.242" v="3279" actId="1076"/>
          <ac:spMkLst>
            <pc:docMk/>
            <pc:sldMk cId="2521117201" sldId="336"/>
            <ac:spMk id="22" creationId="{7575C84D-F39F-4FB6-9CA3-1DD824AFC65C}"/>
          </ac:spMkLst>
        </pc:spChg>
        <pc:spChg chg="add mod">
          <ac:chgData name="Edward Tremel" userId="99c4cb7793acbe54" providerId="LiveId" clId="{46CB673A-F99A-4668-942F-FD5E46DA27A0}" dt="2021-02-19T02:12:32.271" v="3292" actId="20577"/>
          <ac:spMkLst>
            <pc:docMk/>
            <pc:sldMk cId="2521117201" sldId="336"/>
            <ac:spMk id="23" creationId="{70101915-5492-4D81-B622-07977BFC2A7A}"/>
          </ac:spMkLst>
        </pc:spChg>
        <pc:cxnChg chg="add del mod">
          <ac:chgData name="Edward Tremel" userId="99c4cb7793acbe54" providerId="LiveId" clId="{46CB673A-F99A-4668-942F-FD5E46DA27A0}" dt="2021-02-19T00:17:29.877" v="1302" actId="478"/>
          <ac:cxnSpMkLst>
            <pc:docMk/>
            <pc:sldMk cId="2521117201" sldId="336"/>
            <ac:cxnSpMk id="7" creationId="{B4F8C9E7-C9C8-4464-9FFA-05389CFA4C20}"/>
          </ac:cxnSpMkLst>
        </pc:cxnChg>
        <pc:cxnChg chg="add mod">
          <ac:chgData name="Edward Tremel" userId="99c4cb7793acbe54" providerId="LiveId" clId="{46CB673A-F99A-4668-942F-FD5E46DA27A0}" dt="2021-02-19T00:23:12.119" v="1575" actId="14100"/>
          <ac:cxnSpMkLst>
            <pc:docMk/>
            <pc:sldMk cId="2521117201" sldId="336"/>
            <ac:cxnSpMk id="16" creationId="{D90611A3-6CD2-4743-8553-85513B872F76}"/>
          </ac:cxnSpMkLst>
        </pc:cxnChg>
        <pc:cxnChg chg="add mod">
          <ac:chgData name="Edward Tremel" userId="99c4cb7793acbe54" providerId="LiveId" clId="{46CB673A-F99A-4668-942F-FD5E46DA27A0}" dt="2021-02-19T00:23:55.934" v="1634" actId="13822"/>
          <ac:cxnSpMkLst>
            <pc:docMk/>
            <pc:sldMk cId="2521117201" sldId="336"/>
            <ac:cxnSpMk id="20" creationId="{337B3639-188B-4006-AD6D-C4FD19A69EA0}"/>
          </ac:cxnSpMkLst>
        </pc:cxnChg>
        <pc:cxnChg chg="add mod">
          <ac:chgData name="Edward Tremel" userId="99c4cb7793acbe54" providerId="LiveId" clId="{46CB673A-F99A-4668-942F-FD5E46DA27A0}" dt="2021-02-19T02:12:15.028" v="3281" actId="13822"/>
          <ac:cxnSpMkLst>
            <pc:docMk/>
            <pc:sldMk cId="2521117201" sldId="336"/>
            <ac:cxnSpMk id="25" creationId="{D94E2B67-177A-4772-808F-E929E4298D9C}"/>
          </ac:cxnSpMkLst>
        </pc:cxnChg>
        <pc:cxnChg chg="add mod">
          <ac:chgData name="Edward Tremel" userId="99c4cb7793acbe54" providerId="LiveId" clId="{46CB673A-F99A-4668-942F-FD5E46DA27A0}" dt="2021-02-19T02:12:26.269" v="3284" actId="13822"/>
          <ac:cxnSpMkLst>
            <pc:docMk/>
            <pc:sldMk cId="2521117201" sldId="336"/>
            <ac:cxnSpMk id="27" creationId="{926A9798-34C1-4E6A-BA6A-D4CB800DF8BA}"/>
          </ac:cxnSpMkLst>
        </pc:cxnChg>
      </pc:sldChg>
      <pc:sldChg chg="new del">
        <pc:chgData name="Edward Tremel" userId="99c4cb7793acbe54" providerId="LiveId" clId="{46CB673A-F99A-4668-942F-FD5E46DA27A0}" dt="2021-02-19T00:38:23.760" v="1644" actId="2696"/>
        <pc:sldMkLst>
          <pc:docMk/>
          <pc:sldMk cId="1429051105" sldId="337"/>
        </pc:sldMkLst>
      </pc:sldChg>
      <pc:sldChg chg="modSp add del mod">
        <pc:chgData name="Edward Tremel" userId="99c4cb7793acbe54" providerId="LiveId" clId="{46CB673A-F99A-4668-942F-FD5E46DA27A0}" dt="2021-02-19T02:08:49.101" v="3110" actId="47"/>
        <pc:sldMkLst>
          <pc:docMk/>
          <pc:sldMk cId="2123395775" sldId="337"/>
        </pc:sldMkLst>
        <pc:spChg chg="mod">
          <ac:chgData name="Edward Tremel" userId="99c4cb7793acbe54" providerId="LiveId" clId="{46CB673A-F99A-4668-942F-FD5E46DA27A0}" dt="2021-02-19T00:38:29.772" v="1647" actId="113"/>
          <ac:spMkLst>
            <pc:docMk/>
            <pc:sldMk cId="2123395775" sldId="337"/>
            <ac:spMk id="3" creationId="{A21C63A1-E39A-4E80-92B5-E2FCBFF8D55C}"/>
          </ac:spMkLst>
        </pc:spChg>
      </pc:sldChg>
      <pc:sldChg chg="addSp delSp modSp new mod modClrScheme modAnim chgLayout">
        <pc:chgData name="Edward Tremel" userId="99c4cb7793acbe54" providerId="LiveId" clId="{46CB673A-F99A-4668-942F-FD5E46DA27A0}" dt="2021-02-19T01:35:23.540" v="2089" actId="14100"/>
        <pc:sldMkLst>
          <pc:docMk/>
          <pc:sldMk cId="3832452380" sldId="338"/>
        </pc:sldMkLst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2" creationId="{6839F125-7FBA-44F9-BDB6-DC932C51EF17}"/>
          </ac:spMkLst>
        </pc:spChg>
        <pc:spChg chg="del 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3" creationId="{8B5C8F98-A64C-44C3-A818-556EF42631D4}"/>
          </ac:spMkLst>
        </pc:spChg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4" creationId="{2710F22F-75E7-439C-893C-100C852287E6}"/>
          </ac:spMkLst>
        </pc:spChg>
        <pc:spChg chg="add del mod ord">
          <ac:chgData name="Edward Tremel" userId="99c4cb7793acbe54" providerId="LiveId" clId="{46CB673A-F99A-4668-942F-FD5E46DA27A0}" dt="2021-02-19T01:26:12.802" v="1693" actId="478"/>
          <ac:spMkLst>
            <pc:docMk/>
            <pc:sldMk cId="3832452380" sldId="338"/>
            <ac:spMk id="5" creationId="{7B6B6736-BBF2-4280-B30B-F6F8B545D68A}"/>
          </ac:spMkLst>
        </pc:spChg>
        <pc:spChg chg="add mod ord">
          <ac:chgData name="Edward Tremel" userId="99c4cb7793acbe54" providerId="LiveId" clId="{46CB673A-F99A-4668-942F-FD5E46DA27A0}" dt="2021-02-19T01:28:22.999" v="1815" actId="20577"/>
          <ac:spMkLst>
            <pc:docMk/>
            <pc:sldMk cId="3832452380" sldId="338"/>
            <ac:spMk id="6" creationId="{0EB98D69-8E39-4323-8C56-1029BAFA4781}"/>
          </ac:spMkLst>
        </pc:spChg>
        <pc:spChg chg="add mod">
          <ac:chgData name="Edward Tremel" userId="99c4cb7793acbe54" providerId="LiveId" clId="{46CB673A-F99A-4668-942F-FD5E46DA27A0}" dt="2021-02-19T01:35:18.450" v="2087" actId="14100"/>
          <ac:spMkLst>
            <pc:docMk/>
            <pc:sldMk cId="3832452380" sldId="338"/>
            <ac:spMk id="7" creationId="{E1CC6382-B114-40F3-B70B-5CAA243C2185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9" creationId="{D25A2C35-151C-40F5-AFB9-B017B80B40A3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10" creationId="{41206990-9B90-4DFE-8C99-23F8195FAF1A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5" creationId="{FABFEB83-55DC-43C4-BD8A-328ACE4B2A79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7" creationId="{20CA7906-50C0-438F-BA15-B3E37214BC5E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8" creationId="{CD39E666-4CF8-4805-B2D0-3DC061B57A88}"/>
          </ac:spMkLst>
        </pc:spChg>
        <pc:cxnChg chg="add mod">
          <ac:chgData name="Edward Tremel" userId="99c4cb7793acbe54" providerId="LiveId" clId="{46CB673A-F99A-4668-942F-FD5E46DA27A0}" dt="2021-02-19T01:35:23.540" v="2089" actId="14100"/>
          <ac:cxnSpMkLst>
            <pc:docMk/>
            <pc:sldMk cId="3832452380" sldId="338"/>
            <ac:cxnSpMk id="8" creationId="{5070B31F-7F04-4518-AC06-D8E8C7F81BCE}"/>
          </ac:cxnSpMkLst>
        </pc:cxnChg>
        <pc:cxnChg chg="add mod">
          <ac:chgData name="Edward Tremel" userId="99c4cb7793acbe54" providerId="LiveId" clId="{46CB673A-F99A-4668-942F-FD5E46DA27A0}" dt="2021-02-19T01:35:21.139" v="2088" actId="14100"/>
          <ac:cxnSpMkLst>
            <pc:docMk/>
            <pc:sldMk cId="3832452380" sldId="338"/>
            <ac:cxnSpMk id="11" creationId="{BAD40B65-4381-4C62-AE84-C08198E6309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6" creationId="{AF2DA8B6-6AA2-4AF4-A7C2-CF0BB01F7E0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9" creationId="{2F6F24F3-4257-47EA-A52B-00DCF11A3C5C}"/>
          </ac:cxnSpMkLst>
        </pc:cxnChg>
      </pc:sldChg>
      <pc:sldChg chg="delSp modSp add mod delAnim">
        <pc:chgData name="Edward Tremel" userId="99c4cb7793acbe54" providerId="LiveId" clId="{46CB673A-F99A-4668-942F-FD5E46DA27A0}" dt="2021-02-19T01:36:24.288" v="2094" actId="14100"/>
        <pc:sldMkLst>
          <pc:docMk/>
          <pc:sldMk cId="2798106280" sldId="339"/>
        </pc:sldMkLst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7" creationId="{E1CC6382-B114-40F3-B70B-5CAA243C2185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9" creationId="{D25A2C35-151C-40F5-AFB9-B017B80B40A3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10" creationId="{41206990-9B90-4DFE-8C99-23F8195FAF1A}"/>
          </ac:spMkLst>
        </pc:spChg>
        <pc:spChg chg="mod">
          <ac:chgData name="Edward Tremel" userId="99c4cb7793acbe54" providerId="LiveId" clId="{46CB673A-F99A-4668-942F-FD5E46DA27A0}" dt="2021-02-19T01:36:16.520" v="2092" actId="14100"/>
          <ac:spMkLst>
            <pc:docMk/>
            <pc:sldMk cId="2798106280" sldId="339"/>
            <ac:spMk id="15" creationId="{FABFEB83-55DC-43C4-BD8A-328ACE4B2A79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7" creationId="{20CA7906-50C0-438F-BA15-B3E37214BC5E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8" creationId="{CD39E666-4CF8-4805-B2D0-3DC061B57A88}"/>
          </ac:spMkLst>
        </pc:sp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8" creationId="{5070B31F-7F04-4518-AC06-D8E8C7F81BCE}"/>
          </ac:cxnSpMkLst>
        </pc:cxn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11" creationId="{BAD40B65-4381-4C62-AE84-C08198E63090}"/>
          </ac:cxnSpMkLst>
        </pc:cxnChg>
        <pc:cxnChg chg="mod">
          <ac:chgData name="Edward Tremel" userId="99c4cb7793acbe54" providerId="LiveId" clId="{46CB673A-F99A-4668-942F-FD5E46DA27A0}" dt="2021-02-19T01:36:24.288" v="2094" actId="14100"/>
          <ac:cxnSpMkLst>
            <pc:docMk/>
            <pc:sldMk cId="2798106280" sldId="339"/>
            <ac:cxnSpMk id="16" creationId="{AF2DA8B6-6AA2-4AF4-A7C2-CF0BB01F7E00}"/>
          </ac:cxnSpMkLst>
        </pc:cxnChg>
        <pc:cxnChg chg="mod">
          <ac:chgData name="Edward Tremel" userId="99c4cb7793acbe54" providerId="LiveId" clId="{46CB673A-F99A-4668-942F-FD5E46DA27A0}" dt="2021-02-19T01:36:21.542" v="2093" actId="14100"/>
          <ac:cxnSpMkLst>
            <pc:docMk/>
            <pc:sldMk cId="2798106280" sldId="339"/>
            <ac:cxnSpMk id="19" creationId="{2F6F24F3-4257-47EA-A52B-00DCF11A3C5C}"/>
          </ac:cxnSpMkLst>
        </pc:cxnChg>
      </pc:sldChg>
      <pc:sldChg chg="new del">
        <pc:chgData name="Edward Tremel" userId="99c4cb7793acbe54" providerId="LiveId" clId="{46CB673A-F99A-4668-942F-FD5E46DA27A0}" dt="2021-02-19T01:34:58.909" v="2083" actId="47"/>
        <pc:sldMkLst>
          <pc:docMk/>
          <pc:sldMk cId="4125189517" sldId="339"/>
        </pc:sldMkLst>
      </pc:sldChg>
      <pc:sldChg chg="addSp delSp modSp new mod">
        <pc:chgData name="Edward Tremel" userId="99c4cb7793acbe54" providerId="LiveId" clId="{46CB673A-F99A-4668-942F-FD5E46DA27A0}" dt="2021-02-19T02:07:03.320" v="3010" actId="20577"/>
        <pc:sldMkLst>
          <pc:docMk/>
          <pc:sldMk cId="1847964929" sldId="340"/>
        </pc:sldMkLst>
        <pc:spChg chg="mod">
          <ac:chgData name="Edward Tremel" userId="99c4cb7793acbe54" providerId="LiveId" clId="{46CB673A-F99A-4668-942F-FD5E46DA27A0}" dt="2021-02-19T01:38:24.536" v="2109" actId="20577"/>
          <ac:spMkLst>
            <pc:docMk/>
            <pc:sldMk cId="1847964929" sldId="340"/>
            <ac:spMk id="2" creationId="{4443E089-2895-4C0A-94A8-9B20C2B3E13A}"/>
          </ac:spMkLst>
        </pc:spChg>
        <pc:spChg chg="del">
          <ac:chgData name="Edward Tremel" userId="99c4cb7793acbe54" providerId="LiveId" clId="{46CB673A-F99A-4668-942F-FD5E46DA27A0}" dt="2021-02-19T01:45:15.739" v="2355" actId="478"/>
          <ac:spMkLst>
            <pc:docMk/>
            <pc:sldMk cId="1847964929" sldId="340"/>
            <ac:spMk id="3" creationId="{F489B1C3-1D1A-4A26-AD46-5FBCA9942AED}"/>
          </ac:spMkLst>
        </pc:spChg>
        <pc:spChg chg="mod">
          <ac:chgData name="Edward Tremel" userId="99c4cb7793acbe54" providerId="LiveId" clId="{46CB673A-F99A-4668-942F-FD5E46DA27A0}" dt="2021-02-19T02:07:03.320" v="3010" actId="20577"/>
          <ac:spMkLst>
            <pc:docMk/>
            <pc:sldMk cId="1847964929" sldId="340"/>
            <ac:spMk id="5" creationId="{051A4D54-3379-4E40-BED3-78D09D92C7D2}"/>
          </ac:spMkLst>
        </pc:spChg>
        <pc:spChg chg="add del mod">
          <ac:chgData name="Edward Tremel" userId="99c4cb7793acbe54" providerId="LiveId" clId="{46CB673A-F99A-4668-942F-FD5E46DA27A0}" dt="2021-02-19T01:44:05.872" v="2302"/>
          <ac:spMkLst>
            <pc:docMk/>
            <pc:sldMk cId="1847964929" sldId="340"/>
            <ac:spMk id="6" creationId="{681F2DE3-F655-4925-AED5-E406AC131494}"/>
          </ac:spMkLst>
        </pc:spChg>
        <pc:spChg chg="add del mod">
          <ac:chgData name="Edward Tremel" userId="99c4cb7793acbe54" providerId="LiveId" clId="{46CB673A-F99A-4668-942F-FD5E46DA27A0}" dt="2021-02-19T01:45:05.716" v="2353" actId="14100"/>
          <ac:spMkLst>
            <pc:docMk/>
            <pc:sldMk cId="1847964929" sldId="340"/>
            <ac:spMk id="7" creationId="{BC9E7909-BC21-49DB-B2D2-F1621E833A17}"/>
          </ac:spMkLst>
        </pc:spChg>
        <pc:spChg chg="add mod">
          <ac:chgData name="Edward Tremel" userId="99c4cb7793acbe54" providerId="LiveId" clId="{46CB673A-F99A-4668-942F-FD5E46DA27A0}" dt="2021-02-19T01:44:47.007" v="2346" actId="20577"/>
          <ac:spMkLst>
            <pc:docMk/>
            <pc:sldMk cId="1847964929" sldId="340"/>
            <ac:spMk id="9" creationId="{BD506D0C-8123-4AE4-9DDC-B962046D2F51}"/>
          </ac:spMkLst>
        </pc:spChg>
        <pc:spChg chg="add del mod">
          <ac:chgData name="Edward Tremel" userId="99c4cb7793acbe54" providerId="LiveId" clId="{46CB673A-F99A-4668-942F-FD5E46DA27A0}" dt="2021-02-19T01:45:15.740" v="2357"/>
          <ac:spMkLst>
            <pc:docMk/>
            <pc:sldMk cId="1847964929" sldId="340"/>
            <ac:spMk id="10" creationId="{71F9623B-1744-4092-9CA6-A7C7C81438FB}"/>
          </ac:spMkLst>
        </pc:spChg>
        <pc:cxnChg chg="add mod">
          <ac:chgData name="Edward Tremel" userId="99c4cb7793acbe54" providerId="LiveId" clId="{46CB673A-F99A-4668-942F-FD5E46DA27A0}" dt="2021-02-19T01:44:55.442" v="2350" actId="14100"/>
          <ac:cxnSpMkLst>
            <pc:docMk/>
            <pc:sldMk cId="1847964929" sldId="340"/>
            <ac:cxnSpMk id="8" creationId="{395C5E26-52D1-4A2A-B451-1D8D4B67E75D}"/>
          </ac:cxnSpMkLst>
        </pc:cxnChg>
        <pc:cxnChg chg="add mod">
          <ac:chgData name="Edward Tremel" userId="99c4cb7793acbe54" providerId="LiveId" clId="{46CB673A-F99A-4668-942F-FD5E46DA27A0}" dt="2021-02-19T01:45:13.564" v="2354" actId="1076"/>
          <ac:cxnSpMkLst>
            <pc:docMk/>
            <pc:sldMk cId="1847964929" sldId="340"/>
            <ac:cxnSpMk id="11" creationId="{2617C184-EEEB-42C1-B1F8-65329A60E452}"/>
          </ac:cxnSpMkLst>
        </pc:cxnChg>
      </pc:sldChg>
      <pc:sldChg chg="addSp delSp modSp new mod modAnim">
        <pc:chgData name="Edward Tremel" userId="99c4cb7793acbe54" providerId="LiveId" clId="{46CB673A-F99A-4668-942F-FD5E46DA27A0}" dt="2021-02-19T02:05:23.861" v="2965"/>
        <pc:sldMkLst>
          <pc:docMk/>
          <pc:sldMk cId="1453788225" sldId="341"/>
        </pc:sldMkLst>
        <pc:spChg chg="mod">
          <ac:chgData name="Edward Tremel" userId="99c4cb7793acbe54" providerId="LiveId" clId="{46CB673A-F99A-4668-942F-FD5E46DA27A0}" dt="2021-02-19T01:59:30.670" v="2777" actId="1076"/>
          <ac:spMkLst>
            <pc:docMk/>
            <pc:sldMk cId="1453788225" sldId="341"/>
            <ac:spMk id="2" creationId="{1E873CEF-E47C-4115-AA0D-B7C561D9DAD0}"/>
          </ac:spMkLst>
        </pc:spChg>
        <pc:spChg chg="del">
          <ac:chgData name="Edward Tremel" userId="99c4cb7793acbe54" providerId="LiveId" clId="{46CB673A-F99A-4668-942F-FD5E46DA27A0}" dt="2021-02-19T01:57:15.167" v="2550" actId="478"/>
          <ac:spMkLst>
            <pc:docMk/>
            <pc:sldMk cId="1453788225" sldId="341"/>
            <ac:spMk id="3" creationId="{53A397BB-831A-40BC-9A78-ACF42A693A50}"/>
          </ac:spMkLst>
        </pc:spChg>
        <pc:spChg chg="mod">
          <ac:chgData name="Edward Tremel" userId="99c4cb7793acbe54" providerId="LiveId" clId="{46CB673A-F99A-4668-942F-FD5E46DA27A0}" dt="2021-02-19T01:56:51.540" v="2537" actId="20577"/>
          <ac:spMkLst>
            <pc:docMk/>
            <pc:sldMk cId="1453788225" sldId="341"/>
            <ac:spMk id="5" creationId="{8F084159-110D-400F-9A7B-607291F283D3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6" creationId="{A23666AC-11E2-4696-88FA-69D1F0B337C9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8" creationId="{6D47233E-FC7C-4D8B-BC4F-88AF1B360CC4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9" creationId="{E929E335-DDDB-460E-8B56-F4F4D4F0C887}"/>
          </ac:spMkLst>
        </pc:spChg>
        <pc:spChg chg="add del mod">
          <ac:chgData name="Edward Tremel" userId="99c4cb7793acbe54" providerId="LiveId" clId="{46CB673A-F99A-4668-942F-FD5E46DA27A0}" dt="2021-02-19T02:02:00.060" v="2860" actId="478"/>
          <ac:spMkLst>
            <pc:docMk/>
            <pc:sldMk cId="1453788225" sldId="341"/>
            <ac:spMk id="15" creationId="{0044096E-6938-4181-B187-1892C3000234}"/>
          </ac:spMkLst>
        </pc:spChg>
        <pc:spChg chg="add mod">
          <ac:chgData name="Edward Tremel" userId="99c4cb7793acbe54" providerId="LiveId" clId="{46CB673A-F99A-4668-942F-FD5E46DA27A0}" dt="2021-02-19T02:02:14.876" v="2872" actId="1076"/>
          <ac:spMkLst>
            <pc:docMk/>
            <pc:sldMk cId="1453788225" sldId="341"/>
            <ac:spMk id="16" creationId="{3CA04891-6E45-4D05-93D8-1951BD0DAA2B}"/>
          </ac:spMkLst>
        </pc:spChg>
        <pc:spChg chg="add mod">
          <ac:chgData name="Edward Tremel" userId="99c4cb7793acbe54" providerId="LiveId" clId="{46CB673A-F99A-4668-942F-FD5E46DA27A0}" dt="2021-02-19T02:04:42.316" v="2922" actId="14100"/>
          <ac:spMkLst>
            <pc:docMk/>
            <pc:sldMk cId="1453788225" sldId="341"/>
            <ac:spMk id="21" creationId="{B11ADB2C-9B4E-47E8-918F-3A41EA338619}"/>
          </ac:spMkLst>
        </pc:spChg>
        <pc:spChg chg="add mod">
          <ac:chgData name="Edward Tremel" userId="99c4cb7793acbe54" providerId="LiveId" clId="{46CB673A-F99A-4668-942F-FD5E46DA27A0}" dt="2021-02-19T02:05:16.165" v="2964" actId="1076"/>
          <ac:spMkLst>
            <pc:docMk/>
            <pc:sldMk cId="1453788225" sldId="341"/>
            <ac:spMk id="26" creationId="{6D0D57D1-C3C8-45CD-8010-BAC60EA93946}"/>
          </ac:spMkLst>
        </pc:sp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7" creationId="{3EB0C1E0-0A60-4B98-9151-FFCB3C4BDE33}"/>
          </ac:cxnSpMkLst>
        </pc:cxn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10" creationId="{AB2B2280-F797-4770-8CBF-05C39B7BCC0B}"/>
          </ac:cxnSpMkLst>
        </pc:cxnChg>
        <pc:cxnChg chg="add del">
          <ac:chgData name="Edward Tremel" userId="99c4cb7793acbe54" providerId="LiveId" clId="{46CB673A-F99A-4668-942F-FD5E46DA27A0}" dt="2021-02-19T02:02:19.343" v="2874" actId="478"/>
          <ac:cxnSpMkLst>
            <pc:docMk/>
            <pc:sldMk cId="1453788225" sldId="341"/>
            <ac:cxnSpMk id="18" creationId="{3A490410-66A0-47B9-BED1-FC0728B6BA17}"/>
          </ac:cxnSpMkLst>
        </pc:cxnChg>
        <pc:cxnChg chg="add mod">
          <ac:chgData name="Edward Tremel" userId="99c4cb7793acbe54" providerId="LiveId" clId="{46CB673A-F99A-4668-942F-FD5E46DA27A0}" dt="2021-02-19T02:02:40.565" v="2877" actId="208"/>
          <ac:cxnSpMkLst>
            <pc:docMk/>
            <pc:sldMk cId="1453788225" sldId="341"/>
            <ac:cxnSpMk id="20" creationId="{F46D9806-F79A-4F9F-922C-F2BAF452141A}"/>
          </ac:cxnSpMkLst>
        </pc:cxnChg>
        <pc:cxnChg chg="add mod">
          <ac:chgData name="Edward Tremel" userId="99c4cb7793acbe54" providerId="LiveId" clId="{46CB673A-F99A-4668-942F-FD5E46DA27A0}" dt="2021-02-19T02:04:48.700" v="2924" actId="14100"/>
          <ac:cxnSpMkLst>
            <pc:docMk/>
            <pc:sldMk cId="1453788225" sldId="341"/>
            <ac:cxnSpMk id="22" creationId="{9CF857FF-67DB-4A72-B46A-829ECEB95A91}"/>
          </ac:cxnSpMkLst>
        </pc:cxnChg>
        <pc:cxnChg chg="add mod">
          <ac:chgData name="Edward Tremel" userId="99c4cb7793acbe54" providerId="LiveId" clId="{46CB673A-F99A-4668-942F-FD5E46DA27A0}" dt="2021-02-19T02:05:14.052" v="2963" actId="14100"/>
          <ac:cxnSpMkLst>
            <pc:docMk/>
            <pc:sldMk cId="1453788225" sldId="341"/>
            <ac:cxnSpMk id="27" creationId="{D417CACA-BEC0-4124-BB7F-E4C2B0C139C6}"/>
          </ac:cxnSpMkLst>
        </pc:cxnChg>
      </pc:sldChg>
      <pc:sldChg chg="modSp new mod">
        <pc:chgData name="Edward Tremel" userId="99c4cb7793acbe54" providerId="LiveId" clId="{46CB673A-F99A-4668-942F-FD5E46DA27A0}" dt="2021-02-19T02:05:49.368" v="2986" actId="20577"/>
        <pc:sldMkLst>
          <pc:docMk/>
          <pc:sldMk cId="238280364" sldId="342"/>
        </pc:sldMkLst>
        <pc:spChg chg="mod">
          <ac:chgData name="Edward Tremel" userId="99c4cb7793acbe54" providerId="LiveId" clId="{46CB673A-F99A-4668-942F-FD5E46DA27A0}" dt="2021-02-19T02:05:49.368" v="2986" actId="20577"/>
          <ac:spMkLst>
            <pc:docMk/>
            <pc:sldMk cId="238280364" sldId="342"/>
            <ac:spMk id="2" creationId="{73736CAA-693D-4E71-9965-821570B6B430}"/>
          </ac:spMkLst>
        </pc:spChg>
      </pc:sldChg>
      <pc:sldChg chg="modSp new mod">
        <pc:chgData name="Edward Tremel" userId="99c4cb7793acbe54" providerId="LiveId" clId="{46CB673A-F99A-4668-942F-FD5E46DA27A0}" dt="2021-02-19T02:07:15.745" v="3042" actId="20577"/>
        <pc:sldMkLst>
          <pc:docMk/>
          <pc:sldMk cId="1153480849" sldId="343"/>
        </pc:sldMkLst>
        <pc:spChg chg="mod">
          <ac:chgData name="Edward Tremel" userId="99c4cb7793acbe54" providerId="LiveId" clId="{46CB673A-F99A-4668-942F-FD5E46DA27A0}" dt="2021-02-19T02:07:15.745" v="3042" actId="20577"/>
          <ac:spMkLst>
            <pc:docMk/>
            <pc:sldMk cId="1153480849" sldId="343"/>
            <ac:spMk id="2" creationId="{9102E9BF-4A2C-4CC9-90B0-0551687E3952}"/>
          </ac:spMkLst>
        </pc:spChg>
      </pc:sldChg>
      <pc:sldChg chg="modSp add del mod">
        <pc:chgData name="Edward Tremel" userId="99c4cb7793acbe54" providerId="LiveId" clId="{46CB673A-F99A-4668-942F-FD5E46DA27A0}" dt="2021-02-19T02:09:09.717" v="3120" actId="47"/>
        <pc:sldMkLst>
          <pc:docMk/>
          <pc:sldMk cId="1034871939" sldId="344"/>
        </pc:sldMkLst>
        <pc:spChg chg="mod">
          <ac:chgData name="Edward Tremel" userId="99c4cb7793acbe54" providerId="LiveId" clId="{46CB673A-F99A-4668-942F-FD5E46DA27A0}" dt="2021-02-19T02:07:29.408" v="3052" actId="20577"/>
          <ac:spMkLst>
            <pc:docMk/>
            <pc:sldMk cId="1034871939" sldId="344"/>
            <ac:spMk id="2" creationId="{42F1B814-6282-4075-A22A-DC3ABFDC9ED3}"/>
          </ac:spMkLst>
        </pc:spChg>
        <pc:spChg chg="mod">
          <ac:chgData name="Edward Tremel" userId="99c4cb7793acbe54" providerId="LiveId" clId="{46CB673A-F99A-4668-942F-FD5E46DA27A0}" dt="2021-02-19T02:07:32.728" v="3053" actId="113"/>
          <ac:spMkLst>
            <pc:docMk/>
            <pc:sldMk cId="1034871939" sldId="344"/>
            <ac:spMk id="3" creationId="{A21C63A1-E39A-4E80-92B5-E2FCBFF8D55C}"/>
          </ac:spMkLst>
        </pc:spChg>
      </pc:sldChg>
      <pc:sldChg chg="new del">
        <pc:chgData name="Edward Tremel" userId="99c4cb7793acbe54" providerId="LiveId" clId="{46CB673A-F99A-4668-942F-FD5E46DA27A0}" dt="2021-02-19T02:07:24.156" v="3044" actId="47"/>
        <pc:sldMkLst>
          <pc:docMk/>
          <pc:sldMk cId="4253080080" sldId="344"/>
        </pc:sldMkLst>
      </pc:sldChg>
      <pc:sldChg chg="modSp add mod">
        <pc:chgData name="Edward Tremel" userId="99c4cb7793acbe54" providerId="LiveId" clId="{46CB673A-F99A-4668-942F-FD5E46DA27A0}" dt="2021-02-19T02:08:42.194" v="3108" actId="113"/>
        <pc:sldMkLst>
          <pc:docMk/>
          <pc:sldMk cId="2096134094" sldId="345"/>
        </pc:sldMkLst>
        <pc:spChg chg="mod">
          <ac:chgData name="Edward Tremel" userId="99c4cb7793acbe54" providerId="LiveId" clId="{46CB673A-F99A-4668-942F-FD5E46DA27A0}" dt="2021-02-19T02:08:42.194" v="3108" actId="113"/>
          <ac:spMkLst>
            <pc:docMk/>
            <pc:sldMk cId="2096134094" sldId="345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8:50.575" v="3111" actId="113"/>
        <pc:sldMkLst>
          <pc:docMk/>
          <pc:sldMk cId="3624444814" sldId="346"/>
        </pc:sldMkLst>
        <pc:spChg chg="mod">
          <ac:chgData name="Edward Tremel" userId="99c4cb7793acbe54" providerId="LiveId" clId="{46CB673A-F99A-4668-942F-FD5E46DA27A0}" dt="2021-02-19T02:08:50.575" v="3111" actId="113"/>
          <ac:spMkLst>
            <pc:docMk/>
            <pc:sldMk cId="3624444814" sldId="346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9:07.428" v="3119" actId="20577"/>
        <pc:sldMkLst>
          <pc:docMk/>
          <pc:sldMk cId="953773092" sldId="347"/>
        </pc:sldMkLst>
        <pc:spChg chg="mod">
          <ac:chgData name="Edward Tremel" userId="99c4cb7793acbe54" providerId="LiveId" clId="{46CB673A-F99A-4668-942F-FD5E46DA27A0}" dt="2021-02-19T02:09:07.428" v="3119" actId="20577"/>
          <ac:spMkLst>
            <pc:docMk/>
            <pc:sldMk cId="953773092" sldId="347"/>
            <ac:spMk id="2" creationId="{42F1B814-6282-4075-A22A-DC3ABFDC9E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default</a:t>
            </a:r>
            <a:r>
              <a:rPr lang="en-US" baseline="0" dirty="0" smtClean="0"/>
              <a:t> constructor is where those default values come from: it assigns a default value to each instance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Constructors and </a:t>
            </a:r>
            <a:r>
              <a:rPr lang="en-US" sz="6400" dirty="0" err="1"/>
              <a:t>ToString</a:t>
            </a:r>
            <a:r>
              <a:rPr lang="en-US" sz="6400" dirty="0"/>
              <a:t>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8D5A-257A-4707-B8C1-DA834B7F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B015-FD68-42F7-A0D1-83CACD7F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carefully at instantiation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Instantiation does call a method: the </a:t>
            </a:r>
            <a:r>
              <a:rPr lang="en-US" b="1" dirty="0"/>
              <a:t>constructor</a:t>
            </a:r>
            <a:endParaRPr lang="en-US" dirty="0"/>
          </a:p>
          <a:p>
            <a:r>
              <a:rPr lang="en-US" dirty="0"/>
              <a:t>Constructor: A method that creates an instance of an object</a:t>
            </a:r>
          </a:p>
          <a:p>
            <a:r>
              <a:rPr lang="en-US" dirty="0"/>
              <a:t>If you don’t write one, C# generates a “default”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142E8-5772-4692-B8E2-BB3AEC4B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732D7-EC3C-4E20-9AA7-4BA76260F885}"/>
              </a:ext>
            </a:extLst>
          </p:cNvPr>
          <p:cNvSpPr txBox="1"/>
          <p:nvPr/>
        </p:nvSpPr>
        <p:spPr>
          <a:xfrm>
            <a:off x="3160712" y="2133600"/>
            <a:ext cx="5867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7DAE0-7E7F-4AC2-AF8D-D041F0505C45}"/>
              </a:ext>
            </a:extLst>
          </p:cNvPr>
          <p:cNvSpPr/>
          <p:nvPr/>
        </p:nvSpPr>
        <p:spPr>
          <a:xfrm>
            <a:off x="8228012" y="2082452"/>
            <a:ext cx="533400" cy="60689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1A35C-2A1D-42A1-8F83-9D9D93153EED}"/>
              </a:ext>
            </a:extLst>
          </p:cNvPr>
          <p:cNvSpPr txBox="1"/>
          <p:nvPr/>
        </p:nvSpPr>
        <p:spPr>
          <a:xfrm>
            <a:off x="3427412" y="2846033"/>
            <a:ext cx="473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Parentheses, just like a method call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B1912D-71E5-4EFC-9E90-3236FFBA74A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999412" y="2600469"/>
            <a:ext cx="306715" cy="349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3DB168-4EDE-474E-B902-6AB938D78589}"/>
              </a:ext>
            </a:extLst>
          </p:cNvPr>
          <p:cNvSpPr txBox="1"/>
          <p:nvPr/>
        </p:nvSpPr>
        <p:spPr>
          <a:xfrm>
            <a:off x="5295591" y="321063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>
                <a:latin typeface="Consolas" panose="020B0609020204030204" pitchFamily="49" charset="0"/>
              </a:rPr>
              <a:t>GetBuilding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2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AFB-C3A7-49AA-836A-C878A31B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C97E-6A2C-4B9A-B940-915E0CDD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Method name must equal class name</a:t>
            </a:r>
          </a:p>
          <a:p>
            <a:r>
              <a:rPr lang="en-US" dirty="0"/>
              <a:t>No return type, not even </a:t>
            </a:r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pPr lvl="1"/>
            <a:r>
              <a:rPr lang="en-US" dirty="0"/>
              <a:t>Output of method is always an instance of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81701-F914-465B-BCA6-9319D156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4979A-C123-4E3C-924F-9500B406FE2F}"/>
              </a:ext>
            </a:extLst>
          </p:cNvPr>
          <p:cNvSpPr txBox="1"/>
          <p:nvPr/>
        </p:nvSpPr>
        <p:spPr>
          <a:xfrm>
            <a:off x="1598612" y="3429000"/>
            <a:ext cx="89916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2D050"/>
                </a:solidFill>
              </a:rPr>
              <a:t>//body of constructor goes here…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ADF34-338C-4E8C-919F-D94D40C19D27}"/>
              </a:ext>
            </a:extLst>
          </p:cNvPr>
          <p:cNvSpPr txBox="1"/>
          <p:nvPr/>
        </p:nvSpPr>
        <p:spPr>
          <a:xfrm>
            <a:off x="4961221" y="340231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AD82C-AC1C-4F6D-8FF0-C57094DEC8AD}"/>
              </a:ext>
            </a:extLst>
          </p:cNvPr>
          <p:cNvSpPr txBox="1"/>
          <p:nvPr/>
        </p:nvSpPr>
        <p:spPr>
          <a:xfrm>
            <a:off x="7389812" y="3429000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C1042E-BFD8-4D39-85CD-1A5453A0AE50}"/>
              </a:ext>
            </a:extLst>
          </p:cNvPr>
          <p:cNvCxnSpPr/>
          <p:nvPr/>
        </p:nvCxnSpPr>
        <p:spPr>
          <a:xfrm flipH="1">
            <a:off x="5256212" y="3814465"/>
            <a:ext cx="457200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08A0D7-3032-45A2-8FF9-87105D020E76}"/>
              </a:ext>
            </a:extLst>
          </p:cNvPr>
          <p:cNvCxnSpPr>
            <a:cxnSpLocks/>
          </p:cNvCxnSpPr>
          <p:nvPr/>
        </p:nvCxnSpPr>
        <p:spPr>
          <a:xfrm flipH="1">
            <a:off x="6551612" y="3814465"/>
            <a:ext cx="885663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ED1DB4-EE85-4A9F-83AA-B7C44587F856}"/>
              </a:ext>
            </a:extLst>
          </p:cNvPr>
          <p:cNvSpPr txBox="1"/>
          <p:nvPr/>
        </p:nvSpPr>
        <p:spPr>
          <a:xfrm>
            <a:off x="303212" y="4439077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7D84C-1340-4ABF-B3BE-5F74DA7D0CF4}"/>
              </a:ext>
            </a:extLst>
          </p:cNvPr>
          <p:cNvCxnSpPr>
            <a:cxnSpLocks/>
          </p:cNvCxnSpPr>
          <p:nvPr/>
        </p:nvCxnSpPr>
        <p:spPr>
          <a:xfrm flipV="1">
            <a:off x="1370012" y="4479925"/>
            <a:ext cx="533400" cy="168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5E4CC-8177-42B7-9ECE-CF439E8A5FF3}"/>
              </a:ext>
            </a:extLst>
          </p:cNvPr>
          <p:cNvSpPr txBox="1"/>
          <p:nvPr/>
        </p:nvSpPr>
        <p:spPr>
          <a:xfrm>
            <a:off x="7461783" y="485457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1E365A-153F-49F2-BEE0-AD391F77B86D}"/>
              </a:ext>
            </a:extLst>
          </p:cNvPr>
          <p:cNvCxnSpPr/>
          <p:nvPr/>
        </p:nvCxnSpPr>
        <p:spPr>
          <a:xfrm flipH="1" flipV="1">
            <a:off x="7778695" y="4564062"/>
            <a:ext cx="68317" cy="38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B9DF0B-E414-4587-9DEB-31A0E47E4A8C}"/>
              </a:ext>
            </a:extLst>
          </p:cNvPr>
          <p:cNvSpPr txBox="1"/>
          <p:nvPr/>
        </p:nvSpPr>
        <p:spPr>
          <a:xfrm>
            <a:off x="9142412" y="481884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7ADF6-D615-45D0-95D1-0F288401DE97}"/>
              </a:ext>
            </a:extLst>
          </p:cNvPr>
          <p:cNvCxnSpPr/>
          <p:nvPr/>
        </p:nvCxnSpPr>
        <p:spPr>
          <a:xfrm flipH="1" flipV="1">
            <a:off x="8835828" y="4611246"/>
            <a:ext cx="382784" cy="34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0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46FB-6138-4170-A174-DB20A18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5038-36D3-4198-9C14-400608AD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524000"/>
          </a:xfrm>
        </p:spPr>
        <p:txBody>
          <a:bodyPr/>
          <a:lstStyle/>
          <a:p>
            <a:r>
              <a:rPr lang="en-US" dirty="0"/>
              <a:t>Constructor “sets up” object</a:t>
            </a:r>
          </a:p>
          <a:p>
            <a:r>
              <a:rPr lang="en-US" dirty="0"/>
              <a:t>Body of constructor: assign values to all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8C5D3-3339-45D8-8629-56C9A789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0860E-0E52-496B-BD13-D3EA7B060997}"/>
              </a:ext>
            </a:extLst>
          </p:cNvPr>
          <p:cNvSpPr txBox="1"/>
          <p:nvPr/>
        </p:nvSpPr>
        <p:spPr>
          <a:xfrm>
            <a:off x="1598612" y="2971800"/>
            <a:ext cx="8991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F733F-81DF-4D3D-977A-50C7890D8BFC}"/>
              </a:ext>
            </a:extLst>
          </p:cNvPr>
          <p:cNvSpPr txBox="1"/>
          <p:nvPr/>
        </p:nvSpPr>
        <p:spPr>
          <a:xfrm>
            <a:off x="3046412" y="5795034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 – return value is “this object”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C2DE36-395B-482F-AEBE-47DC31B1F582}"/>
              </a:ext>
            </a:extLst>
          </p:cNvPr>
          <p:cNvCxnSpPr>
            <a:cxnSpLocks/>
          </p:cNvCxnSpPr>
          <p:nvPr/>
        </p:nvCxnSpPr>
        <p:spPr>
          <a:xfrm flipH="1" flipV="1">
            <a:off x="2436812" y="5410200"/>
            <a:ext cx="6858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4DDD4B-FCBF-42BB-B591-98A3824AA9BD}"/>
              </a:ext>
            </a:extLst>
          </p:cNvPr>
          <p:cNvSpPr txBox="1"/>
          <p:nvPr/>
        </p:nvSpPr>
        <p:spPr>
          <a:xfrm>
            <a:off x="5293569" y="2918564"/>
            <a:ext cx="529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variables hidden to save space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2D3FF-E524-4DC1-AA87-B294E7582669}"/>
              </a:ext>
            </a:extLst>
          </p:cNvPr>
          <p:cNvCxnSpPr>
            <a:stCxn id="7" idx="1"/>
          </p:cNvCxnSpPr>
          <p:nvPr/>
        </p:nvCxnSpPr>
        <p:spPr>
          <a:xfrm flipH="1">
            <a:off x="3960812" y="3149397"/>
            <a:ext cx="1332757" cy="43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6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4F31-23D8-411C-ACCF-8A11109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8E63-781C-4FF1-B99B-BA109735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676400"/>
          </a:xfrm>
        </p:spPr>
        <p:txBody>
          <a:bodyPr/>
          <a:lstStyle/>
          <a:p>
            <a:r>
              <a:rPr lang="en-US" dirty="0"/>
              <a:t>Instantiation calls a constructor</a:t>
            </a:r>
          </a:p>
          <a:p>
            <a:r>
              <a:rPr lang="en-US" dirty="0"/>
              <a:t>Just like other method calls, arguments go in parentheses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32EFB-9DE8-44DA-840C-2A59F68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ED028-C879-4400-85B7-71675EFA3427}"/>
              </a:ext>
            </a:extLst>
          </p:cNvPr>
          <p:cNvSpPr txBox="1"/>
          <p:nvPr/>
        </p:nvSpPr>
        <p:spPr>
          <a:xfrm>
            <a:off x="836612" y="3127192"/>
            <a:ext cx="998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$"Building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csci.GetBuilding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$"Room number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csci.GetNumber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DCD88-7C14-4B5D-BC81-865B5AA589CE}"/>
              </a:ext>
            </a:extLst>
          </p:cNvPr>
          <p:cNvSpPr txBox="1"/>
          <p:nvPr/>
        </p:nvSpPr>
        <p:spPr>
          <a:xfrm>
            <a:off x="5942012" y="274619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argument: building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C8BB1-202A-47E5-92B3-406D9F43A362}"/>
              </a:ext>
            </a:extLst>
          </p:cNvPr>
          <p:cNvSpPr txBox="1"/>
          <p:nvPr/>
        </p:nvSpPr>
        <p:spPr>
          <a:xfrm>
            <a:off x="8380412" y="274619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argument: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E7841D-C908-4CC1-978E-E51EC84A72D6}"/>
              </a:ext>
            </a:extLst>
          </p:cNvPr>
          <p:cNvCxnSpPr/>
          <p:nvPr/>
        </p:nvCxnSpPr>
        <p:spPr>
          <a:xfrm>
            <a:off x="6475412" y="3508192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78E83A-10AC-410D-BB6E-7B4C4278DEDB}"/>
              </a:ext>
            </a:extLst>
          </p:cNvPr>
          <p:cNvCxnSpPr/>
          <p:nvPr/>
        </p:nvCxnSpPr>
        <p:spPr>
          <a:xfrm flipH="1">
            <a:off x="8685212" y="3508192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638E28-C99D-4B37-836E-C42E52C836BA}"/>
              </a:ext>
            </a:extLst>
          </p:cNvPr>
          <p:cNvSpPr txBox="1"/>
          <p:nvPr/>
        </p:nvSpPr>
        <p:spPr>
          <a:xfrm>
            <a:off x="1830004" y="2590800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Instantiation with </a:t>
            </a:r>
            <a:r>
              <a:rPr lang="en-US" dirty="0">
                <a:latin typeface="Consolas" panose="020B0609020204030204" pitchFamily="49" charset="0"/>
              </a:rPr>
              <a:t>new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F2B3DF-159F-4E10-8666-2EEF82162EDC}"/>
              </a:ext>
            </a:extLst>
          </p:cNvPr>
          <p:cNvCxnSpPr/>
          <p:nvPr/>
        </p:nvCxnSpPr>
        <p:spPr>
          <a:xfrm>
            <a:off x="4113212" y="2974792"/>
            <a:ext cx="4572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DDBD5-58AA-4303-86EF-E953FFCFBCDA}"/>
              </a:ext>
            </a:extLst>
          </p:cNvPr>
          <p:cNvSpPr/>
          <p:nvPr/>
        </p:nvSpPr>
        <p:spPr>
          <a:xfrm>
            <a:off x="3960812" y="5702679"/>
            <a:ext cx="43434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Building is Allgood East</a:t>
            </a:r>
          </a:p>
          <a:p>
            <a:r>
              <a:rPr lang="en-US" dirty="0">
                <a:latin typeface="Consolas" panose="020B0609020204030204" pitchFamily="49" charset="0"/>
              </a:rPr>
              <a:t>Room number is 356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B7797-35BB-426F-B14B-7B7A71CE61E1}"/>
              </a:ext>
            </a:extLst>
          </p:cNvPr>
          <p:cNvSpPr txBox="1"/>
          <p:nvPr/>
        </p:nvSpPr>
        <p:spPr>
          <a:xfrm>
            <a:off x="2379662" y="5931279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276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F611-837A-4B17-A988-C3AA1264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Multi-Parameter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1E6E-2C63-4CC6-A373-253FB023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same syntax for ordinary methods, e.g. in Rectangle: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it like this: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82406-FBC1-43BB-847B-62F49202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64E2D-CE9D-42C9-A833-DB07BA2989A8}"/>
              </a:ext>
            </a:extLst>
          </p:cNvPr>
          <p:cNvSpPr txBox="1"/>
          <p:nvPr/>
        </p:nvSpPr>
        <p:spPr>
          <a:xfrm>
            <a:off x="1293812" y="2057400"/>
            <a:ext cx="96012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*=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width *=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CD609-9138-4FCD-B3AD-91BA0160D54B}"/>
              </a:ext>
            </a:extLst>
          </p:cNvPr>
          <p:cNvSpPr txBox="1"/>
          <p:nvPr/>
        </p:nvSpPr>
        <p:spPr>
          <a:xfrm>
            <a:off x="3941762" y="4800600"/>
            <a:ext cx="4305300" cy="1216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2532F-8823-418B-8EB3-786154E84C2A}"/>
              </a:ext>
            </a:extLst>
          </p:cNvPr>
          <p:cNvSpPr txBox="1"/>
          <p:nvPr/>
        </p:nvSpPr>
        <p:spPr>
          <a:xfrm>
            <a:off x="8845862" y="5182353"/>
            <a:ext cx="313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/>
              <a:t>myRect</a:t>
            </a:r>
            <a:r>
              <a:rPr lang="en-US" dirty="0"/>
              <a:t> has length 15 and width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4C9D1-15BF-4C70-80B5-917E68E751D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075612" y="5597852"/>
            <a:ext cx="770250" cy="26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6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7941-2847-4B50-974B-3C4E82E0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Multi-Parameter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D159-2449-433B-B926-84A04368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of arguments matters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Types must match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FA0C3-F5CE-4B9E-AEFA-C233D7A5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77EC4-B4D9-4D10-B017-D14E871DB0CA}"/>
              </a:ext>
            </a:extLst>
          </p:cNvPr>
          <p:cNvSpPr txBox="1"/>
          <p:nvPr/>
        </p:nvSpPr>
        <p:spPr>
          <a:xfrm>
            <a:off x="1141412" y="2186292"/>
            <a:ext cx="43053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615A-09E3-4CAC-9A8B-9BEE7060A9A5}"/>
              </a:ext>
            </a:extLst>
          </p:cNvPr>
          <p:cNvSpPr txBox="1"/>
          <p:nvPr/>
        </p:nvSpPr>
        <p:spPr>
          <a:xfrm>
            <a:off x="6399212" y="2186292"/>
            <a:ext cx="43053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E674A5-9C02-4FDB-B52C-F8D167ACAC3D}"/>
              </a:ext>
            </a:extLst>
          </p:cNvPr>
          <p:cNvCxnSpPr>
            <a:cxnSpLocks/>
          </p:cNvCxnSpPr>
          <p:nvPr/>
        </p:nvCxnSpPr>
        <p:spPr>
          <a:xfrm flipV="1">
            <a:off x="4189412" y="2638083"/>
            <a:ext cx="152400" cy="38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CEEED-1468-4C9B-A7FD-C6818C1A3B23}"/>
              </a:ext>
            </a:extLst>
          </p:cNvPr>
          <p:cNvSpPr txBox="1"/>
          <p:nvPr/>
        </p:nvSpPr>
        <p:spPr>
          <a:xfrm>
            <a:off x="2817812" y="2967842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8A4EC0-C9CC-4148-9284-E4AC8B739C7E}"/>
              </a:ext>
            </a:extLst>
          </p:cNvPr>
          <p:cNvCxnSpPr>
            <a:cxnSpLocks/>
          </p:cNvCxnSpPr>
          <p:nvPr/>
        </p:nvCxnSpPr>
        <p:spPr>
          <a:xfrm flipH="1" flipV="1">
            <a:off x="4932362" y="2638082"/>
            <a:ext cx="257175" cy="4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D0FD73-B9A9-4B91-97ED-73A4E860E224}"/>
              </a:ext>
            </a:extLst>
          </p:cNvPr>
          <p:cNvSpPr txBox="1"/>
          <p:nvPr/>
        </p:nvSpPr>
        <p:spPr>
          <a:xfrm>
            <a:off x="4962089" y="2953527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widthFactor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B0666E-0224-4CD5-9427-1C9CF7F15CC5}"/>
              </a:ext>
            </a:extLst>
          </p:cNvPr>
          <p:cNvCxnSpPr>
            <a:cxnSpLocks/>
          </p:cNvCxnSpPr>
          <p:nvPr/>
        </p:nvCxnSpPr>
        <p:spPr>
          <a:xfrm flipV="1">
            <a:off x="9470822" y="2572410"/>
            <a:ext cx="152400" cy="38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1D6B82-A8BF-40B6-93C9-25927283D12D}"/>
              </a:ext>
            </a:extLst>
          </p:cNvPr>
          <p:cNvSpPr txBox="1"/>
          <p:nvPr/>
        </p:nvSpPr>
        <p:spPr>
          <a:xfrm>
            <a:off x="7879399" y="2879188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468CF6-FCEA-4F6A-9DD3-82AA7A44BFD7}"/>
              </a:ext>
            </a:extLst>
          </p:cNvPr>
          <p:cNvCxnSpPr>
            <a:cxnSpLocks/>
          </p:cNvCxnSpPr>
          <p:nvPr/>
        </p:nvCxnSpPr>
        <p:spPr>
          <a:xfrm flipH="1" flipV="1">
            <a:off x="10091134" y="2535113"/>
            <a:ext cx="257175" cy="4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DA0645-802A-4B39-9B9D-86306330E796}"/>
              </a:ext>
            </a:extLst>
          </p:cNvPr>
          <p:cNvSpPr txBox="1"/>
          <p:nvPr/>
        </p:nvSpPr>
        <p:spPr>
          <a:xfrm>
            <a:off x="10023676" y="2864873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widthFactor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CCA71-1141-4EC2-BF41-B814B465B735}"/>
              </a:ext>
            </a:extLst>
          </p:cNvPr>
          <p:cNvSpPr txBox="1"/>
          <p:nvPr/>
        </p:nvSpPr>
        <p:spPr>
          <a:xfrm>
            <a:off x="1126652" y="4514551"/>
            <a:ext cx="824436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5157A-8B92-46AC-A4AC-38CFC1E79C50}"/>
              </a:ext>
            </a:extLst>
          </p:cNvPr>
          <p:cNvSpPr txBox="1"/>
          <p:nvPr/>
        </p:nvSpPr>
        <p:spPr>
          <a:xfrm>
            <a:off x="3503612" y="525556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buildingParam</a:t>
            </a:r>
            <a:r>
              <a:rPr lang="en-US" dirty="0"/>
              <a:t>, must be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6337AC-BAAE-45B9-BE3D-DE0CE9BA24B4}"/>
              </a:ext>
            </a:extLst>
          </p:cNvPr>
          <p:cNvSpPr/>
          <p:nvPr/>
        </p:nvSpPr>
        <p:spPr>
          <a:xfrm>
            <a:off x="9606245" y="4535454"/>
            <a:ext cx="647429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CC4748-C219-4B59-9FEB-39BE1AE7AFB8}"/>
              </a:ext>
            </a:extLst>
          </p:cNvPr>
          <p:cNvSpPr txBox="1"/>
          <p:nvPr/>
        </p:nvSpPr>
        <p:spPr>
          <a:xfrm>
            <a:off x="10348309" y="4509613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C8AF46-9CFA-4592-A0CE-824EE191E607}"/>
              </a:ext>
            </a:extLst>
          </p:cNvPr>
          <p:cNvCxnSpPr/>
          <p:nvPr/>
        </p:nvCxnSpPr>
        <p:spPr>
          <a:xfrm flipV="1">
            <a:off x="5713412" y="4876800"/>
            <a:ext cx="381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3B948D-7A78-43CD-91B7-A45E0312FA45}"/>
              </a:ext>
            </a:extLst>
          </p:cNvPr>
          <p:cNvSpPr txBox="1"/>
          <p:nvPr/>
        </p:nvSpPr>
        <p:spPr>
          <a:xfrm>
            <a:off x="7608131" y="5253479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numberParam</a:t>
            </a:r>
            <a:r>
              <a:rPr lang="en-US" dirty="0"/>
              <a:t>, must be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B155AA-4FFE-4B58-BE78-075E5F17E62F}"/>
              </a:ext>
            </a:extLst>
          </p:cNvPr>
          <p:cNvCxnSpPr>
            <a:cxnSpLocks/>
          </p:cNvCxnSpPr>
          <p:nvPr/>
        </p:nvCxnSpPr>
        <p:spPr>
          <a:xfrm flipH="1" flipV="1">
            <a:off x="7370067" y="4914168"/>
            <a:ext cx="509332" cy="41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b="1" dirty="0"/>
              <a:t>Multiple </a:t>
            </a:r>
            <a:r>
              <a:rPr lang="en-US" b="1" dirty="0" smtClean="0"/>
              <a:t>constructors</a:t>
            </a:r>
          </a:p>
          <a:p>
            <a:pPr lvl="1"/>
            <a:r>
              <a:rPr lang="en-US" dirty="0" smtClean="0"/>
              <a:t>Constructors in UML</a:t>
            </a:r>
            <a:endParaRPr lang="en-US" dirty="0"/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1469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5561-E992-4FDB-B07D-5818B514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Constructor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7059-90CD-46C8-8A4A-13DC6711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write a constructor, C# generates a “default” one</a:t>
            </a:r>
          </a:p>
          <a:p>
            <a:pPr lvl="1"/>
            <a:r>
              <a:rPr lang="en-US" dirty="0"/>
              <a:t>Sets instance variables to their default values</a:t>
            </a:r>
          </a:p>
          <a:p>
            <a:r>
              <a:rPr lang="en-US" dirty="0"/>
              <a:t>If you do write a constructor, no “default” constructor is generated</a:t>
            </a:r>
          </a:p>
          <a:p>
            <a:pPr lvl="1"/>
            <a:r>
              <a:rPr lang="en-US" dirty="0"/>
              <a:t>Now that we’ve written a </a:t>
            </a:r>
            <a:r>
              <a:rPr lang="en-US" dirty="0" err="1"/>
              <a:t>ClassRoom</a:t>
            </a:r>
            <a:r>
              <a:rPr lang="en-US" dirty="0"/>
              <a:t> constructor, this doesn’t work: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we still want the no-argument constructor?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42AB-9CFB-4E19-875D-23BF0071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C2674-0D47-4566-8471-4DCBCD741A52}"/>
              </a:ext>
            </a:extLst>
          </p:cNvPr>
          <p:cNvSpPr txBox="1"/>
          <p:nvPr/>
        </p:nvSpPr>
        <p:spPr>
          <a:xfrm>
            <a:off x="693403" y="4343400"/>
            <a:ext cx="534876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A95A09-AFBC-4167-8904-54808F3C8569}"/>
              </a:ext>
            </a:extLst>
          </p:cNvPr>
          <p:cNvSpPr/>
          <p:nvPr/>
        </p:nvSpPr>
        <p:spPr>
          <a:xfrm>
            <a:off x="6200872" y="4363900"/>
            <a:ext cx="5585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66DB-5ABC-4BC7-AB60-8AE3FF73275E}"/>
              </a:ext>
            </a:extLst>
          </p:cNvPr>
          <p:cNvSpPr txBox="1"/>
          <p:nvPr/>
        </p:nvSpPr>
        <p:spPr>
          <a:xfrm>
            <a:off x="6756655" y="4330857"/>
            <a:ext cx="535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Constructor requires 2 arguments</a:t>
            </a:r>
          </a:p>
        </p:txBody>
      </p:sp>
    </p:spTree>
    <p:extLst>
      <p:ext uri="{BB962C8B-B14F-4D97-AF65-F5344CB8AC3E}">
        <p14:creationId xmlns:p14="http://schemas.microsoft.com/office/powerpoint/2010/main" val="130295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DFEE-AF69-4D21-9CAA-50D9FB27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4F981-608B-4054-AB78-081FD9F9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3D702-E885-4178-8990-9BF2ADE83607}"/>
              </a:ext>
            </a:extLst>
          </p:cNvPr>
          <p:cNvSpPr txBox="1"/>
          <p:nvPr/>
        </p:nvSpPr>
        <p:spPr>
          <a:xfrm>
            <a:off x="1674812" y="1447800"/>
            <a:ext cx="89916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/>
              <a:t>null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0AEEB-78C9-4FF8-BBEA-C0D1FA191574}"/>
              </a:ext>
            </a:extLst>
          </p:cNvPr>
          <p:cNvSpPr txBox="1"/>
          <p:nvPr/>
        </p:nvSpPr>
        <p:spPr>
          <a:xfrm>
            <a:off x="5484812" y="1482247"/>
            <a:ext cx="529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variables hidden to save 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71C5A4-CB4A-41C2-83EB-228A062D1E57}"/>
              </a:ext>
            </a:extLst>
          </p:cNvPr>
          <p:cNvCxnSpPr>
            <a:stCxn id="6" idx="1"/>
          </p:cNvCxnSpPr>
          <p:nvPr/>
        </p:nvCxnSpPr>
        <p:spPr>
          <a:xfrm flipH="1">
            <a:off x="4152055" y="1713080"/>
            <a:ext cx="1332757" cy="43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64E0D-7C6A-4405-ACBD-69A31814B2A2}"/>
              </a:ext>
            </a:extLst>
          </p:cNvPr>
          <p:cNvSpPr txBox="1"/>
          <p:nvPr/>
        </p:nvSpPr>
        <p:spPr>
          <a:xfrm>
            <a:off x="5637212" y="4090792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no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7E8652-294D-4530-8583-AC77BCD8AB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875212" y="4321625"/>
            <a:ext cx="762000" cy="2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E1ECD8-894A-446C-996C-C31F4E42FD3E}"/>
              </a:ext>
            </a:extLst>
          </p:cNvPr>
          <p:cNvSpPr txBox="1"/>
          <p:nvPr/>
        </p:nvSpPr>
        <p:spPr>
          <a:xfrm>
            <a:off x="6094412" y="5144920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C#’s default constructor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57FE2A-5F04-4DDC-B2F8-7BEE7B075F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027612" y="5144920"/>
            <a:ext cx="10668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DD7CA1-BBD5-44B4-B3A3-B4E8C6F355D8}"/>
              </a:ext>
            </a:extLst>
          </p:cNvPr>
          <p:cNvCxnSpPr>
            <a:stCxn id="11" idx="1"/>
          </p:cNvCxnSpPr>
          <p:nvPr/>
        </p:nvCxnSpPr>
        <p:spPr>
          <a:xfrm flipH="1">
            <a:off x="4646612" y="5375753"/>
            <a:ext cx="1447800" cy="110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4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8D3-4F04-4BBE-A276-9997DEED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2A43-7C60-4FF8-8583-14323421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14400"/>
          </a:xfrm>
        </p:spPr>
        <p:txBody>
          <a:bodyPr/>
          <a:lstStyle/>
          <a:p>
            <a:r>
              <a:rPr lang="en-US" dirty="0"/>
              <a:t>Any instance variable not initialized will get its default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6B088-2B25-4752-B7BA-E3BB687B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B5C3F-7BD2-4FC2-AD55-A21845F1BAB7}"/>
              </a:ext>
            </a:extLst>
          </p:cNvPr>
          <p:cNvSpPr txBox="1"/>
          <p:nvPr/>
        </p:nvSpPr>
        <p:spPr>
          <a:xfrm>
            <a:off x="836612" y="2133600"/>
            <a:ext cx="36576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building = </a:t>
            </a:r>
            <a:r>
              <a:rPr lang="en-US" dirty="0"/>
              <a:t>null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number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D023F-6836-40AF-A5BA-B87480DC9947}"/>
              </a:ext>
            </a:extLst>
          </p:cNvPr>
          <p:cNvSpPr txBox="1"/>
          <p:nvPr/>
        </p:nvSpPr>
        <p:spPr>
          <a:xfrm>
            <a:off x="7105646" y="2512097"/>
            <a:ext cx="3657600" cy="1216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541D0-76C5-4290-B3D7-10F67641F679}"/>
              </a:ext>
            </a:extLst>
          </p:cNvPr>
          <p:cNvSpPr txBox="1"/>
          <p:nvPr/>
        </p:nvSpPr>
        <p:spPr>
          <a:xfrm>
            <a:off x="4799012" y="2699153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same 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86BD-9801-4644-A4CD-EFF5B6A409D0}"/>
              </a:ext>
            </a:extLst>
          </p:cNvPr>
          <p:cNvSpPr txBox="1"/>
          <p:nvPr/>
        </p:nvSpPr>
        <p:spPr>
          <a:xfrm>
            <a:off x="836612" y="4441479"/>
            <a:ext cx="3962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building = </a:t>
            </a:r>
            <a:r>
              <a:rPr lang="en-US" dirty="0">
                <a:solidFill>
                  <a:srgbClr val="FF5050"/>
                </a:solidFill>
              </a:rPr>
              <a:t>"Unknown"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39B8FC-96A6-4400-86BB-A6E020A00065}"/>
              </a:ext>
            </a:extLst>
          </p:cNvPr>
          <p:cNvCxnSpPr/>
          <p:nvPr/>
        </p:nvCxnSpPr>
        <p:spPr>
          <a:xfrm>
            <a:off x="4646612" y="32004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A7F578-3F06-4C5B-B411-34DC35051DDF}"/>
              </a:ext>
            </a:extLst>
          </p:cNvPr>
          <p:cNvCxnSpPr/>
          <p:nvPr/>
        </p:nvCxnSpPr>
        <p:spPr>
          <a:xfrm>
            <a:off x="4989512" y="53340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A76448-965C-44C3-A89E-8536915874D5}"/>
              </a:ext>
            </a:extLst>
          </p:cNvPr>
          <p:cNvSpPr txBox="1"/>
          <p:nvPr/>
        </p:nvSpPr>
        <p:spPr>
          <a:xfrm>
            <a:off x="6780212" y="4918501"/>
            <a:ext cx="3453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building</a:t>
            </a:r>
            <a:r>
              <a:rPr lang="en-US" dirty="0"/>
              <a:t> is “Unknown”</a:t>
            </a:r>
          </a:p>
          <a:p>
            <a:r>
              <a:rPr lang="en-US" dirty="0">
                <a:latin typeface="Consolas" panose="020B0609020204030204" pitchFamily="49" charset="0"/>
              </a:rPr>
              <a:t>number</a:t>
            </a:r>
            <a:r>
              <a:rPr lang="en-US" dirty="0"/>
              <a:t> is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0A641-A0C5-4916-A9C0-B7D19B277119}"/>
              </a:ext>
            </a:extLst>
          </p:cNvPr>
          <p:cNvSpPr txBox="1"/>
          <p:nvPr/>
        </p:nvSpPr>
        <p:spPr>
          <a:xfrm>
            <a:off x="5249605" y="4874778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3544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Constructors in UML</a:t>
            </a:r>
            <a:endParaRPr lang="en-US" dirty="0"/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F7F-D16C-4648-AAC5-B9C504B8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Constructor is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560B-C42D-49C4-B204-23A539D6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Instantiation calls the constructor that matches the arguments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40C2E-3800-4EF7-B0E2-C3CFFA63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B935F-7B08-40A1-A23A-FFB996B21EE5}"/>
              </a:ext>
            </a:extLst>
          </p:cNvPr>
          <p:cNvSpPr txBox="1"/>
          <p:nvPr/>
        </p:nvSpPr>
        <p:spPr>
          <a:xfrm>
            <a:off x="836612" y="2209800"/>
            <a:ext cx="998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 err="1">
                <a:solidFill>
                  <a:srgbClr val="92D050"/>
                </a:solidFill>
              </a:rPr>
              <a:t>csci</a:t>
            </a:r>
            <a:r>
              <a:rPr lang="en-US" dirty="0">
                <a:solidFill>
                  <a:srgbClr val="92D050"/>
                </a:solidFill>
              </a:rPr>
              <a:t> has building = "Allgood East" and number = 356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 err="1">
                <a:solidFill>
                  <a:srgbClr val="92D050"/>
                </a:solidFill>
              </a:rPr>
              <a:t>english</a:t>
            </a:r>
            <a:r>
              <a:rPr lang="en-US" dirty="0">
                <a:solidFill>
                  <a:srgbClr val="92D050"/>
                </a:solidFill>
              </a:rPr>
              <a:t> has building = null and number = 0;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6C145-E242-4A44-B345-59EA5036B3CE}"/>
              </a:ext>
            </a:extLst>
          </p:cNvPr>
          <p:cNvSpPr txBox="1"/>
          <p:nvPr/>
        </p:nvSpPr>
        <p:spPr>
          <a:xfrm>
            <a:off x="9553574" y="24339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string, int</a:t>
            </a:r>
            <a:r>
              <a:rPr lang="en-US" dirty="0"/>
              <a:t>: Matches first 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3AF0FC-27DF-4015-BB75-A0F42BC1456F}"/>
              </a:ext>
            </a:extLst>
          </p:cNvPr>
          <p:cNvCxnSpPr/>
          <p:nvPr/>
        </p:nvCxnSpPr>
        <p:spPr>
          <a:xfrm flipH="1">
            <a:off x="7923212" y="2667000"/>
            <a:ext cx="1600200" cy="367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C2BCC-8BE4-43B3-B1A2-79ABB2573F2E}"/>
              </a:ext>
            </a:extLst>
          </p:cNvPr>
          <p:cNvCxnSpPr/>
          <p:nvPr/>
        </p:nvCxnSpPr>
        <p:spPr>
          <a:xfrm flipH="1">
            <a:off x="8685212" y="2667000"/>
            <a:ext cx="838201" cy="36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E8F88D-6205-4CDB-A79C-7A63DC385B66}"/>
              </a:ext>
            </a:extLst>
          </p:cNvPr>
          <p:cNvSpPr txBox="1"/>
          <p:nvPr/>
        </p:nvSpPr>
        <p:spPr>
          <a:xfrm>
            <a:off x="8543924" y="3764616"/>
            <a:ext cx="328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arguments: matches second constructor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8BD59-5CBC-48DD-A098-22B3957ED109}"/>
              </a:ext>
            </a:extLst>
          </p:cNvPr>
          <p:cNvCxnSpPr>
            <a:cxnSpLocks/>
          </p:cNvCxnSpPr>
          <p:nvPr/>
        </p:nvCxnSpPr>
        <p:spPr>
          <a:xfrm flipH="1">
            <a:off x="6780212" y="396240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9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FE84-A080-478D-8CB8-B4CFC59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9EE6-B935-4B60-A7A4-A211EF3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parameter for each attribute that needs an initial value</a:t>
            </a:r>
          </a:p>
          <a:p>
            <a:r>
              <a:rPr lang="en-US" dirty="0"/>
              <a:t>Assign parameters to instance variables, or provide a “sensible” default</a:t>
            </a:r>
          </a:p>
          <a:p>
            <a:r>
              <a:rPr lang="en-US" dirty="0"/>
              <a:t>How would we add a constructor to Rectangle?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40075-7309-4EFA-9ED7-1A1986A6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50A5E-2B5D-447D-BF4D-C297FA429BC1}"/>
              </a:ext>
            </a:extLst>
          </p:cNvPr>
          <p:cNvSpPr txBox="1"/>
          <p:nvPr/>
        </p:nvSpPr>
        <p:spPr>
          <a:xfrm>
            <a:off x="2170112" y="3962400"/>
            <a:ext cx="7848600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initLength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initLength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width = </a:t>
            </a:r>
            <a:r>
              <a:rPr lang="en-US" dirty="0" err="1">
                <a:solidFill>
                  <a:schemeClr val="tx1"/>
                </a:solidFill>
              </a:rPr>
              <a:t>initWidth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9AEC6E-3FF0-4D5F-A872-5F15664AEA72}"/>
                  </a:ext>
                </a:extLst>
              </p:cNvPr>
              <p:cNvSpPr txBox="1"/>
              <p:nvPr/>
            </p:nvSpPr>
            <p:spPr>
              <a:xfrm>
                <a:off x="7999412" y="4886235"/>
                <a:ext cx="37769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Order matters!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new Rectangle(6, 4)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new Rectangle(4, 6)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9AEC6E-3FF0-4D5F-A872-5F15664AE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12" y="4886235"/>
                <a:ext cx="3776996" cy="1200329"/>
              </a:xfrm>
              <a:prstGeom prst="rect">
                <a:avLst/>
              </a:prstGeom>
              <a:blipFill>
                <a:blip r:embed="rId2"/>
                <a:stretch>
                  <a:fillRect l="-2419" t="-4082" r="-1290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E841B0-483B-4407-AE33-C25120D0C437}"/>
              </a:ext>
            </a:extLst>
          </p:cNvPr>
          <p:cNvCxnSpPr>
            <a:cxnSpLocks/>
          </p:cNvCxnSpPr>
          <p:nvPr/>
        </p:nvCxnSpPr>
        <p:spPr>
          <a:xfrm flipH="1" flipV="1">
            <a:off x="7999412" y="4419601"/>
            <a:ext cx="168902" cy="506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BD9AD0-8B27-4E8F-90C2-92CC9498D72C}"/>
              </a:ext>
            </a:extLst>
          </p:cNvPr>
          <p:cNvCxnSpPr>
            <a:cxnSpLocks/>
          </p:cNvCxnSpPr>
          <p:nvPr/>
        </p:nvCxnSpPr>
        <p:spPr>
          <a:xfrm flipH="1" flipV="1">
            <a:off x="6932612" y="4419602"/>
            <a:ext cx="1066800" cy="609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2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“Partial”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don’t </a:t>
            </a:r>
            <a:r>
              <a:rPr lang="en-US" i="1" dirty="0" smtClean="0"/>
              <a:t>need</a:t>
            </a:r>
            <a:r>
              <a:rPr lang="en-US" dirty="0" smtClean="0"/>
              <a:t> 1 parameter per instance variable</a:t>
            </a:r>
          </a:p>
          <a:p>
            <a:r>
              <a:rPr lang="en-US" dirty="0" smtClean="0"/>
              <a:t>Consider the Account class:</a:t>
            </a:r>
          </a:p>
          <a:p>
            <a:r>
              <a:rPr lang="en-US" dirty="0" smtClean="0"/>
              <a:t>2 attributes; “standard” constructor </a:t>
            </a:r>
            <a:br>
              <a:rPr lang="en-US" dirty="0" smtClean="0"/>
            </a:br>
            <a:r>
              <a:rPr lang="en-US" dirty="0" smtClean="0"/>
              <a:t>would have 2 parameters</a:t>
            </a:r>
            <a:endParaRPr lang="en-US" dirty="0"/>
          </a:p>
          <a:p>
            <a:r>
              <a:rPr lang="en-US" dirty="0" smtClean="0"/>
              <a:t>Can also write a constructor with 1 parameter</a:t>
            </a:r>
          </a:p>
          <a:p>
            <a:pPr lvl="1"/>
            <a:r>
              <a:rPr lang="en-US" dirty="0" smtClean="0"/>
              <a:t>1 attribute needs to be initialized, the other can get a default value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3D702-E885-4178-8990-9BF2ADE83607}"/>
              </a:ext>
            </a:extLst>
          </p:cNvPr>
          <p:cNvSpPr txBox="1"/>
          <p:nvPr/>
        </p:nvSpPr>
        <p:spPr>
          <a:xfrm>
            <a:off x="7389812" y="2133600"/>
            <a:ext cx="44196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 smtClean="0">
                <a:solidFill>
                  <a:srgbClr val="66FFCC"/>
                </a:solidFill>
              </a:rPr>
              <a:t>Account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dirty="0" smtClean="0"/>
              <a:t>private decimal </a:t>
            </a:r>
            <a:r>
              <a:rPr lang="en-US" dirty="0" smtClean="0">
                <a:solidFill>
                  <a:schemeClr val="tx1"/>
                </a:solidFill>
              </a:rPr>
              <a:t>balance;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 private string </a:t>
            </a:r>
            <a:r>
              <a:rPr lang="en-US" dirty="0" err="1" smtClean="0">
                <a:solidFill>
                  <a:schemeClr val="tx1"/>
                </a:solidFill>
              </a:rPr>
              <a:t>ownerName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 smtClean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50A5E-2B5D-447D-BF4D-C297FA429BC1}"/>
              </a:ext>
            </a:extLst>
          </p:cNvPr>
          <p:cNvSpPr txBox="1"/>
          <p:nvPr/>
        </p:nvSpPr>
        <p:spPr>
          <a:xfrm>
            <a:off x="3503612" y="4800600"/>
            <a:ext cx="44958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 smtClean="0">
                <a:solidFill>
                  <a:srgbClr val="66FFCC"/>
                </a:solidFill>
              </a:rPr>
              <a:t>Account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string</a:t>
            </a:r>
            <a:r>
              <a:rPr lang="en-US" dirty="0" smtClean="0">
                <a:solidFill>
                  <a:schemeClr val="tx1"/>
                </a:solidFill>
              </a:rPr>
              <a:t> name)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ownerName</a:t>
            </a:r>
            <a:r>
              <a:rPr lang="en-US" dirty="0" smtClean="0">
                <a:solidFill>
                  <a:schemeClr val="tx1"/>
                </a:solidFill>
              </a:rPr>
              <a:t> = name;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6412" y="5840086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alance gets the default value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408612" y="5949933"/>
            <a:ext cx="1447800" cy="120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constructors</a:t>
            </a:r>
          </a:p>
          <a:p>
            <a:pPr lvl="1"/>
            <a:r>
              <a:rPr lang="en-US" b="1" dirty="0"/>
              <a:t>Constructors in </a:t>
            </a:r>
            <a:r>
              <a:rPr lang="en-US" b="1" dirty="0" smtClean="0"/>
              <a:t>UML</a:t>
            </a:r>
            <a:endParaRPr lang="en-US" dirty="0"/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103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D16-91DD-4511-B780-BE7FA7C1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Part of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6314-4637-4537-AE40-0D009661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80414"/>
          </a:xfrm>
        </p:spPr>
        <p:txBody>
          <a:bodyPr/>
          <a:lstStyle/>
          <a:p>
            <a:r>
              <a:rPr lang="en-US" dirty="0"/>
              <a:t>Non-default constructors should be planned in UML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F9C59-7A5E-4B37-A297-C006D10C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C17E4-4FB2-45E4-9E8E-A42BF8EEA954}"/>
              </a:ext>
            </a:extLst>
          </p:cNvPr>
          <p:cNvSpPr/>
          <p:nvPr/>
        </p:nvSpPr>
        <p:spPr>
          <a:xfrm>
            <a:off x="1598611" y="2209800"/>
            <a:ext cx="9220200" cy="3494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ClassRoom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429F3-BBDC-48F6-B48B-FCC8D8E4A2EE}"/>
              </a:ext>
            </a:extLst>
          </p:cNvPr>
          <p:cNvCxnSpPr>
            <a:cxnSpLocks/>
          </p:cNvCxnSpPr>
          <p:nvPr/>
        </p:nvCxnSpPr>
        <p:spPr>
          <a:xfrm>
            <a:off x="1598611" y="2751263"/>
            <a:ext cx="9220200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CE8174-F266-457C-A0EE-A6A6EDC5E235}"/>
              </a:ext>
            </a:extLst>
          </p:cNvPr>
          <p:cNvSpPr txBox="1"/>
          <p:nvPr/>
        </p:nvSpPr>
        <p:spPr>
          <a:xfrm>
            <a:off x="1598611" y="2771096"/>
            <a:ext cx="397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– building: string</a:t>
            </a:r>
          </a:p>
          <a:p>
            <a:r>
              <a:rPr lang="en-US" dirty="0"/>
              <a:t>– number: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E4EE0-39E9-4EED-8D24-25D20D819491}"/>
              </a:ext>
            </a:extLst>
          </p:cNvPr>
          <p:cNvSpPr txBox="1"/>
          <p:nvPr/>
        </p:nvSpPr>
        <p:spPr>
          <a:xfrm>
            <a:off x="1598611" y="3695696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« constructor » </a:t>
            </a:r>
            <a:r>
              <a:rPr lang="en-US" dirty="0" err="1"/>
              <a:t>ClassRoom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string, 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SetBuilding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string)</a:t>
            </a:r>
          </a:p>
          <a:p>
            <a:r>
              <a:rPr lang="en-US" dirty="0"/>
              <a:t>+ </a:t>
            </a:r>
            <a:r>
              <a:rPr lang="en-US" dirty="0" err="1"/>
              <a:t>GetBuilding</a:t>
            </a:r>
            <a:r>
              <a:rPr lang="en-US" dirty="0"/>
              <a:t>() : string</a:t>
            </a:r>
          </a:p>
          <a:p>
            <a:r>
              <a:rPr lang="en-US" dirty="0"/>
              <a:t>+ </a:t>
            </a:r>
            <a:r>
              <a:rPr lang="en-US" dirty="0" err="1"/>
              <a:t>SetNumber</a:t>
            </a:r>
            <a:r>
              <a:rPr lang="en-US" dirty="0"/>
              <a:t>(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GetNumber</a:t>
            </a:r>
            <a:r>
              <a:rPr lang="en-US" dirty="0"/>
              <a:t>() : 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0AE0E-7FAA-4B36-A3A5-E985573F2F54}"/>
              </a:ext>
            </a:extLst>
          </p:cNvPr>
          <p:cNvCxnSpPr>
            <a:cxnSpLocks/>
          </p:cNvCxnSpPr>
          <p:nvPr/>
        </p:nvCxnSpPr>
        <p:spPr>
          <a:xfrm>
            <a:off x="1598611" y="3657591"/>
            <a:ext cx="9220200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2574E2-72A7-4ABD-9889-594F732D7223}"/>
              </a:ext>
            </a:extLst>
          </p:cNvPr>
          <p:cNvSpPr txBox="1"/>
          <p:nvPr/>
        </p:nvSpPr>
        <p:spPr>
          <a:xfrm>
            <a:off x="9542461" y="4527779"/>
            <a:ext cx="23622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return type; </a:t>
            </a:r>
            <a:r>
              <a:rPr lang="en-US" dirty="0" err="1"/>
              <a:t>ClassRoom</a:t>
            </a:r>
            <a:r>
              <a:rPr lang="en-US" dirty="0"/>
              <a:t> is the return 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56A2D9-FB87-4E91-8D77-7EDCE28E690E}"/>
              </a:ext>
            </a:extLst>
          </p:cNvPr>
          <p:cNvCxnSpPr>
            <a:cxnSpLocks/>
          </p:cNvCxnSpPr>
          <p:nvPr/>
        </p:nvCxnSpPr>
        <p:spPr>
          <a:xfrm flipH="1" flipV="1">
            <a:off x="10780711" y="4059301"/>
            <a:ext cx="190501" cy="54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156715-7F70-430A-940E-2A58D39350DF}"/>
              </a:ext>
            </a:extLst>
          </p:cNvPr>
          <p:cNvSpPr txBox="1"/>
          <p:nvPr/>
        </p:nvSpPr>
        <p:spPr>
          <a:xfrm>
            <a:off x="684212" y="5712766"/>
            <a:ext cx="594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annotation; not really necessary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93356-9D63-4FE2-8B88-E0DAB30F9D8E}"/>
              </a:ext>
            </a:extLst>
          </p:cNvPr>
          <p:cNvCxnSpPr/>
          <p:nvPr/>
        </p:nvCxnSpPr>
        <p:spPr>
          <a:xfrm flipV="1">
            <a:off x="912813" y="4059301"/>
            <a:ext cx="1066799" cy="1734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constructors</a:t>
            </a:r>
          </a:p>
          <a:p>
            <a:pPr lvl="1"/>
            <a:r>
              <a:rPr lang="en-US" dirty="0"/>
              <a:t>Constructors in </a:t>
            </a:r>
            <a:r>
              <a:rPr lang="en-US" dirty="0" smtClean="0"/>
              <a:t>UML</a:t>
            </a:r>
            <a:endParaRPr lang="en-US" dirty="0"/>
          </a:p>
          <a:p>
            <a:r>
              <a:rPr lang="en-US" b="1" dirty="0" err="1"/>
              <a:t>ToString</a:t>
            </a:r>
            <a:r>
              <a:rPr lang="en-US" b="1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797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EA1-59CF-4FDD-A38F-C6171B2F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Numbers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FF2A-E876-464C-8761-2901449E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String interpolation uses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“behind the scenes”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returns the object converted to a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datatypes already have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defined, but your classes need their own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F5CA-7949-4C7F-A44A-1D378902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4147A-670E-459B-804E-473E9A214FB3}"/>
              </a:ext>
            </a:extLst>
          </p:cNvPr>
          <p:cNvSpPr txBox="1"/>
          <p:nvPr/>
        </p:nvSpPr>
        <p:spPr>
          <a:xfrm>
            <a:off x="2894012" y="2895600"/>
            <a:ext cx="7337265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num.ToString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()}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75A8B-12F3-41CB-A3B5-5C438AAD21E5}"/>
              </a:ext>
            </a:extLst>
          </p:cNvPr>
          <p:cNvSpPr txBox="1"/>
          <p:nvPr/>
        </p:nvSpPr>
        <p:spPr>
          <a:xfrm>
            <a:off x="485997" y="3276600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“42”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BC898E-E692-4BD2-BA91-430E56F43C6B}"/>
              </a:ext>
            </a:extLst>
          </p:cNvPr>
          <p:cNvCxnSpPr>
            <a:cxnSpLocks/>
          </p:cNvCxnSpPr>
          <p:nvPr/>
        </p:nvCxnSpPr>
        <p:spPr>
          <a:xfrm>
            <a:off x="2236895" y="3505344"/>
            <a:ext cx="685800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51D2AD-382F-4D52-9591-98F0748861C7}"/>
              </a:ext>
            </a:extLst>
          </p:cNvPr>
          <p:cNvSpPr txBox="1"/>
          <p:nvPr/>
        </p:nvSpPr>
        <p:spPr>
          <a:xfrm>
            <a:off x="8669916" y="302712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same as this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F7260-8855-487D-8A1D-1E3E4F4AD863}"/>
              </a:ext>
            </a:extLst>
          </p:cNvPr>
          <p:cNvCxnSpPr>
            <a:cxnSpLocks/>
          </p:cNvCxnSpPr>
          <p:nvPr/>
        </p:nvCxnSpPr>
        <p:spPr>
          <a:xfrm flipH="1">
            <a:off x="7982415" y="3276600"/>
            <a:ext cx="702797" cy="460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311A06-285D-4B65-B96A-96CBF03A3FA9}"/>
              </a:ext>
            </a:extLst>
          </p:cNvPr>
          <p:cNvCxnSpPr>
            <a:cxnSpLocks/>
          </p:cNvCxnSpPr>
          <p:nvPr/>
        </p:nvCxnSpPr>
        <p:spPr>
          <a:xfrm flipH="1">
            <a:off x="8913812" y="3748882"/>
            <a:ext cx="304800" cy="24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F840-9ACB-41DA-9990-A0DCE197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7FC0-AAB2-4D61-A53E-4FAE8422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of a </a:t>
            </a:r>
            <a:r>
              <a:rPr lang="en-US" dirty="0" err="1"/>
              <a:t>ToString</a:t>
            </a:r>
            <a:r>
              <a:rPr lang="en-US" dirty="0"/>
              <a:t> method is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Body of </a:t>
            </a:r>
            <a:r>
              <a:rPr lang="en-US" dirty="0" err="1"/>
              <a:t>ToString</a:t>
            </a:r>
            <a:r>
              <a:rPr lang="en-US" dirty="0"/>
              <a:t>: return a string representation of the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AD7A-4C38-4A14-90B3-BF2A27A2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0AFA5-EA15-4B8D-A7A5-D4BA27907258}"/>
              </a:ext>
            </a:extLst>
          </p:cNvPr>
          <p:cNvSpPr txBox="1"/>
          <p:nvPr/>
        </p:nvSpPr>
        <p:spPr>
          <a:xfrm>
            <a:off x="3008312" y="3048000"/>
            <a:ext cx="617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override string 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building + </a:t>
            </a:r>
            <a:r>
              <a:rPr lang="en-US" dirty="0">
                <a:solidFill>
                  <a:srgbClr val="FF5050"/>
                </a:solidFill>
              </a:rPr>
              <a:t>" "</a:t>
            </a:r>
            <a:r>
              <a:rPr lang="en-US" dirty="0">
                <a:solidFill>
                  <a:schemeClr val="tx1"/>
                </a:solidFill>
              </a:rPr>
              <a:t> +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28A3F-7D01-420A-8CCF-25AC95E1EFF5}"/>
              </a:ext>
            </a:extLst>
          </p:cNvPr>
          <p:cNvSpPr txBox="1"/>
          <p:nvPr/>
        </p:nvSpPr>
        <p:spPr>
          <a:xfrm>
            <a:off x="6059421" y="319816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ED155-D681-4687-BA7E-497F0C945DF3}"/>
              </a:ext>
            </a:extLst>
          </p:cNvPr>
          <p:cNvSpPr txBox="1"/>
          <p:nvPr/>
        </p:nvSpPr>
        <p:spPr>
          <a:xfrm>
            <a:off x="375146" y="2099101"/>
            <a:ext cx="526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override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is defined in parent class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5E06B5-97CA-4B22-AB83-1E3A03C96346}"/>
              </a:ext>
            </a:extLst>
          </p:cNvPr>
          <p:cNvCxnSpPr/>
          <p:nvPr/>
        </p:nvCxnSpPr>
        <p:spPr>
          <a:xfrm>
            <a:off x="3275012" y="2817812"/>
            <a:ext cx="1295400" cy="1068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A4369D-E8B4-4B48-99EF-FED9127CEC23}"/>
              </a:ext>
            </a:extLst>
          </p:cNvPr>
          <p:cNvSpPr txBox="1"/>
          <p:nvPr/>
        </p:nvSpPr>
        <p:spPr>
          <a:xfrm>
            <a:off x="989012" y="4004102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must be public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7EB3D-4993-40B0-A0A2-64C99B72B6BC}"/>
              </a:ext>
            </a:extLst>
          </p:cNvPr>
          <p:cNvCxnSpPr>
            <a:cxnSpLocks/>
          </p:cNvCxnSpPr>
          <p:nvPr/>
        </p:nvCxnSpPr>
        <p:spPr>
          <a:xfrm flipV="1">
            <a:off x="2741612" y="4114800"/>
            <a:ext cx="609600" cy="98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342381-F972-4156-B1E2-2DACF68CCDB6}"/>
              </a:ext>
            </a:extLst>
          </p:cNvPr>
          <p:cNvCxnSpPr/>
          <p:nvPr/>
        </p:nvCxnSpPr>
        <p:spPr>
          <a:xfrm flipH="1">
            <a:off x="6399212" y="35814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B37B1C-2FFC-443F-8254-AB8866386310}"/>
              </a:ext>
            </a:extLst>
          </p:cNvPr>
          <p:cNvSpPr txBox="1"/>
          <p:nvPr/>
        </p:nvSpPr>
        <p:spPr>
          <a:xfrm>
            <a:off x="8342290" y="31981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0583A6-F9E3-46C3-AD9E-844BC8AF0182}"/>
              </a:ext>
            </a:extLst>
          </p:cNvPr>
          <p:cNvCxnSpPr>
            <a:cxnSpLocks/>
          </p:cNvCxnSpPr>
          <p:nvPr/>
        </p:nvCxnSpPr>
        <p:spPr>
          <a:xfrm flipH="1">
            <a:off x="8342290" y="35814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C63CEE-C486-46AC-8775-45C428826A93}"/>
              </a:ext>
            </a:extLst>
          </p:cNvPr>
          <p:cNvSpPr txBox="1"/>
          <p:nvPr/>
        </p:nvSpPr>
        <p:spPr>
          <a:xfrm>
            <a:off x="4896248" y="510978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concatenation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5D8D2-736F-4B52-B9C7-BCC3938FBAE5}"/>
              </a:ext>
            </a:extLst>
          </p:cNvPr>
          <p:cNvCxnSpPr>
            <a:cxnSpLocks/>
          </p:cNvCxnSpPr>
          <p:nvPr/>
        </p:nvCxnSpPr>
        <p:spPr>
          <a:xfrm flipV="1">
            <a:off x="6925203" y="4953000"/>
            <a:ext cx="236009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731898-FD25-48B0-A771-D0E9149D1DB0}"/>
              </a:ext>
            </a:extLst>
          </p:cNvPr>
          <p:cNvCxnSpPr>
            <a:cxnSpLocks/>
          </p:cNvCxnSpPr>
          <p:nvPr/>
        </p:nvCxnSpPr>
        <p:spPr>
          <a:xfrm flipV="1">
            <a:off x="6018212" y="4953000"/>
            <a:ext cx="22860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EDEA2C-ED08-4C9D-8746-B6B9A4D34729}"/>
              </a:ext>
            </a:extLst>
          </p:cNvPr>
          <p:cNvSpPr txBox="1"/>
          <p:nvPr/>
        </p:nvSpPr>
        <p:spPr>
          <a:xfrm>
            <a:off x="9125633" y="4245474"/>
            <a:ext cx="306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Automatically calls </a:t>
            </a:r>
            <a:r>
              <a:rPr lang="en-US" dirty="0" err="1">
                <a:latin typeface="Consolas" panose="020B0609020204030204" pitchFamily="49" charset="0"/>
              </a:rPr>
              <a:t>number.ToString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17C355-58F9-4AE7-A94E-7C93AC23E372}"/>
              </a:ext>
            </a:extLst>
          </p:cNvPr>
          <p:cNvCxnSpPr>
            <a:cxnSpLocks/>
          </p:cNvCxnSpPr>
          <p:nvPr/>
        </p:nvCxnSpPr>
        <p:spPr>
          <a:xfrm flipH="1">
            <a:off x="8228012" y="4495800"/>
            <a:ext cx="897622" cy="16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0E82-6A8C-4F2B-A1D6-D3A04237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0165-9667-4CBB-9DD6-9D1738C4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</a:t>
            </a:r>
            <a:r>
              <a:rPr lang="en-US" dirty="0" err="1"/>
              <a:t>ToString</a:t>
            </a:r>
            <a:r>
              <a:rPr lang="en-US" dirty="0"/>
              <a:t>: Produce “human-readable” information</a:t>
            </a:r>
          </a:p>
          <a:p>
            <a:r>
              <a:rPr lang="en-US" dirty="0"/>
              <a:t>Include all attributes of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28454-3EDE-407D-834F-FCBB7BE1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66552-ECE8-4B0F-B0F4-0932B5803920}"/>
              </a:ext>
            </a:extLst>
          </p:cNvPr>
          <p:cNvSpPr txBox="1"/>
          <p:nvPr/>
        </p:nvSpPr>
        <p:spPr>
          <a:xfrm>
            <a:off x="379412" y="2895600"/>
            <a:ext cx="56388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string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override string 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building + </a:t>
            </a:r>
            <a:r>
              <a:rPr lang="en-US" dirty="0">
                <a:solidFill>
                  <a:srgbClr val="FF5050"/>
                </a:solidFill>
              </a:rPr>
              <a:t>" "</a:t>
            </a:r>
            <a:r>
              <a:rPr lang="en-US" dirty="0">
                <a:solidFill>
                  <a:schemeClr val="tx1"/>
                </a:solidFill>
              </a:rPr>
              <a:t> +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22BE-8D66-413D-8281-4BB33ED7D6B9}"/>
              </a:ext>
            </a:extLst>
          </p:cNvPr>
          <p:cNvSpPr txBox="1"/>
          <p:nvPr/>
        </p:nvSpPr>
        <p:spPr>
          <a:xfrm>
            <a:off x="6182702" y="2614049"/>
            <a:ext cx="5626711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override string 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{length}</a:t>
            </a:r>
            <a:r>
              <a:rPr lang="en-US" dirty="0">
                <a:solidFill>
                  <a:srgbClr val="FF5050"/>
                </a:solidFill>
              </a:rPr>
              <a:t> x </a:t>
            </a:r>
            <a:r>
              <a:rPr lang="en-US" dirty="0">
                <a:solidFill>
                  <a:srgbClr val="99CCFF"/>
                </a:solidFill>
              </a:rPr>
              <a:t>{width}</a:t>
            </a:r>
            <a:r>
              <a:rPr lang="en-US" dirty="0">
                <a:solidFill>
                  <a:srgbClr val="FF5050"/>
                </a:solidFill>
              </a:rPr>
              <a:t>"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FF5050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 rectangle"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7889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7860-5F8C-47FF-ACC9-01C6DF13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D3C4-8076-4FB4-AD72-30DCBDB9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will be called automatically when your object needs to be converted to a string</a:t>
            </a:r>
          </a:p>
          <a:p>
            <a:r>
              <a:rPr lang="en-US" dirty="0"/>
              <a:t>Can also call it “explicitly” like any other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A04F3-55AA-4CE6-BC55-83A66774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27B63-F5DE-4897-8B19-D32450BD01DA}"/>
              </a:ext>
            </a:extLst>
          </p:cNvPr>
          <p:cNvSpPr txBox="1"/>
          <p:nvPr/>
        </p:nvSpPr>
        <p:spPr>
          <a:xfrm>
            <a:off x="836612" y="3268329"/>
            <a:ext cx="998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classroom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"The classroom is "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1212" y="5950732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smtClean="0">
                <a:latin typeface="Consolas" panose="020B0609020204030204" pitchFamily="49" charset="0"/>
              </a:rPr>
              <a:t>$</a:t>
            </a:r>
            <a:r>
              <a:rPr lang="en-US" dirty="0" smtClean="0"/>
              <a:t> necessary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32212" y="5541803"/>
            <a:ext cx="372828" cy="513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9212" y="5995787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61212" y="5547676"/>
            <a:ext cx="0" cy="578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0C3C-56AC-48E5-A969-9AF23B41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Lab Activity?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00B70-93C0-4391-BD7B-9DDF3FD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B94D6-13F7-4126-A323-B4928A9BA0A0}"/>
              </a:ext>
            </a:extLst>
          </p:cNvPr>
          <p:cNvSpPr txBox="1"/>
          <p:nvPr/>
        </p:nvSpPr>
        <p:spPr>
          <a:xfrm>
            <a:off x="1562849" y="1504763"/>
            <a:ext cx="9063126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  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$"Length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$"Width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myRect.GetWidth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18A86-27A2-49C9-8EE7-7013A525F720}"/>
              </a:ext>
            </a:extLst>
          </p:cNvPr>
          <p:cNvSpPr/>
          <p:nvPr/>
        </p:nvSpPr>
        <p:spPr>
          <a:xfrm>
            <a:off x="4779962" y="5410200"/>
            <a:ext cx="26289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Length is 0</a:t>
            </a:r>
          </a:p>
          <a:p>
            <a:r>
              <a:rPr lang="en-US" dirty="0">
                <a:latin typeface="Consolas" panose="020B0609020204030204" pitchFamily="49" charset="0"/>
              </a:rPr>
              <a:t>Width is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2093-E21A-48B2-B61A-5FA5F28071F1}"/>
              </a:ext>
            </a:extLst>
          </p:cNvPr>
          <p:cNvSpPr txBox="1"/>
          <p:nvPr/>
        </p:nvSpPr>
        <p:spPr>
          <a:xfrm>
            <a:off x="3198812" y="5638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61E8A-4B1D-43A1-B02A-D3450A0B08AE}"/>
              </a:ext>
            </a:extLst>
          </p:cNvPr>
          <p:cNvSpPr txBox="1"/>
          <p:nvPr/>
        </p:nvSpPr>
        <p:spPr>
          <a:xfrm>
            <a:off x="8312019" y="2743200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SetLength</a:t>
            </a:r>
            <a:r>
              <a:rPr lang="en-US" dirty="0"/>
              <a:t> or </a:t>
            </a:r>
            <a:r>
              <a:rPr lang="en-US" dirty="0" err="1"/>
              <a:t>SetWidth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C4EA2-F490-4583-92BC-1516088E3EDD}"/>
              </a:ext>
            </a:extLst>
          </p:cNvPr>
          <p:cNvCxnSpPr>
            <a:cxnSpLocks/>
          </p:cNvCxnSpPr>
          <p:nvPr/>
        </p:nvCxnSpPr>
        <p:spPr>
          <a:xfrm flipH="1">
            <a:off x="7694612" y="3124200"/>
            <a:ext cx="617407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CD45-A1B4-427E-93B1-B3E4E57B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F411-9BC0-422F-9A20-51C0AD01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written well, makes displaying output much easier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4D805-BA9D-48B3-B662-946344A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3A553-CE78-43C7-B6AB-6C939C9747AC}"/>
              </a:ext>
            </a:extLst>
          </p:cNvPr>
          <p:cNvSpPr txBox="1"/>
          <p:nvPr/>
        </p:nvSpPr>
        <p:spPr>
          <a:xfrm>
            <a:off x="836612" y="2125407"/>
            <a:ext cx="8229601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classroom is "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csci.GetBuilding</a:t>
            </a:r>
            <a:r>
              <a:rPr lang="en-US" dirty="0">
                <a:solidFill>
                  <a:srgbClr val="99CCFF"/>
                </a:solidFill>
              </a:rPr>
              <a:t>()} {</a:t>
            </a:r>
            <a:r>
              <a:rPr lang="en-US" dirty="0" err="1">
                <a:solidFill>
                  <a:srgbClr val="99CCFF"/>
                </a:solidFill>
              </a:rPr>
              <a:t>csci.GetNumber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classroom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7455A-85FA-4326-89F3-48699BF817E5}"/>
              </a:ext>
            </a:extLst>
          </p:cNvPr>
          <p:cNvSpPr txBox="1"/>
          <p:nvPr/>
        </p:nvSpPr>
        <p:spPr>
          <a:xfrm>
            <a:off x="8221072" y="25146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each attribute separately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91530-DB76-4B0B-84BB-25AB6F6BD28D}"/>
              </a:ext>
            </a:extLst>
          </p:cNvPr>
          <p:cNvCxnSpPr/>
          <p:nvPr/>
        </p:nvCxnSpPr>
        <p:spPr>
          <a:xfrm flipH="1">
            <a:off x="7085012" y="2743200"/>
            <a:ext cx="1143000" cy="18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04F788-D70F-498C-AA2E-17ADD4FD8C70}"/>
              </a:ext>
            </a:extLst>
          </p:cNvPr>
          <p:cNvSpPr txBox="1"/>
          <p:nvPr/>
        </p:nvSpPr>
        <p:spPr>
          <a:xfrm>
            <a:off x="8334885" y="325914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all attributes at once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7CD0A-E4FC-4394-9D29-B4CB18BD9B4A}"/>
              </a:ext>
            </a:extLst>
          </p:cNvPr>
          <p:cNvCxnSpPr/>
          <p:nvPr/>
        </p:nvCxnSpPr>
        <p:spPr>
          <a:xfrm flipH="1">
            <a:off x="7694612" y="351804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3ACC56-1422-42DC-A351-FAB5F9F9144A}"/>
              </a:ext>
            </a:extLst>
          </p:cNvPr>
          <p:cNvSpPr txBox="1"/>
          <p:nvPr/>
        </p:nvSpPr>
        <p:spPr>
          <a:xfrm>
            <a:off x="836612" y="3927486"/>
            <a:ext cx="9372601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"My rectangle has length "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 and width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myRect.GetWidth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$"My rectangle is a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$"After </a:t>
            </a:r>
            <a:r>
              <a:rPr lang="en-US" dirty="0" err="1">
                <a:solidFill>
                  <a:srgbClr val="FF5050"/>
                </a:solidFill>
              </a:rPr>
              <a:t>MultiplyBoth</a:t>
            </a:r>
            <a:r>
              <a:rPr lang="en-US" dirty="0">
                <a:solidFill>
                  <a:srgbClr val="FF5050"/>
                </a:solidFill>
              </a:rPr>
              <a:t>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2D09FA-47A3-4D2A-BD1C-38E06711CAEF}"/>
              </a:ext>
            </a:extLst>
          </p:cNvPr>
          <p:cNvCxnSpPr>
            <a:cxnSpLocks/>
          </p:cNvCxnSpPr>
          <p:nvPr/>
        </p:nvCxnSpPr>
        <p:spPr>
          <a:xfrm flipH="1" flipV="1">
            <a:off x="8075612" y="5334000"/>
            <a:ext cx="990601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64540C-6486-4A7E-8ED2-5C2FB5F746C8}"/>
              </a:ext>
            </a:extLst>
          </p:cNvPr>
          <p:cNvSpPr txBox="1"/>
          <p:nvPr/>
        </p:nvSpPr>
        <p:spPr>
          <a:xfrm>
            <a:off x="8990012" y="5179367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“3 x 6 rectangle”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F1E77-82A7-4294-B928-C9C53E9CC78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341702" y="6050874"/>
            <a:ext cx="876910" cy="3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BB7289-BAC5-4D29-82C5-F4EB40F305CA}"/>
              </a:ext>
            </a:extLst>
          </p:cNvPr>
          <p:cNvSpPr txBox="1"/>
          <p:nvPr/>
        </p:nvSpPr>
        <p:spPr>
          <a:xfrm>
            <a:off x="9218612" y="5820041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“9 x 30 rectangle”</a:t>
            </a:r>
          </a:p>
        </p:txBody>
      </p:sp>
    </p:spTree>
    <p:extLst>
      <p:ext uri="{BB962C8B-B14F-4D97-AF65-F5344CB8AC3E}">
        <p14:creationId xmlns:p14="http://schemas.microsoft.com/office/powerpoint/2010/main" val="142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F88-E1F1-4CB4-A53D-8D365B48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D3DE-A6A0-4282-B9D1-BAAD6031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</a:t>
            </a:r>
            <a:r>
              <a:rPr lang="en-US" dirty="0"/>
              <a:t> variables have </a:t>
            </a:r>
            <a:r>
              <a:rPr lang="en-US" b="1" dirty="0"/>
              <a:t>no</a:t>
            </a:r>
            <a:r>
              <a:rPr lang="en-US" dirty="0"/>
              <a:t> default value: you must assign them a value before using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Instance</a:t>
            </a:r>
            <a:r>
              <a:rPr lang="en-US" dirty="0"/>
              <a:t> variables (in an object) have default values: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F7E5A-CBCB-4D17-8D81-541A51D4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23E56-C87B-41F1-B978-870F90C39D29}"/>
              </a:ext>
            </a:extLst>
          </p:cNvPr>
          <p:cNvSpPr txBox="1"/>
          <p:nvPr/>
        </p:nvSpPr>
        <p:spPr>
          <a:xfrm>
            <a:off x="1141412" y="2667000"/>
            <a:ext cx="3998163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myVar1;</a:t>
            </a:r>
          </a:p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myVar2 = myVar1 +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5CA4E3-EB87-4C7F-B90A-66BC7AB94314}"/>
              </a:ext>
            </a:extLst>
          </p:cNvPr>
          <p:cNvSpPr/>
          <p:nvPr/>
        </p:nvSpPr>
        <p:spPr>
          <a:xfrm>
            <a:off x="5307273" y="2893665"/>
            <a:ext cx="5585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EAE80-F4B0-4859-BC57-9C12D4B72241}"/>
              </a:ext>
            </a:extLst>
          </p:cNvPr>
          <p:cNvSpPr txBox="1"/>
          <p:nvPr/>
        </p:nvSpPr>
        <p:spPr>
          <a:xfrm>
            <a:off x="6053974" y="2853332"/>
            <a:ext cx="5803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Can’t use unassigned variable myVar1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067FEC6-B116-440B-A6F6-DCE516361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2232"/>
              </p:ext>
            </p:extLst>
          </p:nvPr>
        </p:nvGraphicFramePr>
        <p:xfrm>
          <a:off x="4341812" y="4275878"/>
          <a:ext cx="4114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9306331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50965084"/>
                    </a:ext>
                  </a:extLst>
                </a:gridCol>
              </a:tblGrid>
              <a:tr h="329806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68622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/>
                        <a:t>Numeric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98608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28007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18651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'\0'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1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85E0-98F3-4851-BF3B-28C0BBD8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Class: </a:t>
            </a:r>
            <a:r>
              <a:rPr lang="en-US" dirty="0" err="1"/>
              <a:t>ClassRoom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9CBE-1836-4C3F-95A3-088B1FAF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7790"/>
          </a:xfrm>
        </p:spPr>
        <p:txBody>
          <a:bodyPr/>
          <a:lstStyle/>
          <a:p>
            <a:r>
              <a:rPr lang="en-US" dirty="0"/>
              <a:t>UML diagram for the class: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018-3276-402D-A077-EBAC1BE4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928FB-FCA4-4279-BBF6-E9AB3D628C38}"/>
              </a:ext>
            </a:extLst>
          </p:cNvPr>
          <p:cNvSpPr/>
          <p:nvPr/>
        </p:nvSpPr>
        <p:spPr>
          <a:xfrm>
            <a:off x="3532291" y="2252015"/>
            <a:ext cx="5124243" cy="3158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ClassRoom</a:t>
            </a:r>
            <a:endParaRPr lang="en-US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F15EF-24D9-402C-9268-937E01AB5DC7}"/>
              </a:ext>
            </a:extLst>
          </p:cNvPr>
          <p:cNvCxnSpPr>
            <a:cxnSpLocks/>
          </p:cNvCxnSpPr>
          <p:nvPr/>
        </p:nvCxnSpPr>
        <p:spPr>
          <a:xfrm>
            <a:off x="3532290" y="279347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41A23A-BEDF-4BAB-9D68-35FEFA978FEB}"/>
              </a:ext>
            </a:extLst>
          </p:cNvPr>
          <p:cNvSpPr txBox="1"/>
          <p:nvPr/>
        </p:nvSpPr>
        <p:spPr>
          <a:xfrm>
            <a:off x="3565627" y="2813312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building: string</a:t>
            </a:r>
          </a:p>
          <a:p>
            <a:r>
              <a:rPr lang="en-US" dirty="0"/>
              <a:t>– number: 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19189-0EE1-41BE-B5FA-B0D2F9C1AA3E}"/>
              </a:ext>
            </a:extLst>
          </p:cNvPr>
          <p:cNvSpPr txBox="1"/>
          <p:nvPr/>
        </p:nvSpPr>
        <p:spPr>
          <a:xfrm>
            <a:off x="3565627" y="3737912"/>
            <a:ext cx="4876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SetBuilding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string)</a:t>
            </a:r>
          </a:p>
          <a:p>
            <a:r>
              <a:rPr lang="en-US" dirty="0"/>
              <a:t>+ </a:t>
            </a:r>
            <a:r>
              <a:rPr lang="en-US" dirty="0" err="1"/>
              <a:t>GetBuilding</a:t>
            </a:r>
            <a:r>
              <a:rPr lang="en-US" dirty="0"/>
              <a:t>() : string</a:t>
            </a:r>
          </a:p>
          <a:p>
            <a:r>
              <a:rPr lang="en-US" dirty="0"/>
              <a:t>+ </a:t>
            </a:r>
            <a:r>
              <a:rPr lang="en-US" dirty="0" err="1"/>
              <a:t>SetNumber</a:t>
            </a:r>
            <a:r>
              <a:rPr lang="en-US" dirty="0"/>
              <a:t>(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GetNumber</a:t>
            </a:r>
            <a:r>
              <a:rPr lang="en-US" dirty="0"/>
              <a:t>() 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CCDE0-679E-4D1A-8DEA-78E36B791377}"/>
              </a:ext>
            </a:extLst>
          </p:cNvPr>
          <p:cNvCxnSpPr>
            <a:cxnSpLocks/>
          </p:cNvCxnSpPr>
          <p:nvPr/>
        </p:nvCxnSpPr>
        <p:spPr>
          <a:xfrm>
            <a:off x="3532291" y="3699807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EAB-92C3-4A8B-9114-FEBF610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ClassRoom</a:t>
            </a:r>
            <a:r>
              <a:rPr lang="en-US" dirty="0"/>
              <a:t>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8E0E-4A79-409D-86DE-17CA0BB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F9F1-9518-49BC-8EFA-88411D2ED2FE}"/>
              </a:ext>
            </a:extLst>
          </p:cNvPr>
          <p:cNvSpPr txBox="1"/>
          <p:nvPr/>
        </p:nvSpPr>
        <p:spPr>
          <a:xfrm>
            <a:off x="608012" y="1314074"/>
            <a:ext cx="76962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string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SetBuilding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GetBuilding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BC7DA-316D-4C9F-AA6B-8BFAE2F9CB8E}"/>
              </a:ext>
            </a:extLst>
          </p:cNvPr>
          <p:cNvSpPr txBox="1"/>
          <p:nvPr/>
        </p:nvSpPr>
        <p:spPr>
          <a:xfrm>
            <a:off x="8448897" y="3198167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accessor for building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7C251-BE7C-49D9-9DBF-107D0213AB0A}"/>
              </a:ext>
            </a:extLst>
          </p:cNvPr>
          <p:cNvCxnSpPr>
            <a:stCxn id="6" idx="1"/>
          </p:cNvCxnSpPr>
          <p:nvPr/>
        </p:nvCxnSpPr>
        <p:spPr>
          <a:xfrm flipH="1">
            <a:off x="8075612" y="3429000"/>
            <a:ext cx="373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74CEF-F979-44BB-A56B-4200AF282A84}"/>
              </a:ext>
            </a:extLst>
          </p:cNvPr>
          <p:cNvSpPr txBox="1"/>
          <p:nvPr/>
        </p:nvSpPr>
        <p:spPr>
          <a:xfrm>
            <a:off x="8415234" y="4745306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accessor for building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1FA50D-0AF1-4755-A1AC-1532B5BACC8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74949" y="4958031"/>
            <a:ext cx="3040285" cy="18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0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EAB-92C3-4A8B-9114-FEBF610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ClassRoom</a:t>
            </a:r>
            <a:r>
              <a:rPr lang="en-US" dirty="0"/>
              <a:t>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8E0E-4A79-409D-86DE-17CA0BB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F9F1-9518-49BC-8EFA-88411D2ED2FE}"/>
              </a:ext>
            </a:extLst>
          </p:cNvPr>
          <p:cNvSpPr txBox="1"/>
          <p:nvPr/>
        </p:nvSpPr>
        <p:spPr>
          <a:xfrm>
            <a:off x="608012" y="1575974"/>
            <a:ext cx="76962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SetNumber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BC7DA-316D-4C9F-AA6B-8BFAE2F9CB8E}"/>
              </a:ext>
            </a:extLst>
          </p:cNvPr>
          <p:cNvSpPr txBox="1"/>
          <p:nvPr/>
        </p:nvSpPr>
        <p:spPr>
          <a:xfrm>
            <a:off x="8390682" y="1620309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accessor for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7C251-BE7C-49D9-9DBF-107D0213AB0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08812" y="1851142"/>
            <a:ext cx="1381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74CEF-F979-44BB-A56B-4200AF282A84}"/>
              </a:ext>
            </a:extLst>
          </p:cNvPr>
          <p:cNvSpPr txBox="1"/>
          <p:nvPr/>
        </p:nvSpPr>
        <p:spPr>
          <a:xfrm>
            <a:off x="8390682" y="3124200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accessor for number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1FA50D-0AF1-4755-A1AC-1532B5BACC8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94212" y="3355033"/>
            <a:ext cx="3896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1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5A96-4415-4004-B0E5-04481D3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</a:t>
            </a:r>
            <a:r>
              <a:rPr lang="en-US" dirty="0" err="1"/>
              <a:t>ClassRoom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31959-AAC5-4189-A1CF-002AEF1A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F145D-C5AE-46DF-A2B8-9C332660ACF5}"/>
              </a:ext>
            </a:extLst>
          </p:cNvPr>
          <p:cNvSpPr txBox="1"/>
          <p:nvPr/>
        </p:nvSpPr>
        <p:spPr>
          <a:xfrm>
            <a:off x="684212" y="1499482"/>
            <a:ext cx="998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$"Building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english.GetBuilding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$"Room number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english.GetNumber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E1B73-6E66-4C2B-813A-D89D443953C9}"/>
              </a:ext>
            </a:extLst>
          </p:cNvPr>
          <p:cNvSpPr txBox="1"/>
          <p:nvPr/>
        </p:nvSpPr>
        <p:spPr>
          <a:xfrm>
            <a:off x="4418012" y="3991857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this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775C6-0F99-4DEE-BA6E-FCD9A78CC388}"/>
              </a:ext>
            </a:extLst>
          </p:cNvPr>
          <p:cNvSpPr/>
          <p:nvPr/>
        </p:nvSpPr>
        <p:spPr>
          <a:xfrm>
            <a:off x="4779962" y="5410200"/>
            <a:ext cx="3012288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Building is</a:t>
            </a:r>
          </a:p>
          <a:p>
            <a:r>
              <a:rPr lang="en-US" dirty="0">
                <a:latin typeface="Consolas" panose="020B0609020204030204" pitchFamily="49" charset="0"/>
              </a:rPr>
              <a:t>Room number is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FA8AE-2A87-49FC-8988-4EC39D9FD81E}"/>
              </a:ext>
            </a:extLst>
          </p:cNvPr>
          <p:cNvSpPr txBox="1"/>
          <p:nvPr/>
        </p:nvSpPr>
        <p:spPr>
          <a:xfrm>
            <a:off x="3198812" y="5638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16BFC-EDE5-424A-BB2D-C01EA168EBAB}"/>
              </a:ext>
            </a:extLst>
          </p:cNvPr>
          <p:cNvSpPr txBox="1"/>
          <p:nvPr/>
        </p:nvSpPr>
        <p:spPr>
          <a:xfrm>
            <a:off x="7747303" y="4939140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string prints nothing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B3537-6DD1-4891-8624-913687D34725}"/>
              </a:ext>
            </a:extLst>
          </p:cNvPr>
          <p:cNvCxnSpPr/>
          <p:nvPr/>
        </p:nvCxnSpPr>
        <p:spPr>
          <a:xfrm flipH="1">
            <a:off x="6856412" y="5181600"/>
            <a:ext cx="914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b="1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Constructors in UML</a:t>
            </a:r>
            <a:endParaRPr lang="en-US" dirty="0"/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33655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31895</TotalTime>
  <Words>1735</Words>
  <Application>Microsoft Office PowerPoint</Application>
  <PresentationFormat>Custom</PresentationFormat>
  <Paragraphs>412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Constructors and ToString Methods</vt:lpstr>
      <vt:lpstr>Outline</vt:lpstr>
      <vt:lpstr>Remember This Lab Activity?</vt:lpstr>
      <vt:lpstr>Variables and Default Values</vt:lpstr>
      <vt:lpstr>Example Class: ClassRoom</vt:lpstr>
      <vt:lpstr>ClassRoom Implementation</vt:lpstr>
      <vt:lpstr>ClassRoom Implementation</vt:lpstr>
      <vt:lpstr>Default Values for ClassRoom</vt:lpstr>
      <vt:lpstr>Outline</vt:lpstr>
      <vt:lpstr>Object Instantiation</vt:lpstr>
      <vt:lpstr>Constructor Syntax</vt:lpstr>
      <vt:lpstr>Constructor Implementation</vt:lpstr>
      <vt:lpstr>Constructor Usage</vt:lpstr>
      <vt:lpstr>Multi-Parameter Methods</vt:lpstr>
      <vt:lpstr>Multi-Parameter Methods</vt:lpstr>
      <vt:lpstr>Outline</vt:lpstr>
      <vt:lpstr>C# Constructor Rules</vt:lpstr>
      <vt:lpstr>Multiple Constructors</vt:lpstr>
      <vt:lpstr>Constructors and Default Values</vt:lpstr>
      <vt:lpstr>Which Constructor is Called?</vt:lpstr>
      <vt:lpstr>Writing a Constructor</vt:lpstr>
      <vt:lpstr>“Partial” Constructors</vt:lpstr>
      <vt:lpstr>Outline</vt:lpstr>
      <vt:lpstr>Constructors: Part of the Interface</vt:lpstr>
      <vt:lpstr>Outline</vt:lpstr>
      <vt:lpstr>Converting Numbers to Strings</vt:lpstr>
      <vt:lpstr>Writing ToString</vt:lpstr>
      <vt:lpstr>Writing ToString</vt:lpstr>
      <vt:lpstr>Using ToString</vt:lpstr>
      <vt:lpstr>Using ToString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and ToString</dc:title>
  <dc:creator>Edward Tremel</dc:creator>
  <cp:lastModifiedBy>Tremel, Edward J.</cp:lastModifiedBy>
  <cp:revision>198</cp:revision>
  <dcterms:created xsi:type="dcterms:W3CDTF">2020-06-08T19:15:40Z</dcterms:created>
  <dcterms:modified xsi:type="dcterms:W3CDTF">2021-09-30T18:39:12Z</dcterms:modified>
</cp:coreProperties>
</file>