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68620"/>
  </p:normalViewPr>
  <p:slideViewPr>
    <p:cSldViewPr snapToGrid="0" snapToObjects="1">
      <p:cViewPr varScale="1">
        <p:scale>
          <a:sx n="71" d="100"/>
          <a:sy n="7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183C-DD55-4E43-9577-87818F0A985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C9A3A-80F3-C34D-B339-33664761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P-values have useful purposes!</a:t>
            </a:r>
          </a:p>
          <a:p>
            <a:endParaRPr lang="en-US" dirty="0"/>
          </a:p>
          <a:p>
            <a:r>
              <a:rPr lang="en-US" dirty="0"/>
              <a:t>Cards: draw distribution of waiting time to first black card when drawing from a deck with replacement.  Then see how well it fits by drawing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839CF-733D-324A-8A9B-ED66B322C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 partisanship by:</a:t>
            </a:r>
          </a:p>
          <a:p>
            <a:r>
              <a:rPr lang="en-US" dirty="0"/>
              <a:t>Efficiency gap: wasted votes (because for loser or because more than needed for winner)</a:t>
            </a:r>
          </a:p>
          <a:p>
            <a:r>
              <a:rPr lang="en-US" dirty="0"/>
              <a:t>How %seats won in state differs from %popular vote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C9A3A-80F3-C34D-B339-336647615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C9A3A-80F3-C34D-B339-336647615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6EC4-AE39-1B45-A8D6-68E37CE8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18E1D-8E60-0B42-B884-C6D2949B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114D-ECA2-084A-A7B0-0776104C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099B-0E69-F44C-9993-CE997179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7F2E-940D-9D4C-9225-66BB21FE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7B0-6B3D-7747-A870-9A14C6BF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543E7-EC8F-8246-8444-393C7345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2B1A-B054-4446-B2B4-8E93B62E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C622-11FD-4243-847A-B8AADF26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9853-2DD6-734D-8EFF-4B720FC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1C061-C3DD-8C4D-AE0F-EC833314C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5658E-2564-2547-86DC-81B179D37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3C0E-4FEE-844B-99E4-2E81C9D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1D0E-BF05-6144-9423-A77E17CC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D0F8-EC3E-BC42-8399-390F23C1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1277-837A-CD45-A8DA-4EF6BBF7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1944-12BA-3040-AE85-38BD9A6D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476C-AE5F-5C4B-A763-9151A53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844B-380F-5346-B55B-15F48DF8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5BCA-16AC-144A-9ABA-3FFC5F68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CBFF-ED10-5A4C-918F-96FD86C0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C196-843A-244F-8E95-EFCFCAC7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158A-4098-594F-AFEB-4C79FF90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EE83-DB2C-6847-ACC8-5838731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A2A2-1D5B-DE40-A600-C468BA1B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B793-90CB-894E-8B25-70665CF2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F1A9-2DC2-B347-A933-4396AACA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EB2A-373C-C44A-8F1B-D555A0D83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98EA-48FD-1847-8DF9-A3C04EEE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21FC-2803-CF4C-8554-3FEBF688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289E-9F01-A044-B4C8-E9A7EBCD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4102-3996-CE40-8C96-E5295956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43F3-BBEF-7548-8BD0-914DC9A3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CD27-6E8F-B640-A4E3-0778BDBD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10396-C5F2-F84E-8BD7-ADD7CE2C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73D8F-41ED-124D-AE47-A7BDEB287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27FD1-3034-B049-8BFA-7704EEEC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4E09-4018-D74B-A95F-B98E3B9D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E854-6871-8147-A5ED-2F0F8BAE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05A4-A53D-BA41-AE31-586E8D4F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D3573-E343-4D4D-9469-E27A1907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1B12F-6CE0-C64C-99B5-0AD26BCB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67AD-0869-ED4D-9D8E-2C4E86BE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05A94-06E3-1547-AF23-69757EB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16DC7-C22F-4B4B-9E36-6E2C9724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125C-B156-B848-A656-415C42F3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822C-28EA-E943-B7E7-252FEFF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C2EC-BF34-8941-B055-E4BF92E3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5D045-6591-3B43-BB74-B8F2758A0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3E51-F607-254E-A528-6EDA5EB8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5683-E5A8-1A4E-8F27-A5F1D210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64FD5-6992-5A43-B278-658414F3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41A5-8990-2C4E-BAE2-9437B3E9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00A8C-9DD3-854C-85F7-FF55B46A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D70C-7203-BA42-AC0A-220ECA32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5E4F-0671-2D4A-8D61-AC4FA8A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EE14-F045-9F4C-A74C-EED59A1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04A8-4781-D644-940A-BF4F4F7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5BCF3-54EB-DA4D-A9BF-2FB35D83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64A3-8BED-9243-B273-582196FF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5F1-C1D5-B54C-8E68-FD8C3C4A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4E77-99F0-E249-B5C6-F2DEC09031C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7D47-B2E4-4C48-874E-B3B0DE19D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D811-88EB-F048-88EF-BCB44775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E497-BD13-3E4D-8853-0D8D4D1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9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olada.org/7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52B3-10D5-E148-AD9E-4876DB91F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baby and the bathwater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DC43A-1D26-4D48-871E-17838BC7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1"/>
            <a:ext cx="9144000" cy="1655762"/>
          </a:xfrm>
        </p:spPr>
        <p:txBody>
          <a:bodyPr/>
          <a:lstStyle/>
          <a:p>
            <a:r>
              <a:rPr lang="en-US" dirty="0"/>
              <a:t>Alison L Gibbs</a:t>
            </a:r>
          </a:p>
          <a:p>
            <a:r>
              <a:rPr lang="en-US" dirty="0"/>
              <a:t>MAA Seaway </a:t>
            </a:r>
          </a:p>
          <a:p>
            <a:r>
              <a:rPr lang="en-US" dirty="0"/>
              <a:t>November 1, 2019</a:t>
            </a:r>
          </a:p>
        </p:txBody>
      </p:sp>
    </p:spTree>
    <p:extLst>
      <p:ext uri="{BB962C8B-B14F-4D97-AF65-F5344CB8AC3E}">
        <p14:creationId xmlns:p14="http://schemas.microsoft.com/office/powerpoint/2010/main" val="13226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5DE8C-321C-BE40-BC4D-87A82863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6" y="1889312"/>
            <a:ext cx="23111927" cy="4968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468E4-31BC-6940-A557-647CAC601971}"/>
              </a:ext>
            </a:extLst>
          </p:cNvPr>
          <p:cNvSpPr txBox="1"/>
          <p:nvPr/>
        </p:nvSpPr>
        <p:spPr>
          <a:xfrm>
            <a:off x="636035" y="322728"/>
            <a:ext cx="10928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Gerrymandering?</a:t>
            </a:r>
          </a:p>
          <a:p>
            <a:r>
              <a:rPr lang="en-US" sz="2400" dirty="0"/>
              <a:t>After jittering boundaries of electoral districts, assuming no gerrymandering, what fraction of possible maps show the same or more level of partisanship as the current map. </a:t>
            </a:r>
            <a:r>
              <a:rPr lang="en-US" sz="1400" dirty="0"/>
              <a:t>https://</a:t>
            </a:r>
            <a:r>
              <a:rPr lang="en-US" sz="1400" dirty="0" err="1"/>
              <a:t>www.pnas.org</a:t>
            </a:r>
            <a:r>
              <a:rPr lang="en-US" sz="1400" dirty="0"/>
              <a:t>/content/114/11/2860/tab-figures-data</a:t>
            </a:r>
          </a:p>
        </p:txBody>
      </p:sp>
    </p:spTree>
    <p:extLst>
      <p:ext uri="{BB962C8B-B14F-4D97-AF65-F5344CB8AC3E}">
        <p14:creationId xmlns:p14="http://schemas.microsoft.com/office/powerpoint/2010/main" val="17053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5CFC-9439-3E44-A6B6-AD42848C80E9}"/>
              </a:ext>
            </a:extLst>
          </p:cNvPr>
          <p:cNvSpPr txBox="1"/>
          <p:nvPr/>
        </p:nvSpPr>
        <p:spPr>
          <a:xfrm>
            <a:off x="215153" y="215153"/>
            <a:ext cx="11286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http://datacolada.org/74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a study in </a:t>
            </a:r>
            <a:r>
              <a:rPr lang="en-US" i="1" dirty="0"/>
              <a:t>Psychological Science </a:t>
            </a:r>
            <a:r>
              <a:rPr lang="en-US" dirty="0"/>
              <a:t>that was posted online by the journal in May 2019 was retracted in December 2018.</a:t>
            </a:r>
          </a:p>
          <a:p>
            <a:r>
              <a:rPr lang="en-US" dirty="0"/>
              <a:t>The study examined whether workers were more likely to use hand sanitizer when presented with various options.</a:t>
            </a:r>
          </a:p>
          <a:p>
            <a:endParaRPr lang="en-US" dirty="0"/>
          </a:p>
          <a:p>
            <a:r>
              <a:rPr lang="en-US" dirty="0"/>
              <a:t>Issues that led to the retraction included anomalous distributions of the last digits in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5F564-5A25-5042-9E91-86A66045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" y="2427941"/>
            <a:ext cx="6045202" cy="302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182D0-6DCC-CA4D-801B-7350923C0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798" y="2427940"/>
            <a:ext cx="6045202" cy="3022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A7BFD-0BD8-A84B-896F-04B467418CBF}"/>
              </a:ext>
            </a:extLst>
          </p:cNvPr>
          <p:cNvSpPr txBox="1"/>
          <p:nvPr/>
        </p:nvSpPr>
        <p:spPr>
          <a:xfrm>
            <a:off x="2938600" y="59471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6EEA5-3CE0-9C46-85A0-DE54CFB6A9E1}"/>
              </a:ext>
            </a:extLst>
          </p:cNvPr>
          <p:cNvSpPr txBox="1"/>
          <p:nvPr/>
        </p:nvSpPr>
        <p:spPr>
          <a:xfrm>
            <a:off x="8892989" y="59471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3</a:t>
            </a:r>
          </a:p>
        </p:txBody>
      </p:sp>
    </p:spTree>
    <p:extLst>
      <p:ext uri="{BB962C8B-B14F-4D97-AF65-F5344CB8AC3E}">
        <p14:creationId xmlns:p14="http://schemas.microsoft.com/office/powerpoint/2010/main" val="7824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196</Words>
  <Application>Microsoft Macintosh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baby and the bathwater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baby and the bathwater</dc:title>
  <dc:creator>Alison Gibbs</dc:creator>
  <cp:lastModifiedBy>Alison Gibbs</cp:lastModifiedBy>
  <cp:revision>6</cp:revision>
  <dcterms:created xsi:type="dcterms:W3CDTF">2019-10-31T06:15:09Z</dcterms:created>
  <dcterms:modified xsi:type="dcterms:W3CDTF">2019-11-01T05:39:21Z</dcterms:modified>
</cp:coreProperties>
</file>