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517518-5930-471B-BC2C-397D2078EF30}">
  <a:tblStyle styleId="{99517518-5930-471B-BC2C-397D2078EF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{99517518-5930-471B-BC2C-397D2078EF30}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{99517518-5930-471B-BC2C-397D2078EF30}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{99517518-5930-471B-BC2C-397D2078EF30}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{99517518-5930-471B-BC2C-397D2078EF30}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{99517518-5930-471B-BC2C-397D2078EF30}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{99517518-5930-471B-BC2C-397D2078EF30}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{99517518-5930-471B-BC2C-397D2078EF30}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{99517518-5930-471B-BC2C-397D2078EF30}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{99517518-5930-471B-BC2C-397D2078EF30}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