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c152e1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c152e1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8bb817c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8bb817c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8bb817c0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8bb817c0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8bb817c0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8bb817c0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8bb817c0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8bb817c0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8bb817c0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8bb817c0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Working with Images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 will focus on learning how to work with images with the Pillow library, we’ll install it with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pillow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then show you how to open and save image files and interact with images.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Overview of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Working with Images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" name="Google Shape;70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lecture we will explore how to work with Images with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Pillow library for this, which is a fork of the PIL (Python Imaging Library) with easy to use function calls.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need to install this additional library.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Install it at your command line with: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pillow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find the official documentation for it at: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pillow.readthedocs.io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Image Exercise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3" name="Google Shape;93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4" name="Google Shape;94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Image Exercise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0" name="Google Shape;100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1" name="Google Shape;101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