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4D7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s://developer.mozilla.org/en-US/docs/Web/CSS/transition-timing-function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CSS/CSS_animated_properties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CSS/transform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CSS/transfor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aniuse.com/" Type="http://schemas.openxmlformats.org/officeDocument/2006/relationships/hyperlink" TargetMode="External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ympanus.net/codrops/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CSS/:hover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681148" x="685800"/>
            <a:ext cy="886500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CSS for interactions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155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Week 3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" name="Shape 25"/>
          <p:cNvSpPr txBox="1"/>
          <p:nvPr/>
        </p:nvSpPr>
        <p:spPr>
          <a:xfrm>
            <a:off y="402025" x="685800"/>
            <a:ext cy="324599" cx="785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WEBD 113 - Motion Graphics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826275" x="685800"/>
            <a:ext cy="624000" cx="666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http://bit.ly/humber-motion-3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Transition values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Property: What do you want to transition, all is a catch all. You can also define a specific property. Ex: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opacity, height, width, background-color</a:t>
            </a:r>
            <a:r>
              <a:rPr lang="en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Duration: A value defined in in seconds. 0.5s is half a second, or 500 milliseconds. Adding the s is very important, otherwise the browser will just think it is a regular number.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Timing Function: A timing function is like a curve. It is defined with a bezier curve, or a predefined named function.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Timing functions types: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linear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ease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ease-in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ease-in-out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ease-out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step-start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step-end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https://developer.mozilla.org/en-US/docs/Web/CSS/transition-timing-function</a:t>
            </a:r>
            <a:r>
              <a:rPr lang="en">
                <a:solidFill>
                  <a:srgbClr val="FFFFFF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46" x="2498300"/>
            <a:ext cy="3067050" cx="6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Try it out yourself.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 a simple page and add some elements. You can used a div element for ease.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Try out transitioning a few properties using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:hover</a:t>
            </a:r>
            <a:r>
              <a:rPr lang="en"/>
              <a:t> pseudo-class property and play around with the different timing functions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https://developer.mozilla.org/en-US/docs/Web/CSS/CSS_animated_properties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CSS transform property lets you modify the coordinate space of the CSS visual formatting model.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Using it, elements can be translated, rotated, scaled, and skewed according to the values set.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Transforms cont.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Here is a small list of 2D transforms. This is not an exhaustive list.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translate()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rotate()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scale()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skewX()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skewY()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https://developer.mozilla.org/en-US/docs/Web/CSS/transform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 Examples</a:t>
            </a:r>
          </a:p>
        </p:txBody>
      </p:sp>
      <p:sp>
        <p:nvSpPr>
          <p:cNvPr id="117" name="Shape 117"/>
          <p:cNvSpPr/>
          <p:nvPr/>
        </p:nvSpPr>
        <p:spPr>
          <a:xfrm>
            <a:off y="1063375" x="-46075"/>
            <a:ext cy="41343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transform: rotate(90deg);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transform: scale(1.5);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transform: translateY(500px);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transform: skewX(10deg);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 Examples cont.</a:t>
            </a:r>
          </a:p>
        </p:txBody>
      </p:sp>
      <p:sp>
        <p:nvSpPr>
          <p:cNvPr id="124" name="Shape 124"/>
          <p:cNvSpPr/>
          <p:nvPr/>
        </p:nvSpPr>
        <p:spPr>
          <a:xfrm>
            <a:off y="1063375" x="-46075"/>
            <a:ext cy="41343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height: 300px;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width: 300px;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.box:hover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transform: rotate(45deg);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.box:hover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transform: rotate(45deg) scale(1.2);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 Examples cont.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 you are using a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transform</a:t>
            </a:r>
            <a:r>
              <a:rPr lang="en">
                <a:solidFill>
                  <a:srgbClr val="FFFFFF"/>
                </a:solidFill>
              </a:rPr>
              <a:t> as an interaction you will typically use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transition</a:t>
            </a:r>
            <a:r>
              <a:rPr lang="en">
                <a:solidFill>
                  <a:srgbClr val="FFFFFF"/>
                </a:solidFill>
              </a:rPr>
              <a:t> property with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Transforming an element will just make it go from point A to point B instantly. Using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transition</a:t>
            </a:r>
            <a:r>
              <a:rPr lang="en">
                <a:solidFill>
                  <a:srgbClr val="FFFFFF"/>
                </a:solidFill>
              </a:rPr>
              <a:t> property you can control the way in which it transforms.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 Examples cont.</a:t>
            </a:r>
          </a:p>
        </p:txBody>
      </p:sp>
      <p:sp>
        <p:nvSpPr>
          <p:cNvPr id="137" name="Shape 137"/>
          <p:cNvSpPr/>
          <p:nvPr/>
        </p:nvSpPr>
        <p:spPr>
          <a:xfrm>
            <a:off y="1063375" x="-46075"/>
            <a:ext cy="41343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height: 300px;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width: 300px;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transition: all 0.5s ease;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.box:hover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transform: rotate(45deg);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Transforms have many different values that are accepted, each is different based on the transform function you are using.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percents, angles, numbers and lengths are the most common.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Use this resource to determine what you need to use if you are unsure.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https://developer.mozilla.org/en-US/docs/Web/CSS/transform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Transform Values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CSS Selectors - 3 types.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Property vs Value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Vendor Prefix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Because most of these CSS3 properties are so new, they have been implemented differently on a browser to browser basis.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IE might(or more likely WILL) implement something different then Chrome, the name of properties might end up changing.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When something is so new it is difficult to get all the parties to agree upon an implementation.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Vendor Prefix cont.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Enter the vendor prefix.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-webkit-transition: …;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-moz-transition: …;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-o-transition: …;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transition: …;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do you need to use a vendor prefix?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Knowing when to use a vendor prefix comes down to knowing what browser you will have to support.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http://caniuse.com/</a:t>
            </a:r>
            <a:r>
              <a:rPr lang="en">
                <a:solidFill>
                  <a:srgbClr val="FFFFFF"/>
                </a:solidFill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Can I Use is a great resource for determining when you need to add a prefix.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Margins</a:t>
            </a:r>
          </a:p>
        </p:txBody>
      </p:sp>
      <p:sp>
        <p:nvSpPr>
          <p:cNvPr id="168" name="Shape 168"/>
          <p:cNvSpPr/>
          <p:nvPr/>
        </p:nvSpPr>
        <p:spPr>
          <a:xfrm>
            <a:off y="2723925" x="-33225"/>
            <a:ext cy="2464500" cx="9239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will go more indepth into the CSS Box model.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But for the purpose of our assignment for now, we can use the margin property to push your elements away from each other.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margin: 15px; /*put a 15px margin all around element */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Transform 6 elements (you can simply use a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div</a:t>
            </a:r>
            <a:r>
              <a:rPr lang="en"/>
              <a:t>) and play around with various transformation and transitions on them.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 am just looking for some exploration and experimentation. You will only need to make this work in Chrome, so in most cases a vendor prefix will not be needed.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http://tympanus.net/codrops/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/>
              <a:t>Nice resource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Done.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{}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Descendent selector */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p {}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Child selector, selects only child elements */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&gt; p {}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Adjacent Selector */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+ div {}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Attribute Selector */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input[type=”text”] {}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“Cascading” portion of CSS</a:t>
            </a:r>
          </a:p>
        </p:txBody>
      </p:sp>
      <p:sp>
        <p:nvSpPr>
          <p:cNvPr id="46" name="Shape 46"/>
          <p:cNvSpPr/>
          <p:nvPr/>
        </p:nvSpPr>
        <p:spPr>
          <a:xfrm>
            <a:off y="1046450" x="-24925"/>
            <a:ext cy="2001899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blue;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color: red;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CSS reads top to bottom. The bit of CSS would first colour the text blue, but it would then be overridden by the next rule and colour it red.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:hover</a:t>
            </a:r>
          </a:p>
        </p:txBody>
      </p:sp>
      <p:sp>
        <p:nvSpPr>
          <p:cNvPr id="53" name="Shape 53"/>
          <p:cNvSpPr/>
          <p:nvPr/>
        </p:nvSpPr>
        <p:spPr>
          <a:xfrm>
            <a:off y="1063375" x="-46075"/>
            <a:ext cy="31776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red;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a:hover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blue;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351C75"/>
                </a:solidFill>
                <a:hlinkClick r:id="rId3"/>
              </a:rPr>
              <a:t>https://developer.mozilla.org/en-US/docs/Web/CSS/:hover</a:t>
            </a:r>
            <a:r>
              <a:rPr lang="en">
                <a:solidFill>
                  <a:srgbClr val="351C75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:hover cont.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:hover</a:t>
            </a:r>
            <a:r>
              <a:rPr lang="en"/>
              <a:t> pseudo-class is used as a way to show an interaction.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It works by taking a starting state and changing that state on hover.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Note that :hover does NOT work on mobile, it is near impossible to get figure out when you are hovering over a screen.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Transitions</a:t>
            </a:r>
          </a:p>
        </p:txBody>
      </p:sp>
      <p:sp>
        <p:nvSpPr>
          <p:cNvPr id="66" name="Shape 66"/>
          <p:cNvSpPr/>
          <p:nvPr/>
        </p:nvSpPr>
        <p:spPr>
          <a:xfrm>
            <a:off y="944350" x="-46075"/>
            <a:ext cy="4253399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height: 300px;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width: 300px;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background-color: red;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transition: all 0.5s ease;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.box:hover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border-radius: 50%;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Transition cont.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transition property is used to transition between two states. The initial state and the final state.There are two ways to write a transition: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First (Shorthand):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transition: all 0.5s ease;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Second: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transition-property: all;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transition-duration: 0.5s;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transition-timing-function: ease;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Transition cont.</a:t>
            </a:r>
          </a:p>
        </p:txBody>
      </p:sp>
      <p:sp>
        <p:nvSpPr>
          <p:cNvPr id="79" name="Shape 79"/>
          <p:cNvSpPr/>
          <p:nvPr/>
        </p:nvSpPr>
        <p:spPr>
          <a:xfrm>
            <a:off y="2418300" x="-59200"/>
            <a:ext cy="2763599" cx="92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Transitions are typically handled with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:hover/:active</a:t>
            </a:r>
            <a:r>
              <a:rPr lang="en"/>
              <a:t> or dynamically with javascript. With Javascript might end up adding a class to an element in which that new class has to final state and the initial class has the first state.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…	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.box.round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border-radius: 50%; /* makes it a circle */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