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64D79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unheap.com/" Type="http://schemas.openxmlformats.org/officeDocument/2006/relationships/hyperlink" TargetMode="External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kenwheeler.github.io/slick/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ittextjs.com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fancybox.net/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kenwheeler.github.io/slick/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explore" Type="http://schemas.openxmlformats.org/officeDocument/2006/relationships/hyperlink" TargetMode="External" Id="rId4"/><Relationship Target="http://www.unheap.com/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681148" x="685800"/>
            <a:ext cy="88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jQuery/JS Plugins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155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Ryan Christiani</a:t>
            </a:r>
          </a:p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Week 11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" name="Shape 25"/>
          <p:cNvSpPr txBox="1"/>
          <p:nvPr/>
        </p:nvSpPr>
        <p:spPr>
          <a:xfrm>
            <a:off y="402025" x="685800"/>
            <a:ext cy="324599" cx="785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WEBD 113 - Motion Graphics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826275" x="685800"/>
            <a:ext cy="624000" cx="666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http://bit.ly/humber-motion-11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Plugins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 we have discussed, plugins are there to take care of features that have been used over and over. Why write your own image slider when there is a battle tested full featured plugin available out there.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There are thousands of plugins out there, so how do you find the one that is right for you?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Google!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http://www.unheap.com/</a:t>
            </a:r>
            <a:r>
              <a:rPr lang="en"/>
              <a:t> (resource)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I use a plugin. 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Once you have settled on a plugin you the website should have documentation as long how to set it up.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Lets walk through one.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http://kenwheeler.github.io/slick/</a:t>
            </a:r>
            <a:r>
              <a:rPr lang="en"/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 1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Take 20 mins and look at the documentation for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http://fittextjs.com/</a:t>
            </a:r>
            <a:r>
              <a:rPr lang="en"/>
              <a:t> and figure out how to get it to work.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Try out some of the options that are available for the plugin.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2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Look at the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http://fancybox.net/</a:t>
            </a:r>
            <a:r>
              <a:rPr lang="en"/>
              <a:t> documentation and figure out how to get it working.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This one is more complex than the first as you have to add css to this.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Exercise: 3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final and most complex one we will look at is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http://kenwheeler.github.io/slick/</a:t>
            </a:r>
            <a:r>
              <a:rPr lang="en"/>
              <a:t>, this involes adding both css and a font.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Take 30 mins to get this working and we will walk through it.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	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http://www.unheap.com/</a:t>
            </a:r>
            <a:r>
              <a:rPr lang="en"/>
              <a:t>  - Curated list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https://github.com/explore</a:t>
            </a:r>
            <a:r>
              <a:rPr lang="en"/>
              <a:t> - A list of the top repos on github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