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800">
                <a:solidFill>
                  <a:srgbClr val="F3F3F3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mozilla.org/en/docs/Web/HTML/Element/Input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impressivewebs.com/difference-block-inline-css/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mozilla.org/en-US/docs/Web/HTML/Block-level_elements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mozilla.org/en-US/docs/Web/HTML/Inline_elemente" Type="http://schemas.openxmlformats.org/officeDocument/2006/relationships/hyperlink" TargetMode="External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ss-tricks.com/specifics-on-css-specificity/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84197" x="663100"/>
            <a:ext cy="856200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Forms Elements + CSS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33478" x="6631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Ryan Christiani</a:t>
            </a:r>
          </a:p>
          <a:p>
            <a:pPr algn="l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Week 3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33950" x="663100"/>
            <a:ext cy="298500" cx="767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WEBD 120 - Web Programming 1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710362" x="663100"/>
            <a:ext cy="1345199" cx="618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Link to slides: http://bit.ly/humber-web-3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input</a:t>
            </a:r>
            <a:r>
              <a:rPr lang="en"/>
              <a:t> element serves many roles.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It is used to get user input and does not have a closing tag.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type</a:t>
            </a:r>
            <a:r>
              <a:rPr lang="en"/>
              <a:t> attribute is required. Two common values for denoting a single line text input are text and password.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maxlength</a:t>
            </a:r>
            <a:r>
              <a:rPr lang="en"/>
              <a:t> attribute can also be used to restrict the number of characters.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 elements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 example</a:t>
            </a:r>
          </a:p>
        </p:txBody>
      </p:sp>
      <p:sp>
        <p:nvSpPr>
          <p:cNvPr id="89" name="Shape 89"/>
          <p:cNvSpPr/>
          <p:nvPr/>
        </p:nvSpPr>
        <p:spPr>
          <a:xfrm>
            <a:off y="1098300" x="-46075"/>
            <a:ext cy="4099500" cx="9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&lt;input type=”text” name=”first_name” /&gt;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&lt;input type=”email” name=”email” /&gt;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&lt;input type=”password” name=”user_password” /&gt;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&lt;input type=”search” name=”main_search” /&gt;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 types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input types.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text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search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password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email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More can be found here.</a:t>
            </a: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https://developer.mozilla.org/en/docs/Web/HTML/Element/Input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Textarea element</a:t>
            </a:r>
          </a:p>
        </p:txBody>
      </p:sp>
      <p:sp>
        <p:nvSpPr>
          <p:cNvPr id="102" name="Shape 102"/>
          <p:cNvSpPr/>
          <p:nvPr/>
        </p:nvSpPr>
        <p:spPr>
          <a:xfrm>
            <a:off y="3328650" x="-13675"/>
            <a:ext cy="1898699" cx="929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Used for larger blocks of text-based user input and has a start and end tag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&lt;textarea&gt;&lt;/textarea&gt;</a:t>
            </a:r>
            <a:r>
              <a:rPr lang="en"/>
              <a:t>. Since it only accepts one type of value, you do not need to include the type attribute.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There are two attributes to set the width (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cols</a:t>
            </a:r>
            <a:r>
              <a:rPr lang="en"/>
              <a:t>) and height (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rows</a:t>
            </a:r>
            <a:r>
              <a:rPr lang="en"/>
              <a:t>). Not necessary to include since they can be styled more accurately using CSS.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&lt;textarea name="comment" rows="10" cols="20"&gt;&lt;/textarea&gt;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Radio Buttons &amp; Checkboxes</a:t>
            </a:r>
          </a:p>
        </p:txBody>
      </p:sp>
      <p:sp>
        <p:nvSpPr>
          <p:cNvPr id="109" name="Shape 109"/>
          <p:cNvSpPr/>
          <p:nvPr/>
        </p:nvSpPr>
        <p:spPr>
          <a:xfrm>
            <a:off y="3791775" x="-163275"/>
            <a:ext cy="1424100" cx="9415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Radio buttons provide a multiple choice option for users but only one option can be selected. Checkboxes allow users to select multiple options.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Both are defined by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input</a:t>
            </a:r>
            <a:r>
              <a:rPr lang="en"/>
              <a:t> element but have different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type</a:t>
            </a:r>
            <a:r>
              <a:rPr lang="en"/>
              <a:t> attribute values. With text inputs, the value was determined by what the user's text input.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Because radio buttons &amp; checkboxes values are predefined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&lt;input type="radio" name="days" value="monday"&gt;Monday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&lt;input type="checkbox" name="days" value="monday"&gt;Monday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Submit &amp; Reset Buttons</a:t>
            </a:r>
          </a:p>
        </p:txBody>
      </p:sp>
      <p:sp>
        <p:nvSpPr>
          <p:cNvPr id="116" name="Shape 116"/>
          <p:cNvSpPr/>
          <p:nvPr/>
        </p:nvSpPr>
        <p:spPr>
          <a:xfrm>
            <a:off y="4132800" x="-163275"/>
            <a:ext cy="1083000" cx="9415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Both submitting and clearing the form data are defined using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input</a:t>
            </a:r>
            <a:r>
              <a:rPr lang="en"/>
              <a:t> element but with different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type</a:t>
            </a:r>
            <a:r>
              <a:rPr lang="en"/>
              <a:t> attribute values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submit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type</a:t>
            </a:r>
            <a:r>
              <a:rPr lang="en"/>
              <a:t> value uses the information in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method</a:t>
            </a:r>
            <a:r>
              <a:rPr lang="en"/>
              <a:t> &amp;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action</a:t>
            </a:r>
            <a:r>
              <a:rPr lang="en"/>
              <a:t> attributes to send the data to the server for processing. The reset type value clears the form.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value</a:t>
            </a:r>
            <a:r>
              <a:rPr lang="en"/>
              <a:t> attribute is used for text within the button.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&lt;input type="reset" name="reset" value="reset"&gt;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&lt;input type="submit" name="submit" value="submit"&gt;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put it all together.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HTML is written top to bottom, so they elements appear to stack top to bottom. Some elements however will stack side by side.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This is defined by the element having a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display</a:t>
            </a:r>
            <a:r>
              <a:rPr lang="en"/>
              <a:t> value of either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block</a:t>
            </a:r>
            <a:r>
              <a:rPr lang="en"/>
              <a:t>, or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inline</a:t>
            </a:r>
            <a:r>
              <a:rPr lang="en"/>
              <a:t>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These are not the only values that you can set with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display</a:t>
            </a:r>
            <a:r>
              <a:rPr lang="en"/>
              <a:t> property, but these are generally the two that an element will be split between.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http://www.impressivewebs.com/difference-block-inline-css/</a:t>
            </a:r>
            <a:r>
              <a:rPr lang="en">
                <a:solidFill>
                  <a:srgbClr val="FFFFFF"/>
                </a:solidFill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Block/Inline elements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Block level 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Block level elements are generally characterized following these rules: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400" lang="en"/>
              <a:t>If no width is set, will expand naturally to fill its parent container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400" lang="en"/>
              <a:t>Can have margins and/or padding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400" lang="en"/>
              <a:t>If no height is set, will expand naturally to fit its child elements (assuming they are not floated or positioned)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400" lang="en"/>
              <a:t>By default, will be placed below previous elements in the markup (assuming no floats or positioning on surrounding elements)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Block Level Elements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These are some elements that are set to be block level by default.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p, div, h1, h2, h3, …, section, article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https://developer.mozilla.org/en-US/docs/Web/HTML/Block-level_elements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review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 was looking for.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Helping each other - If you know it help someone who doesn’t. Don’t do it for them, they will never learn. Help them, let them fail, and then help explain how to set it right.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Inline Elements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Inline elements have the following characteristics: </a:t>
            </a:r>
          </a:p>
          <a:p>
            <a:pPr rtl="0" lvl="0" indent="-3175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400" lang="en"/>
              <a:t>Will not clear previous content to drop to the next line like block elements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400" lang="en"/>
              <a:t>Will ignore top and bottom margin settings, but will apply left and right margins, and any padding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400" lang="en"/>
              <a:t>Will ignore the width and height properties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400" lang="en"/>
              <a:t>If floated left or right, will automatically become a block-level element, subject to all block characteristics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Inline Level Elements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These elements are inline by default: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i, strong, span, input, textarea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https://developer.mozilla.org/en-US/docs/Web/HTML/Inline_elemente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Box Model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Every element is just a box.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You can add margin, padding and a border that box.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CSS allows you to control a few features of that box. You can push things away from your box, add padding inside it, or add a border to it.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This will however add to the width of the element.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Box Model cont.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Margin: Pushes the element away from others.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Padding: Adds padding on the inside of an element.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Border:  Adds to the edge of an element.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Example:</a:t>
            </a:r>
          </a:p>
        </p:txBody>
      </p:sp>
      <p:sp>
        <p:nvSpPr>
          <p:cNvPr id="171" name="Shape 171"/>
          <p:cNvSpPr/>
          <p:nvPr/>
        </p:nvSpPr>
        <p:spPr>
          <a:xfrm>
            <a:off y="1098300" x="-46075"/>
            <a:ext cy="4099500" cx="9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&lt;div class=”box”&gt;&lt;/div&gt;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width: 100px;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height: 100px;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margin: 50px;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padding: 10px;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/* this box is actually 120px wide now */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Done.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HTML Structure elements.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section, article, aside, header, footer, etc...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When should you use these elements.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Example: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Article can be used for a blog entry, a forum post, newspaper article, etc.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Specificity Overview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Order of importance goes like such.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Inline - Trumps everything.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ID - Second most important.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Class - Third most important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element  - Least importance.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Really good article explaining specificity and how to calculate it: </a:t>
            </a: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http://css-tricks.com/specifics-on-css-specificity/</a:t>
            </a:r>
            <a:r>
              <a:rPr lang="en"/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Specificity examples </a:t>
            </a:r>
          </a:p>
        </p:txBody>
      </p:sp>
      <p:sp>
        <p:nvSpPr>
          <p:cNvPr id="50" name="Shape 50"/>
          <p:cNvSpPr/>
          <p:nvPr/>
        </p:nvSpPr>
        <p:spPr>
          <a:xfrm>
            <a:off y="1124300" x="-46075"/>
            <a:ext cy="4073400" cx="9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&lt;p class=”text” id=”text”&gt;Lorem&lt;/p&gt;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.text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color: blue;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#text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color: red;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CSS Specificity examples cont. </a:t>
            </a:r>
          </a:p>
        </p:txBody>
      </p:sp>
      <p:sp>
        <p:nvSpPr>
          <p:cNvPr id="57" name="Shape 57"/>
          <p:cNvSpPr/>
          <p:nvPr/>
        </p:nvSpPr>
        <p:spPr>
          <a:xfrm>
            <a:off y="1098300" x="-46075"/>
            <a:ext cy="4099500" cx="9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&lt;p class=”text” id=”text”&gt;Lorem&lt;/p&gt;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#text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color: blue;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.text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color: red;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Forms are used to capture information from a user. Different types of information can be stored depending on which form elements are being used.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Information processing and form submission requires the use of a server-side language such as PHP, Ruby or Python.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Form validation (checking if fields are blank, info is formatted properly, etc) can be done via JavaScript as well but it is better to use a server-side language.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Form Element.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All forms begin with the form element and requires two attributes, method and action.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Method: defines how the form will communicate with the web server. Value options are get and post.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Action: provides the file path to where the form script is processed after the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form is submitted.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Forms</a:t>
            </a:r>
          </a:p>
        </p:txBody>
      </p:sp>
      <p:sp>
        <p:nvSpPr>
          <p:cNvPr id="76" name="Shape 76"/>
          <p:cNvSpPr/>
          <p:nvPr/>
        </p:nvSpPr>
        <p:spPr>
          <a:xfrm>
            <a:off y="1098300" x="-46075"/>
            <a:ext cy="1927499" cx="9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&lt;form method=”GET” action=”form-handler.php” name=”contact-form”&gt;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…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&lt;/form&gt;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name</a:t>
            </a:r>
            <a:r>
              <a:rPr lang="en"/>
              <a:t> attribute is used to label the fields when sending the form data to the server. Should always include this attribute in all the form elements.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