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3F3F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it.ly/humber-web-4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.org/Style/Examples/007/units.en.html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mozilla.org/en-US/docs/CSS/border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quirksmode.org/css/clearing.html" Type="http://schemas.openxmlformats.org/officeDocument/2006/relationships/hyperlink" TargetMode="External" Id="rId4"/><Relationship Target="http://jsbin.com/neciq/1/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sbin.com/rejipu/1/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Box Model + Positioning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Ryan Christiani</a:t>
            </a:r>
          </a:p>
          <a:p>
            <a:pPr algn="l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Week 4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WEBD 120 - Web Programming 1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</a:t>
            </a:r>
            <a:r>
              <a:rPr u="sng" sz="1800" lang="en">
                <a:solidFill>
                  <a:srgbClr val="FFFFFF"/>
                </a:solidFill>
                <a:hlinkClick r:id="rId3"/>
              </a:rPr>
              <a:t>http://bit.ly/humber-web-4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Box Model Breakdown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content is the visible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text or image. The border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is... the border. Padding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and margin adds spacing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inside and outside,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respectively.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6475" x="3581400"/>
            <a:ext cy="2752725" cx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Box Model Breakdown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original element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started at 400 x 100.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After adding padding,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border &amp; margins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(CSS properties),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the size is now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492 x 192.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7249" x="3055500"/>
            <a:ext cy="2725874" cx="56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measurement review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There are many properties used for declaring sizes. There are also many different units that can be used when defining the value.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PIXELS</a:t>
            </a:r>
            <a:r>
              <a:rPr lang="en"/>
              <a:t> - most commonly used because monitors are measured in pixels.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PERCENTAGES</a:t>
            </a:r>
            <a:r>
              <a:rPr lang="en"/>
              <a:t> - very useful for fluid and responsive layouts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EMS</a:t>
            </a:r>
            <a:r>
              <a:rPr lang="en"/>
              <a:t> - scalable unit. A bit tricky to use but can be useful for getting really precise sizes.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http://www.w3.org/Style/Examples/007/units.en.html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Padding</a:t>
            </a:r>
          </a:p>
        </p:txBody>
      </p:sp>
      <p:sp>
        <p:nvSpPr>
          <p:cNvPr id="100" name="Shape 100"/>
          <p:cNvSpPr/>
          <p:nvPr/>
        </p:nvSpPr>
        <p:spPr>
          <a:xfrm>
            <a:off y="1943625" x="-20175"/>
            <a:ext cy="32708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The padding property adds space inside of the element. It only accepts numerical values. There is a longhand and shorthand way of declaring it.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padding-left: 45px;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padding-right: 15px;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padding-top: 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padding-bottom: 25px;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/*      top right bottom left   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padding: 5px 15px 25px 45px;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Padding syntax alternatives</a:t>
            </a:r>
          </a:p>
        </p:txBody>
      </p:sp>
      <p:sp>
        <p:nvSpPr>
          <p:cNvPr id="107" name="Shape 107"/>
          <p:cNvSpPr/>
          <p:nvPr/>
        </p:nvSpPr>
        <p:spPr>
          <a:xfrm>
            <a:off y="1200150" x="-20175"/>
            <a:ext cy="40142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padding: 25px; /* 25px all around */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padding: 15px 25px; /* top/bottom 15px right/left 25px */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padding: 25px 15px 10px; /* 25px top  15px right&amp;left 10px bottom */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Margin</a:t>
            </a:r>
          </a:p>
        </p:txBody>
      </p:sp>
      <p:sp>
        <p:nvSpPr>
          <p:cNvPr id="114" name="Shape 114"/>
          <p:cNvSpPr/>
          <p:nvPr/>
        </p:nvSpPr>
        <p:spPr>
          <a:xfrm>
            <a:off y="1943625" x="-20175"/>
            <a:ext cy="32708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The margin property is similar to padding but it adds space outside of the element. The syntax rules are the same as padding, including the shorthand and longhand rules.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margin-top: 15px;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margin-right: 20px;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margin-bottom: 5px;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margin-left: 35px;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/*      top right bottom left   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margin: 15px 20px 5px 35px;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Centering with Margin</a:t>
            </a:r>
          </a:p>
        </p:txBody>
      </p:sp>
      <p:sp>
        <p:nvSpPr>
          <p:cNvPr id="121" name="Shape 121"/>
          <p:cNvSpPr/>
          <p:nvPr/>
        </p:nvSpPr>
        <p:spPr>
          <a:xfrm>
            <a:off y="2151700" x="-20175"/>
            <a:ext cy="3062700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is a nice little trick where you can use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margin</a:t>
            </a:r>
            <a:r>
              <a:rPr lang="en"/>
              <a:t> to center a block level element.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width: 980px;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height: 500px;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margin: 0 auto;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Border</a:t>
            </a:r>
          </a:p>
        </p:txBody>
      </p:sp>
      <p:sp>
        <p:nvSpPr>
          <p:cNvPr id="128" name="Shape 128"/>
          <p:cNvSpPr/>
          <p:nvPr/>
        </p:nvSpPr>
        <p:spPr>
          <a:xfrm>
            <a:off y="1943625" x="-20175"/>
            <a:ext cy="32708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The border property resides between the margin and padding and creates an outline around the element. Also has longhand and shorthand syntax.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.product-box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border-style: solid;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border-color: black;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border-width: 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.product-box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border: 5px solid black;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Border cont.</a:t>
            </a:r>
          </a:p>
        </p:txBody>
      </p:sp>
      <p:sp>
        <p:nvSpPr>
          <p:cNvPr id="135" name="Shape 135"/>
          <p:cNvSpPr/>
          <p:nvPr/>
        </p:nvSpPr>
        <p:spPr>
          <a:xfrm>
            <a:off y="1943625" x="-20175"/>
            <a:ext cy="32708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Like </a:t>
            </a: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padding</a:t>
            </a:r>
            <a:r>
              <a:rPr sz="1400" lang="en"/>
              <a:t> and </a:t>
            </a: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margin</a:t>
            </a:r>
            <a:r>
              <a:rPr sz="1400" lang="en"/>
              <a:t>, we can target a specific side of the element to add a border.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.product-box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border-top-style: solid;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border-top-color: black;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border-top-width: 5px;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.product-box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border-top: 5px solid black;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Border cont.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a few other styles for borders other than solid.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dotted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dashed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https://developer.mozilla.org/en-US/docs/CSS/border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Review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Common pitfalls: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Indentation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Tags outside of the body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Misuse of tags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Missing components.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Please come talk to me if you have any questions about the assignment.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Floats</a:t>
            </a:r>
          </a:p>
        </p:txBody>
      </p:sp>
      <p:sp>
        <p:nvSpPr>
          <p:cNvPr id="148" name="Shape 148"/>
          <p:cNvSpPr/>
          <p:nvPr/>
        </p:nvSpPr>
        <p:spPr>
          <a:xfrm>
            <a:off y="1943625" x="-20175"/>
            <a:ext cy="3270899" cx="916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CSS floats are used to align elements left or right. This property also clears up the need to use deprecated elements and attributes.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.box1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width: 200px;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height: 100px;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float: left;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.box2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width: 200px;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height: 100px;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float: right: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Clearing floats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Floating an element takes the elements out of stacking order, think about building blocks. So the container holding these elements collapses. There a few ways to deal with this collapse.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First there is a property called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clear</a:t>
            </a:r>
            <a:r>
              <a:rPr lang="en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">
                <a:solidFill>
                  <a:srgbClr val="FFFFFF"/>
                </a:solidFill>
              </a:rPr>
              <a:t>, this can take four values.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none, left, right, both. </a:t>
            </a:r>
            <a:r>
              <a:rPr lang="en">
                <a:solidFill>
                  <a:srgbClr val="FFFFFF"/>
                </a:solidFill>
              </a:rPr>
              <a:t>Or you can use a simple property called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overflow</a:t>
            </a:r>
            <a:r>
              <a:rPr lang="en">
                <a:solidFill>
                  <a:srgbClr val="FFFFFF"/>
                </a:solidFill>
              </a:rPr>
              <a:t>, with the value of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hidden</a:t>
            </a:r>
            <a:r>
              <a:rPr lang="en">
                <a:solidFill>
                  <a:srgbClr val="FFFFFF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Lets look at an example: </a:t>
            </a:r>
            <a:r>
              <a:rPr u="sng" lang="en">
                <a:solidFill>
                  <a:srgbClr val="FFFFFF"/>
                </a:solidFill>
                <a:hlinkClick r:id="rId3"/>
              </a:rPr>
              <a:t>http://jsbin.com/neciq/1/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Great article:  </a:t>
            </a:r>
            <a:r>
              <a:rPr u="sng" lang="en">
                <a:solidFill>
                  <a:srgbClr val="FFFFFF"/>
                </a:solidFill>
                <a:hlinkClick r:id="rId4"/>
              </a:rPr>
              <a:t>http://www.quirksmode.org/css/clearing.html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position</a:t>
            </a:r>
            <a:r>
              <a:rPr lang="en">
                <a:solidFill>
                  <a:srgbClr val="FFFFFF"/>
                </a:solidFill>
              </a:rPr>
              <a:t> property is also used to align elements and comes with five different values: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static, inherit, relative, absolute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fixed</a:t>
            </a:r>
            <a:r>
              <a:rPr lang="en">
                <a:solidFill>
                  <a:srgbClr val="FFFFFF"/>
                </a:solidFill>
              </a:rPr>
              <a:t>. Boxes with a position value other than static are said to be positioned.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Additionally, box offset properties,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top, right, bottom </a:t>
            </a:r>
            <a:r>
              <a:rPr lang="en">
                <a:solidFill>
                  <a:srgbClr val="FFFFFF"/>
                </a:solidFill>
              </a:rPr>
              <a:t>and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left</a:t>
            </a:r>
            <a:r>
              <a:rPr lang="en">
                <a:solidFill>
                  <a:srgbClr val="FFFFFF"/>
                </a:solidFill>
              </a:rPr>
              <a:t> are used to specify the direction and measurements for positioning elements.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vertical placement of the elements in the stacking context is determined by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z-index</a:t>
            </a:r>
            <a:r>
              <a:rPr lang="en">
                <a:solidFill>
                  <a:srgbClr val="FFFFFF"/>
                </a:solidFill>
              </a:rPr>
              <a:t> property.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Position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position values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static</a:t>
            </a:r>
            <a:r>
              <a:rPr lang="en"/>
              <a:t>: default, keeps elements within their normal flow. Offset properties are ignored.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inherit</a:t>
            </a:r>
            <a:r>
              <a:rPr lang="en"/>
              <a:t>: the element takes the same value as its parent.relative: the element that it's applied to functions as a static element but acts as the primary container to any absolutely positioned element within it.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absolute</a:t>
            </a:r>
            <a:r>
              <a:rPr lang="en"/>
              <a:t>: positioned relative to its containing block/parent element. Removed from the flow and have no effect on later siblings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fixed</a:t>
            </a:r>
            <a:r>
              <a:rPr lang="en"/>
              <a:t>: absolutely positioned box, relative to the viewport.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RELATIVE &amp; ABSOLUTE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Lets look at example, the parent element has a position of relative. The child element has an absolute position but it's position is relative to the container.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It is using offset properties,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top</a:t>
            </a:r>
            <a:r>
              <a:rPr lang="en"/>
              <a:t> and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right</a:t>
            </a:r>
            <a:r>
              <a:rPr lang="en"/>
              <a:t>, to be positioned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10px</a:t>
            </a:r>
            <a:r>
              <a:rPr lang="en"/>
              <a:t> from the right and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10px</a:t>
            </a:r>
            <a:r>
              <a:rPr lang="en"/>
              <a:t> from the top of the parent element.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Lets do this example together.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rgbClr val="FFFFFF"/>
                </a:solidFill>
                <a:hlinkClick r:id="rId3"/>
              </a:rPr>
              <a:t>http://jsbin.com/rejipu/1/</a:t>
            </a:r>
            <a:r>
              <a:rPr lang="en">
                <a:solidFill>
                  <a:srgbClr val="FFFFFF"/>
                </a:solidFill>
              </a:rPr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around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Play around with floating and positioning elements on a page.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This is key to understanding the concepts of laying out a page.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Forms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Inline Level Elements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Block Level Elements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form consists of 2 main elements.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form</a:t>
            </a:r>
            <a:r>
              <a:rPr lang="en"/>
              <a:t> element and 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</a:t>
            </a:r>
            <a:r>
              <a:rPr lang="en"/>
              <a:t> elements.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form</a:t>
            </a:r>
            <a:r>
              <a:rPr lang="en"/>
              <a:t> element has 3 main attributes.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action</a:t>
            </a:r>
            <a:r>
              <a:rPr lang="en"/>
              <a:t>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method</a:t>
            </a:r>
            <a:r>
              <a:rPr lang="en"/>
              <a:t>,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name</a:t>
            </a:r>
            <a:r>
              <a:rPr lang="en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action</a:t>
            </a:r>
            <a:r>
              <a:rPr lang="en"/>
              <a:t>: the file to be called when the form is submitted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method</a:t>
            </a:r>
            <a:r>
              <a:rPr lang="en"/>
              <a:t>: the type of method to use when you submit this form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name</a:t>
            </a:r>
            <a:r>
              <a:rPr lang="en"/>
              <a:t>: used to identify the form.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</a:t>
            </a:r>
            <a:r>
              <a:rPr lang="en"/>
              <a:t> take has a type attribute. This lets you change the type of input you expect from the user, and in modern browsers it will change the appearance as well.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Some of the types: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text, search, password, date, number, range, email, etc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Inline Elements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inline elements are only as wide as their content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automatically floats left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does not start on a new line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cannot nest a block level element but can nest other inline elements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 Level Elements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automatically starts on a new line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takes up the full width of the page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can be nested inside other block level elements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● can also wrap inline level elements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Inline-block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will take some of the characteristics from both block and inline.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 element generates a block element box that will be flowed with surrounding content as if it were a single inline box (behaving much like a replaced element would).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Box Model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browser looks at every HTML element on the page  as a rectangle (inline and block).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Each of these rectangles may have margins, padding and borders, which in turn changes the element's size (width &amp; height). The way these elements are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formulated together is referred to as the box model.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Understanding the box model is crucial for understanding how to position elements with CSS to create the desired page layout.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