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humber-web-5" Type="http://schemas.openxmlformats.org/officeDocument/2006/relationships/hyperlink" TargetMode="External" Id="rId4"/><Relationship Target="http://bit.ly/humber-web-5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/docs/Web/CSS/background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document/d/1jtMRI9Vs0u9o7R0bTvvBy1XFRCIn4IbqSgQss50wb2g/edit?usp=sharing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sbin.com/kofise/4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sbin.com/cirara/3/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Page Layout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5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</a:t>
            </a:r>
            <a:r>
              <a:rPr u="sng" sz="1800" lang="en">
                <a:solidFill>
                  <a:srgbClr val="FFFFFF"/>
                </a:solidFill>
                <a:hlinkClick r:id="rId3"/>
              </a:rPr>
              <a:t>http://bit.ly/humber-web-</a:t>
            </a:r>
            <a:r>
              <a:rPr sz="1800" lang="en">
                <a:solidFill>
                  <a:srgbClr val="FFFFFF"/>
                </a:solidFill>
                <a:hlinkClick r:id="rId4"/>
              </a:rPr>
              <a:t>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Position Examples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Lets do an example in our editors.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Create a new file and create the base html structure.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will play around with position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relative</a:t>
            </a:r>
            <a:r>
              <a:rPr lang="en"/>
              <a:t>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absolute</a:t>
            </a:r>
            <a:r>
              <a:rPr lang="en"/>
              <a:t> 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fixed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briefly went over images, so here is a review. Images are pretty straight forward. They have 2 main attributes, src and alt.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&lt;img src=”imgs/logo.jpg” alt=”Company Logo”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src</a:t>
            </a:r>
            <a:r>
              <a:rPr lang="en"/>
              <a:t> = the path to the image.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alt</a:t>
            </a:r>
            <a:r>
              <a:rPr lang="en"/>
              <a:t> = a brief caption about the image, important for accessibility.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images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can also add an image with css as a background for an element. You do this using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background-image</a:t>
            </a:r>
            <a:r>
              <a:rPr lang="en"/>
              <a:t> property.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background-image: url(...path to image…);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It takes one property, a url path to the image, this can be an absolute or relative path. You can also size the image with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background-size</a:t>
            </a:r>
            <a:r>
              <a:rPr lang="en">
                <a:solidFill>
                  <a:srgbClr val="FFFFFF"/>
                </a:solidFill>
              </a:rPr>
              <a:t> property. You would use this if the image is too large.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background-size: 100%;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images cont.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can also let the image repeat with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background-repeat </a:t>
            </a:r>
            <a:r>
              <a:rPr lang="en">
                <a:solidFill>
                  <a:srgbClr val="FFFFFF"/>
                </a:solidFill>
              </a:rPr>
              <a:t>property.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background-repeat: repeat-x;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Take a look at this documentation to see all the properties and values you can add.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https://developer.mozilla.org/en/docs/Web/CSS/background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Laying out a page with CSS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399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Let’s take what we have learned to date and create a website. We will use the same markup that we had set up for the last assignment.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Lets walk through setting up a page like this, using semantic markup, as well as css class and id names 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7972" x="4661085"/>
            <a:ext cy="3856625" cx="39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With the mark up from the last assignment. You are asked to style this page with CSS.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You will have to use floats, margins and padding.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Here is a link</a:t>
            </a:r>
            <a:r>
              <a:rPr lang="en"/>
              <a:t> to the assignment breakdown. This will be due in 2 weeks, beginning of class on the 14th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retake.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got less than 60%. I am offering the ability to redo the assignment. You can hand it in by next week. And you will get a maximum of 60%.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Floating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Clearing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Positioning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Floating</a:t>
            </a:r>
          </a:p>
        </p:txBody>
      </p:sp>
      <p:sp>
        <p:nvSpPr>
          <p:cNvPr id="44" name="Shape 44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CSS floats are used to align elements left or right. This property also clears up the need to use deprecated elements and attributes.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.box1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200px;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100px;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float: left;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.box2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200px;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100px;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float: right: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Clearing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 default html block level elements are follow something called the stacking order. Meaning elements will just stack one on top of each other.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Floating an element takes that element out of the stacking order.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Lets look at with happens when we float some items.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http://jsbin.com/kofise/4/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Clearing cont.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clear</a:t>
            </a:r>
            <a:r>
              <a:rPr lang="en"/>
              <a:t> takes 3 commonly used values,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left, right and both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clear</a:t>
            </a:r>
            <a:r>
              <a:rPr lang="en"/>
              <a:t> CSS property specifies whether an element can be next to floating elements that precede it or must be moved down (cleared) below them.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you have 2 elements and you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float</a:t>
            </a:r>
            <a:r>
              <a:rPr lang="en"/>
              <a:t> the first one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right</a:t>
            </a:r>
            <a:r>
              <a:rPr lang="en"/>
              <a:t> and add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clear: right;</a:t>
            </a:r>
            <a:r>
              <a:rPr lang="en"/>
              <a:t> to the one under it. It will stay under the element. If we did not have a clear of right on the element it would sit beside out floated element.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http://jsbin.com/cirara/3/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Overflow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can also use the overflow property to clear a float. The overflow property lets you control the overflow. If you have a parent element that is shorter than the content inside you can use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overflow: scroll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"/>
              <a:t>and that will add a scrollbar to the parent element.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To clear a float we can use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overflow: hidden</a:t>
            </a:r>
            <a:r>
              <a:rPr lang="en"/>
              <a:t> option. This worked because it triggers something called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hasLayout</a:t>
            </a:r>
            <a:r>
              <a:rPr lang="en"/>
              <a:t> on the element.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Another way to affect the layout of an element is to use the position property. position takes a few different values, but commonly you will see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relative</a:t>
            </a:r>
            <a:r>
              <a:rPr lang="en"/>
              <a:t>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absolute</a:t>
            </a:r>
            <a:r>
              <a:rPr lang="en"/>
              <a:t>, or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fixed</a:t>
            </a:r>
            <a:r>
              <a:rPr lang="en"/>
              <a:t>. When you position on something it is considered ‘positioned’.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relative</a:t>
            </a:r>
            <a:r>
              <a:rPr lang="en"/>
              <a:t>: This keyword lays out all elements as though the element were not positioned, and then adjust the element's position, without changing layout (and thus leaving a gap for the element where it would have been had it not been positioned).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absolute</a:t>
            </a:r>
            <a:r>
              <a:rPr lang="en"/>
              <a:t>: Do not leave space for the element. Instead, position it at a specified position relative to its closest positioned ancestor or to the containing block.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fixed</a:t>
            </a:r>
            <a:r>
              <a:rPr lang="en"/>
              <a:t>: Do not leave space for the element. Instead, position it at a specified position relative to the screen's viewport and don't move it when scrolled.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