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3F3F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it.ly/humber-web-7b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necolas.github.io/normalize.css/" Type="http://schemas.openxmlformats.org/officeDocument/2006/relationships/hyperlink" TargetMode="External" Id="rId4"/><Relationship Target="http://www.cssreset.com/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mashingmagazine.com/2011/12/12/an-introduction-to-object-oriented-css-oocss/" Type="http://schemas.openxmlformats.org/officeDocument/2006/relationships/hyperlink" TargetMode="External" Id="rId4"/><Relationship Target="http://smacss.com/" Type="http://schemas.openxmlformats.org/officeDocument/2006/relationships/hyperlink" TargetMode="External" Id="rId3"/><Relationship Target="https://bem.info/method/" Type="http://schemas.openxmlformats.org/officeDocument/2006/relationships/hyperlink" TargetMode="External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olljunkie.com/poll/dwwrds/htmlcss-review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Tables and CSS Organization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Ryan Christiani</a:t>
            </a:r>
          </a:p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Week 9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WEBD 120 - Web Programming 1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</a:t>
            </a:r>
            <a:r>
              <a:rPr u="sng" sz="1800" lang="en">
                <a:solidFill>
                  <a:srgbClr val="FFFFFF"/>
                </a:solidFill>
                <a:hlinkClick r:id="rId3"/>
              </a:rPr>
              <a:t>http://bit.ly/humber-web-</a:t>
            </a:r>
            <a:r>
              <a:rPr sz="1800" lang="en">
                <a:solidFill>
                  <a:srgbClr val="FFFFFF"/>
                </a:solidFill>
              </a:rPr>
              <a:t>9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Reset cont.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version,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http://www.cssreset.com/</a:t>
            </a:r>
            <a:r>
              <a:rPr lang="en"/>
              <a:t> but two stand out.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First there is simply the “Reset CSS” by Eric Meyers. This was, I believe, the first reset.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Second there is normalize.css. This is one that I start with all the time these days.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http://necolas.github.io/normalize.css/</a:t>
            </a:r>
            <a:r>
              <a:rPr lang="en"/>
              <a:t> It will create an normalized environment for you to start with, so you are not making a change in one browser and then looking in another and seeing issues.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Organization Resources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Scalable and Modular Architecture for CSS: 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http://smacss.com/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OOCSS: </a:t>
            </a:r>
            <a:r>
              <a:rPr u="sng" lang="en">
                <a:solidFill>
                  <a:schemeClr val="hlink"/>
                </a:solidFill>
                <a:hlinkClick r:id="rId4"/>
              </a:rPr>
              <a:t>Intro Here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BEM: </a:t>
            </a:r>
            <a:r>
              <a:rPr u="sng" lang="en">
                <a:solidFill>
                  <a:schemeClr val="hlink"/>
                </a:solidFill>
                <a:hlinkClick r:id="rId5"/>
              </a:rPr>
              <a:t>https://bem.info/method/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Smacss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SMACSS (pronounced “smacks”) is more style guide than rigid framework. There is no library within here for you to download or install. SMACSS is a way to examine your design process and as a way to fit those rigid frameworks into a flexible thought process. It is an attempt to document a consistent approach to site development when using CSS.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66666"/>
              <a:buFont typeface="Calibri"/>
              <a:buChar char="-"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Jonathan snook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Smacss is built around the idea of breaking things up in to little chunks.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Smacss cont.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There are five types of categories: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AutoNum type="arabicPeriod"/>
            </a:pPr>
            <a:r>
              <a:rPr lang="en"/>
              <a:t>Base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AutoNum type="arabicPeriod"/>
            </a:pPr>
            <a:r>
              <a:rPr lang="en"/>
              <a:t>Layout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AutoNum type="arabicPeriod"/>
            </a:pPr>
            <a:r>
              <a:rPr lang="en"/>
              <a:t>Module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AutoNum type="arabicPeriod"/>
            </a:pPr>
            <a:r>
              <a:rPr lang="en"/>
              <a:t>State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AutoNum type="arabicPeriod"/>
            </a:pPr>
            <a:r>
              <a:rPr lang="en"/>
              <a:t>Theme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Base: Rules are default rules. They are single elements, like </a:t>
            </a:r>
            <a:r>
              <a:rPr lang="en">
                <a:solidFill>
                  <a:srgbClr val="351C75"/>
                </a:solidFill>
              </a:rPr>
              <a:t>div</a:t>
            </a:r>
            <a:r>
              <a:rPr lang="en"/>
              <a:t>, or </a:t>
            </a:r>
            <a:r>
              <a:rPr lang="en">
                <a:solidFill>
                  <a:srgbClr val="351C75"/>
                </a:solidFill>
              </a:rPr>
              <a:t>footer</a:t>
            </a:r>
            <a:r>
              <a:rPr lang="en"/>
              <a:t>. They are used to set the base.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Smacss cont.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Layout: Styles used to create the general look and feel of the site, how wide, positioning, floats, etc…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Modules: Reusable class names for components, think the accordion widget we worked on.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States: What happens when something is hovered, clicked, disabled, active etc.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Smacss cont.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Smacss is just an idea and proposed method of organizing your CSS into easy to read and maintain going forward.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Feel free to take this in its entirety or use only the parts that work best for you. Or don’t use it at all. I understand that this won’t be everybody’s cup of tea. When it comes to web development, the answer to most questions is “it depends”.</a:t>
            </a:r>
          </a:p>
          <a:p>
            <a:pPr>
              <a:spcBef>
                <a:spcPts val="0"/>
              </a:spcBef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-Jonathan Snook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Questions!?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have a big group project coming up. If you are having trouble understanding things PLEASE let me know. If you are afraid to ask in class, send an email?!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 good base knowledge is key to getting further.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Labels!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miss spoke last class. In order to get the label to focus the input you need to set the for attribute to make the id of the label.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&lt;label for=”email”&gt;Email&lt;/label&gt;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&lt;input id=”email” name=”name” type=”text” /&gt;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Poll!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want to make sure that everyone is getting the most out of the class.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Please take this</a:t>
            </a:r>
            <a:r>
              <a:rPr u="sng" lang="en">
                <a:solidFill>
                  <a:schemeClr val="hlink"/>
                </a:solidFill>
                <a:hlinkClick r:id="rId3"/>
              </a:rPr>
              <a:t> poll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 will do a review class based on the feedback from this poll, so that going into your integrated project/final projects you have as much knowledge as possible.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HTML table model allows authors to arrange data into rows and columns of cells.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Before the widespread use of CSS, tables were used for creating page layouts. Currently, it is recommended to use for tables strictly for displaying tabular data.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 basic table requires 3 HTML elements: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&lt;table&gt;</a:t>
            </a:r>
            <a:r>
              <a:rPr lang="en"/>
              <a:t>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&lt;tr&gt;</a:t>
            </a:r>
            <a:r>
              <a:rPr lang="en"/>
              <a:t> (table row) and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&lt;td&gt;</a:t>
            </a:r>
            <a:r>
              <a:rPr lang="en"/>
              <a:t> (table data). You can also add an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&lt;th&gt; </a:t>
            </a:r>
            <a:r>
              <a:rPr lang="en"/>
              <a:t>(table heading) for headings/titles.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Tables Cont.</a:t>
            </a:r>
          </a:p>
        </p:txBody>
      </p:sp>
      <p:sp>
        <p:nvSpPr>
          <p:cNvPr id="50" name="Shape 50"/>
          <p:cNvSpPr/>
          <p:nvPr/>
        </p:nvSpPr>
        <p:spPr>
          <a:xfrm>
            <a:off y="1123300" x="0"/>
            <a:ext cy="4071900" cx="9178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&lt;table&gt;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&lt;tr&gt;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	&lt;th&gt;Heading 1&lt;/th&gt;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	&lt;th&gt;Heading 2&lt;/th&gt;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&lt;/tr&gt;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&lt;tr&gt;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	&lt;td&gt;Row 1, Cell 1&lt;/td&gt;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	&lt;td&gt;Row 1, Cell 2&lt;/td&gt;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&lt;/tr&gt;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&lt;/table&gt;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Styling Tables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can use your regular or CSS to style tables.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There are attributes that can be added to the table elements, like cellpadding, rowspan, colspan, etc. But as we know, inline styles become difficult to maintain.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Separating your styles out into a CSS file is the way to go.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Organization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Selector Naming: Pick a style and be consistent. You -, _, or camelCase, they are all valid. But once you pick one stick with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Keep it DRY: Don’t Repeat Yourself. If you find that you are writing the same styles over and over. Take a second and step back. Can you write a class you can apply to the elements to produce those styles. Should you group these styles.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Make it Readable: Do not put your CSS all on one line.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Organization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Write Comments: Use comments to create blocks that section off your content. when you are creating the main header styles create a section that will be used for that.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Name Spacing: When creating the names for your selectors think about where they are. Is there a list in the main sidebar? .main-sidebar-list might be a good name for it.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Reset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 default the browser has a lot of styles already set in place. However not all browsers have the same default styles for elements.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Enter the CSS Reset.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“The goal of a reset stylesheet is to reduce browser inconsistencies in things like default line heights, margins and font sizes of headings, and so on.”</a:t>
            </a:r>
          </a:p>
          <a:p>
            <a:pPr lvl="0" indent="-419100" marL="457200">
              <a:spcBef>
                <a:spcPts val="0"/>
              </a:spcBef>
              <a:buClr>
                <a:srgbClr val="FFFFFF"/>
              </a:buClr>
              <a:buSzPct val="166666"/>
              <a:buFont typeface="Calibri"/>
              <a:buChar char="-"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Eric Meyers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