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humber-web-7b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ntawesome.io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henounproject.com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document/d/1TmO47S3m_sMubdeEY17xmMy5th9IiZkIT4VvX3740jk/edit?usp=sharing" Type="http://schemas.openxmlformats.org/officeDocument/2006/relationships/hyperlink" TargetMode="External" Id="rId4"/><Relationship Target="https://drive.google.com/folderview?id=0B9dj1M8U8qtHQjlGYkVTYVI5V1U&amp;usp=sharing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Icon Fonts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11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</a:t>
            </a:r>
            <a:r>
              <a:rPr u="sng" sz="1800" lang="en">
                <a:solidFill>
                  <a:srgbClr val="FFFFFF"/>
                </a:solidFill>
                <a:hlinkClick r:id="rId3"/>
              </a:rPr>
              <a:t>http://bit.ly/humber-web-</a:t>
            </a:r>
            <a:r>
              <a:rPr sz="1800" lang="en">
                <a:solidFill>
                  <a:srgbClr val="FFFFFF"/>
                </a:solidFill>
              </a:rPr>
              <a:t>11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Icon fonts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Why use an Icon font? What is an Icon font?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When you want to use icons in your design, it used to be that you would crop your images from the design and add them in an img talk.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Now we have a wide range of screen resolutions. Look at the apple products these days. Retina screens and 5k displays.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When you use images you would need to use images are much larger than what is displayed.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Icon Fonts cont.	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Icon fonts are, like regular font faces, can be scaled to any size you want. You can change the colour, added shadows, and much more.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Lets look at using one of the more popular icon fonts.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http://fontawesome.io/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SVG Images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new trend that is appearing is to just use the raw SVG image.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SVG images are just vector images, hence the name Scalable Vector Graphic. Because they are just vectors, they are made up of a bunch of mathematical equations. What this means is that we can actually see the code for svg images!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Lets get some SVG’s and take a look at this. A good resource for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http://thenounproject.com/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SVG’s	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3 ways to add an SVG, because we can save it just as an image file we can use the img tag or the css background-image property to add them.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But you are actually able to add the markup for the SVG image to your html file!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When you add an SVG in this manner your are able to target the SVG markup with your CSS.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Let’s take a look at this.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	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your final project you will work on building a site from scratch. The design will be provided for you.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are 2 designs, you are asked to build the front end of it. This project will be linked with the Motion Graphics class. For the Motion Graphics class I am looking for your use of transitions, transforms and animations to add subtle tactile feelings to the design. This portion is up to you.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You are not allowed to use anything like Bootstrap or any CSS frameworks.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Files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Link Here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project is due in 2 weeks, the week of November 25th.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following week, the week of December 2nd,  I would like everyone to present lessons learned while building the site.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Mark Breakdown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