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8B74E0C-1822-47FA-BDE1-805FAA8E18D6}" type="datetimeFigureOut">
              <a:rPr lang="en-CA" smtClean="0"/>
              <a:t>05/11/2014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08BE447-7E68-42EB-82FA-0D73CEC72526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Architrave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Jason </a:t>
            </a:r>
            <a:r>
              <a:rPr lang="en-CA" dirty="0" smtClean="0"/>
              <a:t>Cameron, Alison Hall, Michael </a:t>
            </a:r>
            <a:r>
              <a:rPr lang="en-CA" dirty="0" err="1" smtClean="0"/>
              <a:t>Rousselle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2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Layout: About Page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6368212" cy="5074670"/>
          </a:xfrm>
        </p:spPr>
      </p:pic>
    </p:spTree>
    <p:extLst>
      <p:ext uri="{BB962C8B-B14F-4D97-AF65-F5344CB8AC3E}">
        <p14:creationId xmlns:p14="http://schemas.microsoft.com/office/powerpoint/2010/main" val="8671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Layout: Contact Page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6325407" cy="5040560"/>
          </a:xfrm>
        </p:spPr>
      </p:pic>
    </p:spTree>
    <p:extLst>
      <p:ext uri="{BB962C8B-B14F-4D97-AF65-F5344CB8AC3E}">
        <p14:creationId xmlns:p14="http://schemas.microsoft.com/office/powerpoint/2010/main" val="10742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Website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8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Business Cards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47714"/>
            <a:ext cx="3456384" cy="38884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61" y="2132856"/>
            <a:ext cx="3297995" cy="3710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53" y="2095110"/>
            <a:ext cx="3365099" cy="37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Thanks for listening!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7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Previous website: home page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29600" cy="408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7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Previous website: gallery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1863"/>
            <a:ext cx="8229600" cy="408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S</a:t>
            </a:r>
            <a:r>
              <a:rPr lang="en-CA" dirty="0" smtClean="0"/>
              <a:t>ite Map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4" y="1484784"/>
            <a:ext cx="8610526" cy="4896544"/>
          </a:xfrm>
        </p:spPr>
      </p:pic>
    </p:spTree>
    <p:extLst>
      <p:ext uri="{BB962C8B-B14F-4D97-AF65-F5344CB8AC3E}">
        <p14:creationId xmlns:p14="http://schemas.microsoft.com/office/powerpoint/2010/main" val="16116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Mood Board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616264" cy="5112568"/>
          </a:xfrm>
        </p:spPr>
      </p:pic>
    </p:spTree>
    <p:extLst>
      <p:ext uri="{BB962C8B-B14F-4D97-AF65-F5344CB8AC3E}">
        <p14:creationId xmlns:p14="http://schemas.microsoft.com/office/powerpoint/2010/main" val="12459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Layout: Home Page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152188" cy="4902526"/>
          </a:xfrm>
        </p:spPr>
      </p:pic>
    </p:spTree>
    <p:extLst>
      <p:ext uri="{BB962C8B-B14F-4D97-AF65-F5344CB8AC3E}">
        <p14:creationId xmlns:p14="http://schemas.microsoft.com/office/powerpoint/2010/main" val="21028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Layout: Projects Page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268760"/>
            <a:ext cx="3792146" cy="5184576"/>
          </a:xfrm>
        </p:spPr>
      </p:pic>
    </p:spTree>
    <p:extLst>
      <p:ext uri="{BB962C8B-B14F-4D97-AF65-F5344CB8AC3E}">
        <p14:creationId xmlns:p14="http://schemas.microsoft.com/office/powerpoint/2010/main" val="6249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Layout: Projects Page, Modal Window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325408" cy="5040560"/>
          </a:xfrm>
        </p:spPr>
      </p:pic>
    </p:spTree>
    <p:extLst>
      <p:ext uri="{BB962C8B-B14F-4D97-AF65-F5344CB8AC3E}">
        <p14:creationId xmlns:p14="http://schemas.microsoft.com/office/powerpoint/2010/main" val="26693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 smtClean="0"/>
              <a:t>Layout: Reviews Page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809938" cy="5072982"/>
          </a:xfrm>
        </p:spPr>
      </p:pic>
    </p:spTree>
    <p:extLst>
      <p:ext uri="{BB962C8B-B14F-4D97-AF65-F5344CB8AC3E}">
        <p14:creationId xmlns:p14="http://schemas.microsoft.com/office/powerpoint/2010/main" val="40089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23</TotalTime>
  <Words>58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Thatch</vt:lpstr>
      <vt:lpstr>Architrave Design</vt:lpstr>
      <vt:lpstr>Previous website: home page</vt:lpstr>
      <vt:lpstr>Previous website: gallery</vt:lpstr>
      <vt:lpstr>Site Map</vt:lpstr>
      <vt:lpstr>Mood Board</vt:lpstr>
      <vt:lpstr>Layout: Home Page</vt:lpstr>
      <vt:lpstr>Layout: Projects Page</vt:lpstr>
      <vt:lpstr>Layout: Projects Page, Modal Window</vt:lpstr>
      <vt:lpstr>Layout: Reviews Page</vt:lpstr>
      <vt:lpstr>Layout: About Page</vt:lpstr>
      <vt:lpstr>Layout: Contact Page</vt:lpstr>
      <vt:lpstr>Website</vt:lpstr>
      <vt:lpstr>Business Cards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Architrave Design</dc:title>
  <dc:creator>Alison</dc:creator>
  <cp:lastModifiedBy>Hall Alison</cp:lastModifiedBy>
  <cp:revision>4</cp:revision>
  <dcterms:created xsi:type="dcterms:W3CDTF">2014-11-05T05:39:23Z</dcterms:created>
  <dcterms:modified xsi:type="dcterms:W3CDTF">2014-11-05T12:57:45Z</dcterms:modified>
</cp:coreProperties>
</file>