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99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foundation.zurb.com/" Type="http://schemas.openxmlformats.org/officeDocument/2006/relationships/hyperlink" TargetMode="External" Id="rId4"/><Relationship Target="http://getbootstrap.com/" Type="http://schemas.openxmlformats.org/officeDocument/2006/relationships/hyperlink" TargetMode="External" Id="rId3"/><Relationship Target="http://getskeleton.com/" Type="http://schemas.openxmlformats.org/officeDocument/2006/relationships/hyperlink" TargetMode="External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etbootstrap.com/components/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foundation.zurb.com/templates.html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etskeleton.com/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784197" x="663100"/>
            <a:ext cy="8562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Responsive Design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4033478" x="6631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sz="1100" lang="en">
                <a:solidFill>
                  <a:srgbClr val="434343"/>
                </a:solidFill>
              </a:rPr>
              <a:t>Ryan Christiani</a:t>
            </a:r>
          </a:p>
          <a:p>
            <a:pPr algn="l" rtl="0">
              <a:spcBef>
                <a:spcPts val="0"/>
              </a:spcBef>
              <a:buNone/>
            </a:pPr>
            <a:r>
              <a:rPr sz="1100" lang="en">
                <a:solidFill>
                  <a:srgbClr val="434343"/>
                </a:solidFill>
              </a:rPr>
              <a:t>Week 8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y="433950" x="663100"/>
            <a:ext cy="298500" cx="7673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WEBD 152 - Web Programming 2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1710362" x="663100"/>
            <a:ext cy="1345199" cx="6182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rgbClr val="434343"/>
                </a:solidFill>
              </a:rPr>
              <a:t>Link to slides: http://bit.ly/humber-web-2-8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Frameworks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quite a few frameworks out there. What is a framework? A framework is a collection of reusable components or functions that allow you to get started faster.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We will look at a few frameworks to give you an idea of what they have to offer.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http://getbootstrap.com/</a:t>
            </a:r>
            <a:r>
              <a:rPr lang="en"/>
              <a:t>, </a:t>
            </a:r>
            <a:r>
              <a:rPr u="sng" lang="en">
                <a:solidFill>
                  <a:schemeClr val="hlink"/>
                </a:solidFill>
                <a:hlinkClick r:id="rId4"/>
              </a:rPr>
              <a:t>http://foundation.zurb.com/</a:t>
            </a:r>
            <a:r>
              <a:rPr lang="en"/>
              <a:t>, </a:t>
            </a:r>
            <a:r>
              <a:rPr u="sng" lang="en">
                <a:solidFill>
                  <a:schemeClr val="hlink"/>
                </a:solidFill>
                <a:hlinkClick r:id="rId5"/>
              </a:rPr>
              <a:t>http://getskeleton.com/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Bootstrap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Bootstrap is by far the most popular. It was created a Twitter and quickly became very popular.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The idea behind bootstrap is that is provides you with a bunch of classes that you just add to your markup and you are done.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Want a 6 column layout?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All you have to do is do some math and figure out what bootstrap classes to add.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Bootstrap cont.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This is what you markup would look like.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&lt;div class="row"&gt;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	&lt;div class="col-md-2"&gt;&lt;/div&gt;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	&lt;div class="col-md-2"&gt;&lt;/div&gt;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	&lt;div class="col-md-2"&gt;&lt;/div&gt;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	&lt;div class="col-md-2"&gt;&lt;/div&gt;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	&lt;div class="col-md-2"&gt;&lt;/div&gt;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	&lt;div class="col-md-2"&gt;&lt;/div&gt;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PT Mono"/>
                <a:ea typeface="PT Mono"/>
                <a:cs typeface="PT Mono"/>
                <a:sym typeface="PT Mono"/>
              </a:rPr>
              <a:t>&lt;/div&gt;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Bootstrap cont.	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Bootstrap is more than just CSS classes, it also has some predefined components.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It is obvious things like buttons, and navigation. There are also dropdown menus and form inputs, progress bars and much more.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http://getbootstrap.com/components/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Zurb Foundation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Much like bootstrap, Zurb Foundation provides a lot of classes and predefined markup.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It also provides some </a:t>
            </a:r>
            <a:r>
              <a:rPr u="sng" lang="en">
                <a:solidFill>
                  <a:schemeClr val="hlink"/>
                </a:solidFill>
                <a:hlinkClick r:id="rId3"/>
              </a:rPr>
              <a:t>templates</a:t>
            </a:r>
            <a:r>
              <a:rPr lang="en"/>
              <a:t> for you to use.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 won’t go over this much more, as this is similar to Bootstrap.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Skeleton	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This framework is like Bootstrap and Foundation, however it does not offer you all the bells and whistles they do.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http://getskeleton.com/</a:t>
            </a:r>
            <a:r>
              <a:rPr lang="en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What Skeleton offers most of all is a Responsive grid framework.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you use these?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That is hard to answer.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If you are working with a designer that has created a grid to match one of these, then I would say yes. You can start with a simple grid framework like Skeleton.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Bootstrap however is something that should only be used when you need a generic site. Say you are releasing an app and just need a simple site up, or you are playing around with an API and want to have some simple styles for go with your project.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