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99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bit.ly/humber-web-2-9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rive.google.com/folderview?id=0B9dj1M8U8qtHfkx4aVIwYnhLRzNRU25SN09Qa2w4WGVsV0dSb3FXZzFRTXFhanRoZ2trcHM&amp;usp=sharing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radfrost.github.io/this-is-responsive/" Type="http://schemas.openxmlformats.org/officeDocument/2006/relationships/hyperlink" TargetMode="External" Id="rId4"/><Relationship Target="http://bradfrost.com/" Type="http://schemas.openxmlformats.org/officeDocument/2006/relationships/hyperlink" TargetMode="External" Id="rId3"/><Relationship Target="http://www.lukew.com/ff/" Type="http://schemas.openxmlformats.org/officeDocument/2006/relationships/hyperlink" TargetMode="External" Id="rId6"/><Relationship Target="http://responsive.rga.com/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rive.google.com/folderview?id=0B9dj1M8U8qtHfkx4aVIwYnhLRzNRU25SN09Qa2w4WGVsV0dSb3FXZzFRTXFhanRoZ2trcHM&amp;usp=sharing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84197" x="663100"/>
            <a:ext cy="856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Responsive Design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33478" x="6631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434343"/>
                </a:solidFill>
              </a:rPr>
              <a:t>Ryan Christiani</a:t>
            </a:r>
          </a:p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434343"/>
                </a:solidFill>
              </a:rPr>
              <a:t>Week 9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y="433950" x="663100"/>
            <a:ext cy="298500" cx="767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WEBD 152 - Web Programming 2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710362" x="663100"/>
            <a:ext cy="1345199" cx="618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</a:rPr>
              <a:t>Link to slides: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http://bit.ly/humber-web-2-9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Box Model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Clearing Floats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Fluid v Fixed layouts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Responsive navigation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Today we will do some code alongs for some responsive navigation patterns.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First we will look at a simple drop down and then a more complex off canvas menu.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Link to assignment and breakdown found </a:t>
            </a:r>
            <a:r>
              <a:rPr u="sng" lang="en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Brad Frost: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http://bradfrost.com/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is Responsive: 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http://bradfrost.github.io/this-is-responsive/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is Responsive blog: </a:t>
            </a:r>
            <a:r>
              <a:rPr u="sng" lang="en">
                <a:solidFill>
                  <a:schemeClr val="hlink"/>
                </a:solidFill>
                <a:hlinkClick r:id="rId5"/>
              </a:rPr>
              <a:t>http://responsive.rga.com/</a:t>
            </a:r>
            <a:r>
              <a:rPr lang="en"/>
              <a:t>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Luke Wroblewski: </a:t>
            </a:r>
            <a:r>
              <a:rPr u="sng" lang="en">
                <a:solidFill>
                  <a:schemeClr val="hlink"/>
                </a:solidFill>
                <a:hlinkClick r:id="rId6"/>
              </a:rPr>
              <a:t>http://www.lukew.com/ff/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#4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are provided with a PSD for a site. Your assignment will be to build this site as a fluid layout.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You are NOT provided with a design for the responsive version, so it is up to your to determine how it will look when it gets smaller.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Link </a:t>
            </a:r>
            <a:r>
              <a:rPr u="sng" lang="en">
                <a:solidFill>
                  <a:schemeClr val="hlink"/>
                </a:solidFill>
                <a:hlinkClick r:id="rId3"/>
              </a:rPr>
              <a:t>Here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