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599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hyperlink" Target="http://bit.ly/humber-web-2-9" TargetMode="Externa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bin.com/nijipofawo/4/edit" TargetMode="External"/><Relationship Id="rId3" Type="http://schemas.openxmlformats.org/officeDocument/2006/relationships/hyperlink" Target="http://scottjehl.github.io/picturefil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63100" y="784197"/>
            <a:ext cx="7772400" cy="85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Responsive Design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63100" y="403347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 sz="1100">
                <a:solidFill>
                  <a:srgbClr val="434343"/>
                </a:solidFill>
              </a:rPr>
              <a:t>Ryan Christiani</a:t>
            </a:r>
          </a:p>
          <a:p>
            <a:pPr rtl="0" algn="l">
              <a:spcBef>
                <a:spcPts val="0"/>
              </a:spcBef>
              <a:buNone/>
            </a:pPr>
            <a:r>
              <a:rPr lang="en" sz="1100">
                <a:solidFill>
                  <a:srgbClr val="434343"/>
                </a:solidFill>
              </a:rPr>
              <a:t>Week 10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663100" y="433950"/>
            <a:ext cx="7673099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WEBD 152 - Web Programming 2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663100" y="1710362"/>
            <a:ext cx="6182099" cy="134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Link to slides: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http://bit.ly/humber-web-2-</a:t>
            </a:r>
            <a:r>
              <a:rPr lang="en" sz="1800">
                <a:solidFill>
                  <a:srgbClr val="434343"/>
                </a:solidFill>
              </a:rPr>
              <a:t>10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Work!	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Take some time working on your site.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One thing I noticed from the third assignments was that a lot of them could use some more polish.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Marks/Midterms	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Your midterms were submitted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Assignment 3 marks will be up later this week.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If you have any questions please come find me and we can talk.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Subjects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FTP - Getting your site live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Picture element - Responsive Images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FTP and putting your site live.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File Transfer Protocol. One of the ways of getting your site.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First things first. Getting a domain.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Hover.com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Bluehost.com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Netfirms.com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Domains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You do not have to get hosting and a domain at the same place.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It does make things easier though.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If you buy your domain and the hosting is somewhere else it is really easy to point the domain at your hosting server.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Lets look at an example of mine.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FTP and where do the files go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Typically when you buy a domain with hosting you are given info for where to add your files.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Normally there is a folder called </a:t>
            </a:r>
            <a:r>
              <a:rPr lang="en">
                <a:latin typeface="PT Mono"/>
                <a:ea typeface="PT Mono"/>
                <a:cs typeface="PT Mono"/>
                <a:sym typeface="PT Mono"/>
              </a:rPr>
              <a:t>public_html</a:t>
            </a:r>
            <a:r>
              <a:rPr lang="en"/>
              <a:t> when you log into your ftp, your site files should go here.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What programs to use.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Filezilla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Cyberduck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Lets look at an example.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Picture element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picture element is a new element that allows us to create responsive images and allows you to curate the output.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PT Mono"/>
                <a:ea typeface="PT Mono"/>
                <a:cs typeface="PT Mono"/>
                <a:sym typeface="PT Mono"/>
              </a:rPr>
              <a:t>&lt;picture&gt;</a:t>
            </a:r>
            <a:br>
              <a:rPr lang="en">
                <a:latin typeface="PT Mono"/>
                <a:ea typeface="PT Mono"/>
                <a:cs typeface="PT Mono"/>
                <a:sym typeface="PT Mono"/>
              </a:rPr>
            </a:br>
            <a:r>
              <a:rPr lang="en">
                <a:latin typeface="PT Mono"/>
                <a:ea typeface="PT Mono"/>
                <a:cs typeface="PT Mono"/>
                <a:sym typeface="PT Mono"/>
              </a:rPr>
              <a:t>	&lt;source media="(min-width: 45em)" srcset="large.jpg"&gt;</a:t>
            </a:r>
            <a:br>
              <a:rPr lang="en">
                <a:latin typeface="PT Mono"/>
                <a:ea typeface="PT Mono"/>
                <a:cs typeface="PT Mono"/>
                <a:sym typeface="PT Mono"/>
              </a:rPr>
            </a:br>
            <a:r>
              <a:rPr lang="en">
                <a:latin typeface="PT Mono"/>
                <a:ea typeface="PT Mono"/>
                <a:cs typeface="PT Mono"/>
                <a:sym typeface="PT Mono"/>
              </a:rPr>
              <a:t>	&lt;source media="(min-width: 32em)" srcset="med.jpg"&gt;</a:t>
            </a:r>
            <a:br>
              <a:rPr lang="en">
                <a:latin typeface="PT Mono"/>
                <a:ea typeface="PT Mono"/>
                <a:cs typeface="PT Mono"/>
                <a:sym typeface="PT Mono"/>
              </a:rPr>
            </a:br>
            <a:r>
              <a:rPr lang="en">
                <a:latin typeface="PT Mono"/>
                <a:ea typeface="PT Mono"/>
                <a:cs typeface="PT Mono"/>
                <a:sym typeface="PT Mono"/>
              </a:rPr>
              <a:t>	&lt;img src="small.jpg" alt="The president giving an award."&gt;</a:t>
            </a:r>
            <a:br>
              <a:rPr lang="en">
                <a:latin typeface="PT Mono"/>
                <a:ea typeface="PT Mono"/>
                <a:cs typeface="PT Mono"/>
                <a:sym typeface="PT Mono"/>
              </a:rPr>
            </a:br>
            <a:r>
              <a:rPr lang="en">
                <a:latin typeface="PT Mono"/>
                <a:ea typeface="PT Mono"/>
                <a:cs typeface="PT Mono"/>
                <a:sym typeface="PT Mono"/>
              </a:rPr>
              <a:t>&lt;/picture&gt;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Lets break it down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is the </a:t>
            </a:r>
            <a:r>
              <a:rPr lang="en">
                <a:latin typeface="PT Mono"/>
                <a:ea typeface="PT Mono"/>
                <a:cs typeface="PT Mono"/>
                <a:sym typeface="PT Mono"/>
              </a:rPr>
              <a:t>&lt;picture&gt;</a:t>
            </a:r>
            <a:r>
              <a:rPr lang="en"/>
              <a:t> tag that we use.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Inside the </a:t>
            </a:r>
            <a:r>
              <a:rPr lang="en">
                <a:latin typeface="PT Mono"/>
                <a:ea typeface="PT Mono"/>
                <a:cs typeface="PT Mono"/>
                <a:sym typeface="PT Mono"/>
              </a:rPr>
              <a:t>&lt;picture&gt;</a:t>
            </a:r>
            <a:r>
              <a:rPr lang="en"/>
              <a:t> tag we add our </a:t>
            </a:r>
            <a:r>
              <a:rPr lang="en">
                <a:latin typeface="PT Mono"/>
                <a:ea typeface="PT Mono"/>
                <a:cs typeface="PT Mono"/>
                <a:sym typeface="PT Mono"/>
              </a:rPr>
              <a:t>&lt;source&gt;</a:t>
            </a:r>
            <a:r>
              <a:rPr lang="en"/>
              <a:t> tags. These source tags are where we add our queries and srcs.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PT Mono"/>
                <a:ea typeface="PT Mono"/>
                <a:cs typeface="PT Mono"/>
                <a:sym typeface="PT Mono"/>
              </a:rPr>
              <a:t>&lt;source media="(min-width: 45em)" srcset="large.jpg"&gt;</a:t>
            </a:r>
            <a:br>
              <a:rPr lang="en">
                <a:latin typeface="PT Mono"/>
                <a:ea typeface="PT Mono"/>
                <a:cs typeface="PT Mono"/>
                <a:sym typeface="PT Mono"/>
              </a:rPr>
            </a:br>
            <a:r>
              <a:rPr lang="en">
                <a:latin typeface="PT Mono"/>
                <a:ea typeface="PT Mono"/>
                <a:cs typeface="PT Mono"/>
                <a:sym typeface="PT Mono"/>
              </a:rPr>
              <a:t>&lt;source media="(min-width: 32em)" srcset="med.jpg"&gt;</a:t>
            </a:r>
            <a:br>
              <a:rPr lang="en"/>
            </a:b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Notice how we can use our media queries in here. Here we set an attribute called </a:t>
            </a:r>
            <a:r>
              <a:rPr lang="en">
                <a:latin typeface="PT Mono"/>
                <a:ea typeface="PT Mono"/>
                <a:cs typeface="PT Mono"/>
                <a:sym typeface="PT Mono"/>
              </a:rPr>
              <a:t>srcset</a:t>
            </a:r>
            <a:r>
              <a:rPr lang="en"/>
              <a:t>, this is just like </a:t>
            </a:r>
            <a:r>
              <a:rPr lang="en">
                <a:latin typeface="PT Mono"/>
                <a:ea typeface="PT Mono"/>
                <a:cs typeface="PT Mono"/>
                <a:sym typeface="PT Mono"/>
              </a:rPr>
              <a:t>src.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Fallback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Notice how we have the </a:t>
            </a:r>
            <a:r>
              <a:rPr lang="en">
                <a:latin typeface="PT Mono"/>
                <a:ea typeface="PT Mono"/>
                <a:cs typeface="PT Mono"/>
                <a:sym typeface="PT Mono"/>
              </a:rPr>
              <a:t>&lt;img&gt;</a:t>
            </a:r>
            <a:r>
              <a:rPr lang="en"/>
              <a:t> tag at the end? This is the fallback in case the browser the user it using does not support the picture element.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There is a js polyfill that will replicate the &lt;picture&gt; element if support is not there. It is called </a:t>
            </a:r>
            <a:r>
              <a:rPr lang="en" u="sng">
                <a:solidFill>
                  <a:schemeClr val="hlink"/>
                </a:solidFill>
                <a:hlinkClick r:id="rId3"/>
              </a:rPr>
              <a:t>Picturefill</a:t>
            </a:r>
            <a:r>
              <a:rPr lang="en"/>
              <a:t>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Lets look at a small example of the picture elements,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http://jsbin.com/nijipofawo/4/edit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