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://192.168.16.5/jira/secure/Dashboard.jspa" TargetMode="External"/><Relationship Id="rId4" Type="http://schemas.openxmlformats.org/officeDocument/2006/relationships/hyperlink" Target="http://192.168.16.5/bitbucket/dashboard" TargetMode="External"/><Relationship Id="rId5" Type="http://schemas.openxmlformats.org/officeDocument/2006/relationships/hyperlink" Target="http://192.168.16.5/confluence" TargetMode="External"/><Relationship Id="rId6" Type="http://schemas.openxmlformats.org/officeDocument/2006/relationships/hyperlink" Target="http://192.168.16.5/jenkins/" TargetMode="External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192.168.16.32:8080/maps/twitter.html" TargetMode="External"/><Relationship Id="rId2" Type="http://schemas.openxmlformats.org/officeDocument/2006/relationships/hyperlink" Target="http://192.168.16.32:8080/maps/twitter-poly.html" TargetMode="External"/><Relationship Id="rId3" Type="http://schemas.openxmlformats.org/officeDocument/2006/relationships/hyperlink" Target="http://192.168.16.32:8080/maps/tweets-wms.html" TargetMode="External"/><Relationship Id="rId4" Type="http://schemas.openxmlformats.org/officeDocument/2006/relationships/hyperlink" Target="http://192.168.16.32:8080/sandbox/tweet/?from=2011-01-01&amp;to=2018-03-31#" TargetMode="External"/><Relationship Id="rId5" Type="http://schemas.openxmlformats.org/officeDocument/2006/relationships/hyperlink" Target="http://192.168.16.32:8080/sandbox/tweet-zoom.html" TargetMode="External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4920"/>
            <a:ext cx="856764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MTSI 2018 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Summer 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Intern Project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Jake Crawford, Alison Howland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0" y="325800"/>
            <a:ext cx="10080360" cy="33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Jenkins Build system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8503920" y="457200"/>
            <a:ext cx="731520" cy="71208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1005840" y="2033640"/>
            <a:ext cx="8778240" cy="19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up Atlassian products Jira, Confluence, Bitbucket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Jenkins autobuilds on push and deploys to Nexus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JIRA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BitBucket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Confluence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Jenkins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Updated Satellite Tracker Code</a:t>
            </a:r>
            <a:endParaRPr b="0" lang="en-US" sz="4400" spc="-1" strike="noStrike">
              <a:solidFill>
                <a:srgbClr val="eeeee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Turned Ant to Maven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Tweet Maps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Points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Polygons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WMS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Sandbox1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Sandbox2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6"/>
          <a:stretch/>
        </p:blipFill>
        <p:spPr>
          <a:xfrm>
            <a:off x="23400" y="4754880"/>
            <a:ext cx="10080360" cy="26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2018-08-13T16:42:24Z</dcterms:created>
  <dc:creator/>
  <dc:description/>
  <dc:language>en-US</dc:language>
  <cp:lastModifiedBy/>
  <dcterms:modified xsi:type="dcterms:W3CDTF">2018-08-13T17:47:36Z</dcterms:modified>
  <cp:revision>9</cp:revision>
  <dc:subject/>
  <dc:title/>
</cp:coreProperties>
</file>