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en-US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title text format</a:t>
            </a:r>
            <a:endParaRPr b="1" lang="en-US" sz="4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outline text format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Second Outline Level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Third Outline Level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Fourth Outline Level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Fifth Outline Level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Sixth Outline Level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Seventh Outline Level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D2DE5C0-D28A-4F9F-92F6-2DE2681C590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1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</a:t>
            </a:r>
            <a:fld id="{35748B9B-169A-4F29-80D9-854E62BE5AEE}" type="slidecount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2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title text format</a:t>
            </a:r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outline text format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Second Outline Level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Third Outline Level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Fourth Outline Level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Fifth Outline Level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Sixth Outline Level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Seventh Outline Level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9182756-8A4D-4741-9A6F-A1B58DE8A66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1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</a:t>
            </a:r>
            <a:fld id="{B64C8C79-DB56-410C-8A14-88A4650A4D8A}" type="slidecount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2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92000" y="3994920"/>
            <a:ext cx="8568000" cy="1658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en-US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MTSI Summer 2018 Intern Project</a:t>
            </a:r>
            <a:endParaRPr b="1" lang="en-US" sz="4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By Jake Crawford, Alison Howland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LibreOffice/5.3.6.1$Linux_X86_64 LibreOffice_project/30$Build-1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2018-08-13T16:42:24Z</dcterms:created>
  <dc:creator/>
  <dc:description/>
  <dc:language>en-US</dc:language>
  <cp:lastModifiedBy/>
  <dcterms:modified xsi:type="dcterms:W3CDTF">2018-08-13T16:46:39Z</dcterms:modified>
  <cp:revision>2</cp:revision>
  <dc:subject/>
  <dc:title/>
</cp:coreProperties>
</file>