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9"/>
  </p:normalViewPr>
  <p:slideViewPr>
    <p:cSldViewPr snapToGrid="0" snapToObjects="1">
      <p:cViewPr varScale="1">
        <p:scale>
          <a:sx n="99" d="100"/>
          <a:sy n="99" d="100"/>
        </p:scale>
        <p:origin x="10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05794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7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2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0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34786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7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28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510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43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359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br>
              <a:rPr lang="it-IT" sz="2300" b="1"/>
            </a:br>
            <a:br>
              <a:rPr lang="it-IT" sz="2300" b="1"/>
            </a:br>
            <a:r>
              <a:rPr lang="it-IT" sz="2300" b="1"/>
              <a:t>IBM CAPSTONE PROJECT – </a:t>
            </a:r>
            <a:r>
              <a:rPr lang="en" sz="2300" b="1"/>
              <a:t>The Battle of Neighborhoods: </a:t>
            </a:r>
            <a:br>
              <a:rPr lang="en" sz="2300" b="1"/>
            </a:br>
            <a:r>
              <a:rPr lang="en" sz="2300" b="1"/>
              <a:t>Cluster Analysis of London Real Estate Market</a:t>
            </a:r>
            <a:endParaRPr lang="it-IT" sz="2300" b="1"/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it-IT" b="1" dirty="0"/>
              <a:t>Business Problem section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it-IT" b="1"/>
              <a:t>Business </a:t>
            </a:r>
            <a:r>
              <a:rPr lang="it-IT" b="1" err="1"/>
              <a:t>Problem</a:t>
            </a:r>
            <a:endParaRPr lang="it-IT" b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it-IT" b="1"/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it-IT" b="1"/>
              <a:t>Data and </a:t>
            </a:r>
            <a:r>
              <a:rPr lang="it-IT" b="1" err="1"/>
              <a:t>Methodology</a:t>
            </a:r>
            <a:endParaRPr lang="it-IT" b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it-IT" b="1" err="1"/>
              <a:t>Outcome</a:t>
            </a:r>
            <a:r>
              <a:rPr lang="it-IT" b="1"/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r>
              <a:rPr lang="en" sz="160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sz="1600"/>
              <a:t>West London (</a:t>
            </a:r>
            <a:r>
              <a:rPr lang="en" sz="1600" err="1"/>
              <a:t>Notting</a:t>
            </a:r>
            <a:r>
              <a:rPr lang="en" sz="1600"/>
              <a:t> Hill, Kensington, Chelsea, Marylebone) and North-West London (</a:t>
            </a:r>
            <a:r>
              <a:rPr lang="en" sz="1600" err="1"/>
              <a:t>Hampsted</a:t>
            </a:r>
            <a:r>
              <a:rPr lang="en" sz="160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sz="1600"/>
              <a:t>South-West London (</a:t>
            </a:r>
            <a:r>
              <a:rPr lang="en" sz="1600" err="1"/>
              <a:t>Wandsworth</a:t>
            </a:r>
            <a:r>
              <a:rPr lang="en" sz="1600"/>
              <a:t>, Balham) and North-West London (</a:t>
            </a:r>
            <a:r>
              <a:rPr lang="en" sz="1600" err="1"/>
              <a:t>Isliington</a:t>
            </a:r>
            <a:r>
              <a:rPr lang="en" sz="1600"/>
              <a:t>) are arising as next future elite venues with a wide range of amenities and facilities. </a:t>
            </a:r>
          </a:p>
          <a:p>
            <a:r>
              <a:rPr lang="en" sz="160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sz="160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sz="1600"/>
              <a:t>Clusters 1 and 3 may target individuals who love pubs, theatres and soccer.</a:t>
            </a:r>
            <a:endParaRPr lang="it-IT" sz="160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 Analysis of London Real Estate Market</dc:title>
  <dc:creator>28490</dc:creator>
  <cp:lastModifiedBy>28490</cp:lastModifiedBy>
  <cp:revision>1</cp:revision>
  <dcterms:created xsi:type="dcterms:W3CDTF">2020-06-29T16:57:53Z</dcterms:created>
  <dcterms:modified xsi:type="dcterms:W3CDTF">2020-06-29T16:57:57Z</dcterms:modified>
</cp:coreProperties>
</file>