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6858000" cy="9144000" type="letter"/>
  <p:notesSz cx="6858000" cy="9144000"/>
  <p:defaultTextStyle>
    <a:defPPr>
      <a:defRPr lang="en-US"/>
    </a:defPPr>
    <a:lvl1pPr marL="0" algn="l" defTabSz="73289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1pPr>
    <a:lvl2pPr marL="366446" algn="l" defTabSz="73289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2pPr>
    <a:lvl3pPr marL="732892" algn="l" defTabSz="73289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3pPr>
    <a:lvl4pPr marL="1099337" algn="l" defTabSz="73289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4pPr>
    <a:lvl5pPr marL="1465783" algn="l" defTabSz="73289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5pPr>
    <a:lvl6pPr marL="1832229" algn="l" defTabSz="73289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6pPr>
    <a:lvl7pPr marL="2198675" algn="l" defTabSz="73289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7pPr>
    <a:lvl8pPr marL="2565121" algn="l" defTabSz="73289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8pPr>
    <a:lvl9pPr marL="2931566" algn="l" defTabSz="73289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15"/>
    <p:restoredTop sz="94697"/>
  </p:normalViewPr>
  <p:slideViewPr>
    <p:cSldViewPr snapToGrid="0" snapToObjects="1">
      <p:cViewPr varScale="1">
        <p:scale>
          <a:sx n="150" d="100"/>
          <a:sy n="150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675-727A-6E42-B173-9E7466064A7B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92EA-18B2-5C40-B131-211A49FCB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675-727A-6E42-B173-9E7466064A7B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92EA-18B2-5C40-B131-211A49FCB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675-727A-6E42-B173-9E7466064A7B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92EA-18B2-5C40-B131-211A49FCB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675-727A-6E42-B173-9E7466064A7B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92EA-18B2-5C40-B131-211A49FCB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675-727A-6E42-B173-9E7466064A7B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92EA-18B2-5C40-B131-211A49FCB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675-727A-6E42-B173-9E7466064A7B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92EA-18B2-5C40-B131-211A49FCB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675-727A-6E42-B173-9E7466064A7B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92EA-18B2-5C40-B131-211A49FCB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675-727A-6E42-B173-9E7466064A7B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92EA-18B2-5C40-B131-211A49FCB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675-727A-6E42-B173-9E7466064A7B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92EA-18B2-5C40-B131-211A49FCB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675-727A-6E42-B173-9E7466064A7B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92EA-18B2-5C40-B131-211A49FCB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675-727A-6E42-B173-9E7466064A7B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92EA-18B2-5C40-B131-211A49FCB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7675-727A-6E42-B173-9E7466064A7B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92EA-18B2-5C40-B131-211A49FC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64168" y="147636"/>
            <a:ext cx="4732866" cy="31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Convergent cross mapping (CCM) for Snake R. Fall chinook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551448"/>
            <a:ext cx="2895600" cy="14748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2021704"/>
            <a:ext cx="2895600" cy="14878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3509518"/>
            <a:ext cx="2895600" cy="14839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4992743"/>
            <a:ext cx="2895600" cy="149321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742267" y="551448"/>
            <a:ext cx="28109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Significant effect of PDO on IHR Fall chinook population dynamics (monotonic increasing trend in red) but no significant effect of chinook on PDO (in blue, as expected of course)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42267" y="2025913"/>
            <a:ext cx="2810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No significant effect of sea lion pup counts on IHR Fall Chinook (in red), but a significant effect of IHR Fall Chinook on sea lion pup counts (in blue).</a:t>
            </a:r>
            <a:endParaRPr lang="en-US" sz="1200"/>
          </a:p>
        </p:txBody>
      </p:sp>
      <p:sp>
        <p:nvSpPr>
          <p:cNvPr id="18" name="Rectangle 17"/>
          <p:cNvSpPr/>
          <p:nvPr/>
        </p:nvSpPr>
        <p:spPr>
          <a:xfrm>
            <a:off x="3742267" y="3509518"/>
            <a:ext cx="2810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Significant 2-way interaction between Fall Chinook and male sea lion population estimates</a:t>
            </a:r>
            <a:endParaRPr lang="en-US" sz="1200"/>
          </a:p>
        </p:txBody>
      </p:sp>
      <p:sp>
        <p:nvSpPr>
          <p:cNvPr id="19" name="Rectangle 18"/>
          <p:cNvSpPr/>
          <p:nvPr/>
        </p:nvSpPr>
        <p:spPr>
          <a:xfrm>
            <a:off x="3742267" y="4992743"/>
            <a:ext cx="2810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Significant 2-way interaction between Fall Chinook at IHR dam and the Southern Resident orca population</a:t>
            </a:r>
            <a:endParaRPr lang="en-US" sz="12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2" y="6485958"/>
            <a:ext cx="2895600" cy="149321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742267" y="6485957"/>
            <a:ext cx="2810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Significant effect of S/S chinook on Fall Chinook but not vice-versa. 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1536699" y="2875519"/>
            <a:ext cx="3920067" cy="31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 </a:t>
            </a:r>
            <a:r>
              <a:rPr lang="en-US" smtClean="0"/>
              <a:t>map skill, ⍴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17133" y="8112796"/>
            <a:ext cx="2683934" cy="31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Library size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2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8133" y="364066"/>
            <a:ext cx="5596467" cy="31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S-map interaction coefficients over time</a:t>
            </a:r>
            <a:r>
              <a:rPr lang="en-US" smtClean="0"/>
              <a:t>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467"/>
            <a:ext cx="6858000" cy="395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3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0362"/>
            <a:ext cx="6756400" cy="31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 also plot the interaction coefficients relate to each other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841"/>
            <a:ext cx="6858000" cy="3947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8620"/>
            <a:ext cx="6858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9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99" y="474133"/>
            <a:ext cx="5909733" cy="31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Convergent cross mapping (CCM) for Snake R. Spring/Summer chinook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867"/>
            <a:ext cx="3894667" cy="2005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94667" y="1049867"/>
            <a:ext cx="2785533" cy="164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Significant effect of PDO on IHR Spring/Summer chinook population size (monotonic increasing trend in red) but no significant effect of chinook on PDO (in blue, as expected of course)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5767"/>
            <a:ext cx="3894667" cy="19909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94667" y="3048905"/>
            <a:ext cx="2785533" cy="758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Non-significant effects between sea lion pup-count and S/S Chinook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6698"/>
            <a:ext cx="3897028" cy="20023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94667" y="5053560"/>
            <a:ext cx="2785533" cy="12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Significant </a:t>
            </a:r>
            <a:r>
              <a:rPr lang="en-US" dirty="0" smtClean="0"/>
              <a:t>effect of Spring/Summer Chinook on male sea lion population estimates but no significant effect of sea lions on S/S Chinook.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5927"/>
            <a:ext cx="3894667" cy="199364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94667" y="7049065"/>
            <a:ext cx="2785533" cy="186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Significant 2-way interaction between Spring/Summer Chinook at IHR dam and the Southern Resident orca population. Although significant, this interaction seems less strong than that between Fall Chinook and orcas.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6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99" y="474133"/>
            <a:ext cx="5909733" cy="31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 mapping (CCM) between orcas, sea lions and PDO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514"/>
            <a:ext cx="3861870" cy="1976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742448"/>
            <a:ext cx="3861870" cy="20110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61864" y="4751771"/>
            <a:ext cx="2801397" cy="758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significant effect of PDO on sea lion pup counts or on male sea lion estimates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61870" y="788514"/>
            <a:ext cx="2801397" cy="53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Significant 2-way interaction between Orcas and male sea lions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5481"/>
            <a:ext cx="3861868" cy="1981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61868" y="2769959"/>
            <a:ext cx="2801397" cy="758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Significant effect of Orcas on sea lion pup count but not of pup counts on orcas. 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6753420"/>
            <a:ext cx="3861867" cy="19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0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7" y="2777322"/>
            <a:ext cx="4402667" cy="22816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94200" y="2777322"/>
            <a:ext cx="2260600" cy="12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Both are significantly increasing, but only the effect of PDO on Orcas is significantly different from zero.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</TotalTime>
  <Words>324</Words>
  <Application>Microsoft Macintosh PowerPoint</Application>
  <PresentationFormat>Letter Paper (8.5x11 in)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Iles</dc:creator>
  <cp:lastModifiedBy>Alison Iles</cp:lastModifiedBy>
  <cp:revision>13</cp:revision>
  <dcterms:created xsi:type="dcterms:W3CDTF">2018-12-17T22:05:54Z</dcterms:created>
  <dcterms:modified xsi:type="dcterms:W3CDTF">2018-12-18T16:45:00Z</dcterms:modified>
</cp:coreProperties>
</file>