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>
        <p:scale>
          <a:sx n="72" d="100"/>
          <a:sy n="72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47F6-41CC-4D44-BAB7-82D700F5EE6B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D0-4587-4AFA-BDFB-5CFB3D58D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7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47F6-41CC-4D44-BAB7-82D700F5EE6B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D0-4587-4AFA-BDFB-5CFB3D58D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2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47F6-41CC-4D44-BAB7-82D700F5EE6B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D0-4587-4AFA-BDFB-5CFB3D58D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5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47F6-41CC-4D44-BAB7-82D700F5EE6B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D0-4587-4AFA-BDFB-5CFB3D58D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6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47F6-41CC-4D44-BAB7-82D700F5EE6B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D0-4587-4AFA-BDFB-5CFB3D58D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8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47F6-41CC-4D44-BAB7-82D700F5EE6B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D0-4587-4AFA-BDFB-5CFB3D58D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5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47F6-41CC-4D44-BAB7-82D700F5EE6B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D0-4587-4AFA-BDFB-5CFB3D58D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4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47F6-41CC-4D44-BAB7-82D700F5EE6B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D0-4587-4AFA-BDFB-5CFB3D58D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47F6-41CC-4D44-BAB7-82D700F5EE6B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D0-4587-4AFA-BDFB-5CFB3D58D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47F6-41CC-4D44-BAB7-82D700F5EE6B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D0-4587-4AFA-BDFB-5CFB3D58D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47F6-41CC-4D44-BAB7-82D700F5EE6B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D0-4587-4AFA-BDFB-5CFB3D58D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C47F6-41CC-4D44-BAB7-82D700F5EE6B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887D0-4587-4AFA-BDFB-5CFB3D58D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5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image cop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06" t="1969" r="3558" b="659"/>
          <a:stretch/>
        </p:blipFill>
        <p:spPr bwMode="auto">
          <a:xfrm>
            <a:off x="5803605" y="167759"/>
            <a:ext cx="1828800" cy="676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8483008" y="0"/>
            <a:ext cx="1831434" cy="7014649"/>
            <a:chOff x="8483008" y="0"/>
            <a:chExt cx="1831434" cy="7014649"/>
          </a:xfrm>
        </p:grpSpPr>
        <p:pic>
          <p:nvPicPr>
            <p:cNvPr id="8" name="Picture 18" descr="http://1.bp.blogspot.com/-PgYnWRHyDfg/T7q6z-7IcoI/AAAAAAAAF3U/gTEGFyA27Ok/s1600/IMG_3627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67" t="-1" b="767"/>
            <a:stretch/>
          </p:blipFill>
          <p:spPr bwMode="auto">
            <a:xfrm>
              <a:off x="8483010" y="0"/>
              <a:ext cx="183143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0" descr="http://farm6.staticflickr.com/5127/5229765870_91344f53c2_m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91" t="11676" r="11609" b="20192"/>
            <a:stretch/>
          </p:blipFill>
          <p:spPr bwMode="auto">
            <a:xfrm>
              <a:off x="8483010" y="1371600"/>
              <a:ext cx="1831432" cy="1463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4" descr="https://encrypted-tbn3.google.com/images?q=tbn:ANd9GcRoWO8L09CZN5XNqhl-Qtvs6Zx9QlrJGIeh6Kialu0x7ulcnBxW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71" t="11030" r="7471" b="11030"/>
            <a:stretch/>
          </p:blipFill>
          <p:spPr bwMode="auto">
            <a:xfrm>
              <a:off x="8483010" y="2781398"/>
              <a:ext cx="1831430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0" descr="http://www.solpugid.com/cabiota/mytilus_closeup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413" b="14602"/>
            <a:stretch/>
          </p:blipFill>
          <p:spPr bwMode="auto">
            <a:xfrm>
              <a:off x="8483008" y="5643049"/>
              <a:ext cx="1831431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4" descr="http://marissamarinescience.synthasite.com/resources/444246a-i3.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600"/>
            <a:stretch>
              <a:fillRect/>
            </a:stretch>
          </p:blipFill>
          <p:spPr bwMode="auto">
            <a:xfrm>
              <a:off x="8483008" y="4061558"/>
              <a:ext cx="1831432" cy="1581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/>
          <a:srcRect l="33312" t="71321" r="60195" b="4712"/>
          <a:stretch/>
        </p:blipFill>
        <p:spPr>
          <a:xfrm>
            <a:off x="2932812" y="-182880"/>
            <a:ext cx="1828800" cy="70408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9"/>
          <a:srcRect l="7399" t="35599" r="200" b="32398"/>
          <a:stretch/>
        </p:blipFill>
        <p:spPr>
          <a:xfrm rot="16200000">
            <a:off x="7833363" y="2507078"/>
            <a:ext cx="704088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1382234"/>
            <a:ext cx="2942234" cy="244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1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iDiv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Feldmann-Iles</dc:creator>
  <cp:lastModifiedBy>Alison Feldmann-Iles</cp:lastModifiedBy>
  <cp:revision>10</cp:revision>
  <dcterms:created xsi:type="dcterms:W3CDTF">2016-01-29T09:59:58Z</dcterms:created>
  <dcterms:modified xsi:type="dcterms:W3CDTF">2016-01-29T15:02:51Z</dcterms:modified>
</cp:coreProperties>
</file>