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31" r:id="rId12"/>
    <p:sldId id="295" r:id="rId13"/>
    <p:sldId id="285" r:id="rId14"/>
    <p:sldId id="286" r:id="rId15"/>
    <p:sldId id="287" r:id="rId16"/>
    <p:sldId id="290" r:id="rId17"/>
    <p:sldId id="327" r:id="rId18"/>
    <p:sldId id="289" r:id="rId19"/>
    <p:sldId id="328" r:id="rId20"/>
    <p:sldId id="338" r:id="rId21"/>
    <p:sldId id="351" r:id="rId22"/>
    <p:sldId id="352" r:id="rId23"/>
    <p:sldId id="353" r:id="rId24"/>
    <p:sldId id="329" r:id="rId25"/>
    <p:sldId id="348" r:id="rId26"/>
    <p:sldId id="349" r:id="rId27"/>
    <p:sldId id="354" r:id="rId28"/>
    <p:sldId id="34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833D6-49E4-4E9A-90FC-827386025560}" v="365" dt="2022-11-20T02:46:5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20T02:48:24.086" v="2485" actId="1076"/>
      <pc:docMkLst>
        <pc:docMk/>
      </pc:docMkLst>
      <pc:sldChg chg="addSp delSp modSp mod">
        <pc:chgData name="Alison Kleffner" userId="0bed3509-e787-48f4-9a13-47afcd2529d5" providerId="ADAL" clId="{A77833D6-49E4-4E9A-90FC-827386025560}" dt="2022-11-20T02:48:24.086" v="2485" actId="1076"/>
        <pc:sldMkLst>
          <pc:docMk/>
          <pc:sldMk cId="1659551543" sldId="256"/>
        </pc:sldMkLst>
        <pc:spChg chg="mod">
          <ac:chgData name="Alison Kleffner" userId="0bed3509-e787-48f4-9a13-47afcd2529d5" providerId="ADAL" clId="{A77833D6-49E4-4E9A-90FC-827386025560}" dt="2022-11-18T18:26:01.360" v="2448" actId="14100"/>
          <ac:spMkLst>
            <pc:docMk/>
            <pc:sldMk cId="1659551543" sldId="256"/>
            <ac:spMk id="2" creationId="{E04B76E4-144C-0147-27CA-B9EAD72ADF55}"/>
          </ac:spMkLst>
        </pc:spChg>
        <pc:spChg chg="add mod">
          <ac:chgData name="Alison Kleffner" userId="0bed3509-e787-48f4-9a13-47afcd2529d5" providerId="ADAL" clId="{A77833D6-49E4-4E9A-90FC-827386025560}" dt="2022-11-18T18:26:19.903" v="2472" actId="255"/>
          <ac:spMkLst>
            <pc:docMk/>
            <pc:sldMk cId="1659551543" sldId="256"/>
            <ac:spMk id="3" creationId="{1702C28D-7741-3BDC-D3A0-7983590D2FFB}"/>
          </ac:spMkLst>
        </pc:spChg>
        <pc:spChg chg="del">
          <ac:chgData name="Alison Kleffner" userId="0bed3509-e787-48f4-9a13-47afcd2529d5" providerId="ADAL" clId="{A77833D6-49E4-4E9A-90FC-827386025560}" dt="2022-11-17T19:28:59.115" v="1785" actId="478"/>
          <ac:spMkLst>
            <pc:docMk/>
            <pc:sldMk cId="1659551543" sldId="256"/>
            <ac:spMk id="3" creationId="{1A9B5663-F249-D70E-C51B-857BFFEB808D}"/>
          </ac:spMkLst>
        </pc:spChg>
        <pc:picChg chg="add mod">
          <ac:chgData name="Alison Kleffner" userId="0bed3509-e787-48f4-9a13-47afcd2529d5" providerId="ADAL" clId="{A77833D6-49E4-4E9A-90FC-827386025560}" dt="2022-11-20T02:48:24.086" v="2485" actId="1076"/>
          <ac:picMkLst>
            <pc:docMk/>
            <pc:sldMk cId="1659551543" sldId="256"/>
            <ac:picMk id="5" creationId="{472EF002-1C01-8294-795E-26C64F0F5127}"/>
          </ac:picMkLst>
        </pc:picChg>
      </pc:sldChg>
      <pc:sldChg chg="delSp modSp mod">
        <pc:chgData name="Alison Kleffner" userId="0bed3509-e787-48f4-9a13-47afcd2529d5" providerId="ADAL" clId="{A77833D6-49E4-4E9A-90FC-827386025560}" dt="2022-11-18T16:40:46.163" v="2344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8T16:40:46.163" v="2344" actId="20577"/>
          <ac:spMkLst>
            <pc:docMk/>
            <pc:sldMk cId="3462525563" sldId="257"/>
            <ac:spMk id="4" creationId="{8A2CD323-40DE-952A-19BF-C811AD01428D}"/>
          </ac:spMkLst>
        </pc:spChg>
        <pc:inkChg chg="del">
          <ac:chgData name="Alison Kleffner" userId="0bed3509-e787-48f4-9a13-47afcd2529d5" providerId="ADAL" clId="{A77833D6-49E4-4E9A-90FC-827386025560}" dt="2022-11-18T16:39:29.858" v="2171" actId="478"/>
          <ac:inkMkLst>
            <pc:docMk/>
            <pc:sldMk cId="3462525563" sldId="257"/>
            <ac:inkMk id="2" creationId="{C1724A9A-BFD2-5373-EA9F-2CCAB3329E2F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3.181" v="2367" actId="20577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8T16:44:33.181" v="2367" actId="20577"/>
          <ac:spMkLst>
            <pc:docMk/>
            <pc:sldMk cId="3975868520" sldId="285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18.989" v="2352" actId="478"/>
          <ac:inkMkLst>
            <pc:docMk/>
            <pc:sldMk cId="3975868520" sldId="285"/>
            <ac:inkMk id="5" creationId="{56B9BA94-CE62-B1BE-89FD-5624C0AFBD99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8.860" v="2368" actId="478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38.860" v="2368" actId="478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 modAnim">
        <pc:chgData name="Alison Kleffner" userId="0bed3509-e787-48f4-9a13-47afcd2529d5" providerId="ADAL" clId="{A77833D6-49E4-4E9A-90FC-827386025560}" dt="2022-11-18T17:37:15.139" v="2441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7T20:23:56.864" v="1957" actId="27636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  <pc:inkChg chg="del">
          <ac:chgData name="Alison Kleffner" userId="0bed3509-e787-48f4-9a13-47afcd2529d5" providerId="ADAL" clId="{A77833D6-49E4-4E9A-90FC-827386025560}" dt="2022-11-18T16:47:22.459" v="2418" actId="478"/>
          <ac:inkMkLst>
            <pc:docMk/>
            <pc:sldMk cId="131136163" sldId="289"/>
            <ac:inkMk id="4" creationId="{4F1AAA8E-C538-54D3-5911-E4225396696F}"/>
          </ac:inkMkLst>
        </pc:ink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 modAnim">
        <pc:chgData name="Alison Kleffner" userId="0bed3509-e787-48f4-9a13-47afcd2529d5" providerId="ADAL" clId="{A77833D6-49E4-4E9A-90FC-827386025560}" dt="2022-11-18T16:47:17.514" v="241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6:55.208" v="2412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7:02.842" v="2414" actId="1076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 modGraphic">
          <ac:chgData name="Alison Kleffner" userId="0bed3509-e787-48f4-9a13-47afcd2529d5" providerId="ADAL" clId="{A77833D6-49E4-4E9A-90FC-827386025560}" dt="2022-11-18T16:47:06.507" v="2415" actId="14100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del modGraphic">
          <ac:chgData name="Alison Kleffner" userId="0bed3509-e787-48f4-9a13-47afcd2529d5" providerId="ADAL" clId="{A77833D6-49E4-4E9A-90FC-827386025560}" dt="2022-11-18T16:46:51.892" v="2411" actId="478"/>
          <ac:graphicFrameMkLst>
            <pc:docMk/>
            <pc:sldMk cId="2947884881" sldId="327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6:06.576" v="2375" actId="478"/>
          <ac:inkMkLst>
            <pc:docMk/>
            <pc:sldMk cId="2947884881" sldId="327"/>
            <ac:inkMk id="6" creationId="{B6A0536D-111A-CD02-880B-758F24E744D9}"/>
          </ac:inkMkLst>
        </pc:inkChg>
        <pc:inkChg chg="del">
          <ac:chgData name="Alison Kleffner" userId="0bed3509-e787-48f4-9a13-47afcd2529d5" providerId="ADAL" clId="{A77833D6-49E4-4E9A-90FC-827386025560}" dt="2022-11-18T16:46:59.046" v="2413" actId="478"/>
          <ac:inkMkLst>
            <pc:docMk/>
            <pc:sldMk cId="2947884881" sldId="327"/>
            <ac:inkMk id="8" creationId="{1B13B306-8F56-866D-3DA4-8F1F18F3EC9E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7:28.538" v="2419" actId="478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7:28.538" v="2419" actId="478"/>
          <ac:inkMkLst>
            <pc:docMk/>
            <pc:sldMk cId="1113799477" sldId="328"/>
            <ac:inkMk id="4" creationId="{DACB0BDB-605E-29FD-BE1A-768541AF0132}"/>
          </ac:inkMkLst>
        </pc:inkChg>
      </pc:sldChg>
      <pc:sldChg chg="delSp modSp add mod ord">
        <pc:chgData name="Alison Kleffner" userId="0bed3509-e787-48f4-9a13-47afcd2529d5" providerId="ADAL" clId="{A77833D6-49E4-4E9A-90FC-827386025560}" dt="2022-11-18T16:50:46.589" v="2434" actId="478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8T16:50:44.710" v="2433" actId="20577"/>
          <ac:spMkLst>
            <pc:docMk/>
            <pc:sldMk cId="3895926756" sldId="329"/>
            <ac:spMk id="2" creationId="{F452700A-2112-3E4D-A153-6A114740DBF5}"/>
          </ac:spMkLst>
        </pc:spChg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  <pc:inkChg chg="del">
          <ac:chgData name="Alison Kleffner" userId="0bed3509-e787-48f4-9a13-47afcd2529d5" providerId="ADAL" clId="{A77833D6-49E4-4E9A-90FC-827386025560}" dt="2022-11-18T16:50:46.589" v="2434" actId="478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 modSp add del mod setBg">
        <pc:chgData name="Alison Kleffner" userId="0bed3509-e787-48f4-9a13-47afcd2529d5" providerId="ADAL" clId="{A77833D6-49E4-4E9A-90FC-827386025560}" dt="2022-11-20T02:47:16.301" v="2483" actId="14100"/>
        <pc:sldMkLst>
          <pc:docMk/>
          <pc:sldMk cId="3081990818" sldId="331"/>
        </pc:sldMkLst>
        <pc:spChg chg="mod">
          <ac:chgData name="Alison Kleffner" userId="0bed3509-e787-48f4-9a13-47afcd2529d5" providerId="ADAL" clId="{A77833D6-49E4-4E9A-90FC-827386025560}" dt="2022-11-20T02:47:04.332" v="2478" actId="26606"/>
          <ac:spMkLst>
            <pc:docMk/>
            <pc:sldMk cId="3081990818" sldId="331"/>
            <ac:spMk id="2" creationId="{3B5A18B0-F760-45A7-AEA7-AE125F33B901}"/>
          </ac:spMkLst>
        </pc:spChg>
        <pc:spChg chg="mod">
          <ac:chgData name="Alison Kleffner" userId="0bed3509-e787-48f4-9a13-47afcd2529d5" providerId="ADAL" clId="{A77833D6-49E4-4E9A-90FC-827386025560}" dt="2022-11-20T02:47:04.332" v="2478" actId="26606"/>
          <ac:spMkLst>
            <pc:docMk/>
            <pc:sldMk cId="3081990818" sldId="331"/>
            <ac:spMk id="3" creationId="{1E3A9EF7-92C4-4F4B-A05E-D22D9B88D2C5}"/>
          </ac:spMkLst>
        </pc:spChg>
        <pc:picChg chg="add mod">
          <ac:chgData name="Alison Kleffner" userId="0bed3509-e787-48f4-9a13-47afcd2529d5" providerId="ADAL" clId="{A77833D6-49E4-4E9A-90FC-827386025560}" dt="2022-11-20T02:47:16.301" v="2483" actId="14100"/>
          <ac:picMkLst>
            <pc:docMk/>
            <pc:sldMk cId="3081990818" sldId="331"/>
            <ac:picMk id="4" creationId="{82F0A0FF-834E-4E81-2D3C-0AFCFB7FF918}"/>
          </ac:picMkLst>
        </pc:picChg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8T16:49:20.825" v="2421" actId="478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  <pc:inkChg chg="del">
          <ac:chgData name="Alison Kleffner" userId="0bed3509-e787-48f4-9a13-47afcd2529d5" providerId="ADAL" clId="{A77833D6-49E4-4E9A-90FC-827386025560}" dt="2022-11-18T16:49:18.926" v="2420" actId="478"/>
          <ac:inkMkLst>
            <pc:docMk/>
            <pc:sldMk cId="2547639762" sldId="338"/>
            <ac:inkMk id="3" creationId="{5B099CB7-BA18-F825-C0B4-FD4999A3E45A}"/>
          </ac:inkMkLst>
        </pc:inkChg>
        <pc:inkChg chg="del">
          <ac:chgData name="Alison Kleffner" userId="0bed3509-e787-48f4-9a13-47afcd2529d5" providerId="ADAL" clId="{A77833D6-49E4-4E9A-90FC-827386025560}" dt="2022-11-18T16:49:20.825" v="2421" actId="478"/>
          <ac:inkMkLst>
            <pc:docMk/>
            <pc:sldMk cId="2547639762" sldId="338"/>
            <ac:inkMk id="4" creationId="{1621F404-4675-D591-2C63-8C40B1A6446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8.305" v="2349" actId="478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  <pc:inkChg chg="del">
          <ac:chgData name="Alison Kleffner" userId="0bed3509-e787-48f4-9a13-47afcd2529d5" providerId="ADAL" clId="{A77833D6-49E4-4E9A-90FC-827386025560}" dt="2022-11-18T16:42:48.305" v="2349" actId="478"/>
          <ac:inkMkLst>
            <pc:docMk/>
            <pc:sldMk cId="103601530" sldId="339"/>
            <ac:inkMk id="4" creationId="{06A46E87-0006-BEED-8F88-0E35960C862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27.479" v="2347" actId="14100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8T16:42:24.016" v="2346" actId="14100"/>
          <ac:spMkLst>
            <pc:docMk/>
            <pc:sldMk cId="2157558300" sldId="341"/>
            <ac:spMk id="2" creationId="{9F9900D7-3799-4974-B39E-8091A5661184}"/>
          </ac:spMkLst>
        </pc:spChg>
        <pc:spChg chg="mod">
          <ac:chgData name="Alison Kleffner" userId="0bed3509-e787-48f4-9a13-47afcd2529d5" providerId="ADAL" clId="{A77833D6-49E4-4E9A-90FC-827386025560}" dt="2022-11-18T16:42:27.479" v="2347" actId="14100"/>
          <ac:spMkLst>
            <pc:docMk/>
            <pc:sldMk cId="2157558300" sldId="341"/>
            <ac:spMk id="3" creationId="{78F4485D-F8E1-45ED-8234-C466DB81B649}"/>
          </ac:spMkLst>
        </pc:spChg>
        <pc:graphicFrameChg chg="mod modGraphic">
          <ac:chgData name="Alison Kleffner" userId="0bed3509-e787-48f4-9a13-47afcd2529d5" providerId="ADAL" clId="{A77833D6-49E4-4E9A-90FC-827386025560}" dt="2022-11-17T19:42:25.286" v="1808" actId="20577"/>
          <ac:graphicFrameMkLst>
            <pc:docMk/>
            <pc:sldMk cId="2157558300" sldId="341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2:19.399" v="2345" actId="478"/>
          <ac:inkMkLst>
            <pc:docMk/>
            <pc:sldMk cId="2157558300" sldId="341"/>
            <ac:inkMk id="5" creationId="{DD6C9868-1C05-CC48-3B55-BC524CB7B07B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3.238" v="2348" actId="478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7T19:41:46.627" v="1796" actId="20577"/>
          <ac:spMkLst>
            <pc:docMk/>
            <pc:sldMk cId="3050515578" sldId="342"/>
            <ac:spMk id="3" creationId="{2B7DC0EE-5FAB-4DFD-95F9-814F7AC2DE35}"/>
          </ac:spMkLst>
        </pc:spChg>
        <pc:inkChg chg="del">
          <ac:chgData name="Alison Kleffner" userId="0bed3509-e787-48f4-9a13-47afcd2529d5" providerId="ADAL" clId="{A77833D6-49E4-4E9A-90FC-827386025560}" dt="2022-11-18T16:42:43.238" v="2348" actId="478"/>
          <ac:inkMkLst>
            <pc:docMk/>
            <pc:sldMk cId="3050515578" sldId="342"/>
            <ac:inkMk id="4" creationId="{22D9401D-1676-7197-1434-FC184B8DCBD7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7T19:45:57.649" v="1950" actId="20577"/>
        <pc:sldMkLst>
          <pc:docMk/>
          <pc:sldMk cId="3334939526" sldId="344"/>
        </pc:sldMkLst>
        <pc:spChg chg="mod">
          <ac:chgData name="Alison Kleffner" userId="0bed3509-e787-48f4-9a13-47afcd2529d5" providerId="ADAL" clId="{A77833D6-49E4-4E9A-90FC-827386025560}" dt="2022-11-17T19:45:57.649" v="1950" actId="20577"/>
          <ac:spMkLst>
            <pc:docMk/>
            <pc:sldMk cId="3334939526" sldId="344"/>
            <ac:spMk id="3" creationId="{2A3EBB14-E5F2-460D-99CF-8C627CD7D356}"/>
          </ac:spMkLst>
        </pc:spChg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17T19:42:57.405" v="1809" actId="4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del mod">
        <pc:chgData name="Alison Kleffner" userId="0bed3509-e787-48f4-9a13-47afcd2529d5" providerId="ADAL" clId="{A77833D6-49E4-4E9A-90FC-827386025560}" dt="2022-11-17T20:24:13.122" v="1958" actId="47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addSp delSp modSp new mod">
        <pc:chgData name="Alison Kleffner" userId="0bed3509-e787-48f4-9a13-47afcd2529d5" providerId="ADAL" clId="{A77833D6-49E4-4E9A-90FC-827386025560}" dt="2022-11-18T17:03:00.610" v="2439" actId="478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  <pc:inkChg chg="add del">
          <ac:chgData name="Alison Kleffner" userId="0bed3509-e787-48f4-9a13-47afcd2529d5" providerId="ADAL" clId="{A77833D6-49E4-4E9A-90FC-827386025560}" dt="2022-11-18T17:03:00.610" v="2439" actId="478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7:54:33.871" v="2445" actId="20577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8T17:54:33.871" v="2445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  <pc:inkChg chg="del">
          <ac:chgData name="Alison Kleffner" userId="0bed3509-e787-48f4-9a13-47afcd2529d5" providerId="ADAL" clId="{A77833D6-49E4-4E9A-90FC-827386025560}" dt="2022-11-18T16:50:51.899" v="2435" actId="478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 delSp modSp new mod modAnim">
        <pc:chgData name="Alison Kleffner" userId="0bed3509-e787-48f4-9a13-47afcd2529d5" providerId="ADAL" clId="{A77833D6-49E4-4E9A-90FC-827386025560}" dt="2022-11-18T17:55:18.556" v="2447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  <pc:inkChg chg="del">
          <ac:chgData name="Alison Kleffner" userId="0bed3509-e787-48f4-9a13-47afcd2529d5" providerId="ADAL" clId="{A77833D6-49E4-4E9A-90FC-827386025560}" dt="2022-11-18T16:51:10.767" v="2436" actId="478"/>
          <ac:inkMkLst>
            <pc:docMk/>
            <pc:sldMk cId="977737355" sldId="349"/>
            <ac:inkMk id="3" creationId="{B7469C66-8AD5-27CF-CC38-FE1FC2B71ECE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20T02:47:11.808" v="2481" actId="47"/>
        <pc:sldMkLst>
          <pc:docMk/>
          <pc:sldMk cId="3486326053" sldId="350"/>
        </pc:sldMkLst>
        <pc:picChg chg="mod">
          <ac:chgData name="Alison Kleffner" userId="0bed3509-e787-48f4-9a13-47afcd2529d5" providerId="ADAL" clId="{A77833D6-49E4-4E9A-90FC-827386025560}" dt="2022-11-17T19:46:59.285" v="1952" actId="1076"/>
          <ac:picMkLst>
            <pc:docMk/>
            <pc:sldMk cId="3486326053" sldId="350"/>
            <ac:picMk id="5" creationId="{AE7FA370-85CF-4848-993E-9E006EDCCDF4}"/>
          </ac:picMkLst>
        </pc:picChg>
      </pc:sldChg>
      <pc:sldChg chg="modSp new mod">
        <pc:chgData name="Alison Kleffner" userId="0bed3509-e787-48f4-9a13-47afcd2529d5" providerId="ADAL" clId="{A77833D6-49E4-4E9A-90FC-827386025560}" dt="2022-11-18T13:59:55.613" v="2168" actId="20577"/>
        <pc:sldMkLst>
          <pc:docMk/>
          <pc:sldMk cId="753681709" sldId="351"/>
        </pc:sldMkLst>
        <pc:spChg chg="mod">
          <ac:chgData name="Alison Kleffner" userId="0bed3509-e787-48f4-9a13-47afcd2529d5" providerId="ADAL" clId="{A77833D6-49E4-4E9A-90FC-827386025560}" dt="2022-11-18T13:59:55.613" v="2168" actId="20577"/>
          <ac:spMkLst>
            <pc:docMk/>
            <pc:sldMk cId="753681709" sldId="351"/>
            <ac:spMk id="2" creationId="{75FB2FDB-DE53-0128-B287-10AE07C49384}"/>
          </ac:spMkLst>
        </pc:spChg>
        <pc:spChg chg="mod">
          <ac:chgData name="Alison Kleffner" userId="0bed3509-e787-48f4-9a13-47afcd2529d5" providerId="ADAL" clId="{A77833D6-49E4-4E9A-90FC-827386025560}" dt="2022-11-17T20:26:47.436" v="2132" actId="20577"/>
          <ac:spMkLst>
            <pc:docMk/>
            <pc:sldMk cId="753681709" sldId="351"/>
            <ac:spMk id="3" creationId="{597C3960-F56E-DD22-EEC8-337B78566063}"/>
          </ac:spMkLst>
        </pc:spChg>
      </pc:sldChg>
      <pc:sldChg chg="delSp new mod modClrScheme chgLayout">
        <pc:chgData name="Alison Kleffner" userId="0bed3509-e787-48f4-9a13-47afcd2529d5" providerId="ADAL" clId="{A77833D6-49E4-4E9A-90FC-827386025560}" dt="2022-11-18T16:49:33.876" v="2424" actId="478"/>
        <pc:sldMkLst>
          <pc:docMk/>
          <pc:sldMk cId="2545514770" sldId="352"/>
        </pc:sldMkLst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2" creationId="{06860266-4DFB-A4AF-8DAA-D9F4A5821E1A}"/>
          </ac:spMkLst>
        </pc:spChg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3" creationId="{50B5542E-61BB-8874-F875-5567A50D2350}"/>
          </ac:spMkLst>
        </pc:spChg>
        <pc:inkChg chg="del">
          <ac:chgData name="Alison Kleffner" userId="0bed3509-e787-48f4-9a13-47afcd2529d5" providerId="ADAL" clId="{A77833D6-49E4-4E9A-90FC-827386025560}" dt="2022-11-18T16:49:33.876" v="2424" actId="478"/>
          <ac:inkMkLst>
            <pc:docMk/>
            <pc:sldMk cId="2545514770" sldId="352"/>
            <ac:inkMk id="2" creationId="{D1DCB1F9-2CA6-D7BE-3FF9-6FC3828CFACD}"/>
          </ac:inkMkLst>
        </pc:inkChg>
        <pc:inkChg chg="del">
          <ac:chgData name="Alison Kleffner" userId="0bed3509-e787-48f4-9a13-47afcd2529d5" providerId="ADAL" clId="{A77833D6-49E4-4E9A-90FC-827386025560}" dt="2022-11-18T16:49:30.069" v="2422" actId="478"/>
          <ac:inkMkLst>
            <pc:docMk/>
            <pc:sldMk cId="2545514770" sldId="352"/>
            <ac:inkMk id="3" creationId="{B2330249-2A1F-B12F-F662-C6803FE0595B}"/>
          </ac:inkMkLst>
        </pc:inkChg>
        <pc:inkChg chg="del">
          <ac:chgData name="Alison Kleffner" userId="0bed3509-e787-48f4-9a13-47afcd2529d5" providerId="ADAL" clId="{A77833D6-49E4-4E9A-90FC-827386025560}" dt="2022-11-18T16:49:32.426" v="2423" actId="478"/>
          <ac:inkMkLst>
            <pc:docMk/>
            <pc:sldMk cId="2545514770" sldId="352"/>
            <ac:inkMk id="4" creationId="{E2EA870C-67CE-42DC-4574-E0685BEDE510}"/>
          </ac:inkMkLst>
        </pc:inkChg>
      </pc:sldChg>
      <pc:sldChg chg="delSp mod">
        <pc:chgData name="Alison Kleffner" userId="0bed3509-e787-48f4-9a13-47afcd2529d5" providerId="ADAL" clId="{A77833D6-49E4-4E9A-90FC-827386025560}" dt="2022-11-18T16:50:39.433" v="2427" actId="478"/>
        <pc:sldMkLst>
          <pc:docMk/>
          <pc:sldMk cId="3362213724" sldId="353"/>
        </pc:sldMkLst>
        <pc:inkChg chg="del">
          <ac:chgData name="Alison Kleffner" userId="0bed3509-e787-48f4-9a13-47afcd2529d5" providerId="ADAL" clId="{A77833D6-49E4-4E9A-90FC-827386025560}" dt="2022-11-18T16:49:37.136" v="2425" actId="478"/>
          <ac:inkMkLst>
            <pc:docMk/>
            <pc:sldMk cId="3362213724" sldId="353"/>
            <ac:inkMk id="4" creationId="{1406E98F-C352-C4A8-98B8-ABC01100C656}"/>
          </ac:inkMkLst>
        </pc:inkChg>
        <pc:inkChg chg="del">
          <ac:chgData name="Alison Kleffner" userId="0bed3509-e787-48f4-9a13-47afcd2529d5" providerId="ADAL" clId="{A77833D6-49E4-4E9A-90FC-827386025560}" dt="2022-11-18T16:50:37.873" v="2426" actId="478"/>
          <ac:inkMkLst>
            <pc:docMk/>
            <pc:sldMk cId="3362213724" sldId="353"/>
            <ac:inkMk id="5" creationId="{A8903A91-944B-6303-CB04-8E44B0DCA2D0}"/>
          </ac:inkMkLst>
        </pc:inkChg>
        <pc:inkChg chg="del">
          <ac:chgData name="Alison Kleffner" userId="0bed3509-e787-48f4-9a13-47afcd2529d5" providerId="ADAL" clId="{A77833D6-49E4-4E9A-90FC-827386025560}" dt="2022-11-18T16:50:39.433" v="2427" actId="478"/>
          <ac:inkMkLst>
            <pc:docMk/>
            <pc:sldMk cId="3362213724" sldId="353"/>
            <ac:inkMk id="6" creationId="{BEC6AA4B-FA70-F867-90DC-A778C54BB4C3}"/>
          </ac:inkMkLst>
        </pc:inkChg>
      </pc:sldChg>
      <pc:sldChg chg="add">
        <pc:chgData name="Alison Kleffner" userId="0bed3509-e787-48f4-9a13-47afcd2529d5" providerId="ADAL" clId="{A77833D6-49E4-4E9A-90FC-827386025560}" dt="2022-11-18T17:25:41.402" v="2440"/>
        <pc:sldMkLst>
          <pc:docMk/>
          <pc:sldMk cId="11048004" sldId="354"/>
        </pc:sldMkLst>
      </pc:sldChg>
      <pc:sldChg chg="new del">
        <pc:chgData name="Alison Kleffner" userId="0bed3509-e787-48f4-9a13-47afcd2529d5" providerId="ADAL" clId="{A77833D6-49E4-4E9A-90FC-827386025560}" dt="2022-11-18T16:39:42.259" v="2173" actId="680"/>
        <pc:sldMkLst>
          <pc:docMk/>
          <pc:sldMk cId="19336499" sldId="354"/>
        </pc:sldMkLst>
      </pc:sldChg>
      <pc:sldChg chg="add del">
        <pc:chgData name="Alison Kleffner" userId="0bed3509-e787-48f4-9a13-47afcd2529d5" providerId="ADAL" clId="{A77833D6-49E4-4E9A-90FC-827386025560}" dt="2022-11-18T16:43:04.430" v="2351"/>
        <pc:sldMkLst>
          <pc:docMk/>
          <pc:sldMk cId="1830011166" sldId="354"/>
        </pc:sldMkLst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  <pc:docChgLst>
    <pc:chgData name="Alison Kleffner" userId="0bed3509-e787-48f4-9a13-47afcd2529d5" providerId="ADAL" clId="{82D5EC28-8914-D347-A951-FEDD700CDB88}"/>
    <pc:docChg chg="custSel addSld modSld sldOrd">
      <pc:chgData name="Alison Kleffner" userId="0bed3509-e787-48f4-9a13-47afcd2529d5" providerId="ADAL" clId="{82D5EC28-8914-D347-A951-FEDD700CDB88}" dt="2022-11-18T16:34:32.212" v="12" actId="7634"/>
      <pc:docMkLst>
        <pc:docMk/>
      </pc:docMkLst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62525563" sldId="25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62525563" sldId="257"/>
            <ac:inkMk id="2" creationId="{C1724A9A-BFD2-5373-EA9F-2CCAB3329E2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975868520" sldId="285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975868520" sldId="285"/>
            <ac:inkMk id="5" creationId="{56B9BA94-CE62-B1BE-89FD-5624C0AFBD99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">
        <pc:chgData name="Alison Kleffner" userId="0bed3509-e787-48f4-9a13-47afcd2529d5" providerId="ADAL" clId="{82D5EC28-8914-D347-A951-FEDD700CDB88}" dt="2022-11-18T15:14:43.065" v="10" actId="7634"/>
        <pc:sldMkLst>
          <pc:docMk/>
          <pc:sldMk cId="131136163" sldId="289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131136163" sldId="289"/>
            <ac:inkMk id="4" creationId="{4F1AAA8E-C538-54D3-5911-E4225396696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2947884881" sldId="327"/>
            <ac:inkMk id="6" creationId="{B6A0536D-111A-CD02-880B-758F24E744D9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947884881" sldId="327"/>
            <ac:inkMk id="8" creationId="{1B13B306-8F56-866D-3DA4-8F1F18F3EC9E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113799477" sldId="328"/>
            <ac:inkMk id="4" creationId="{DACB0BDB-605E-29FD-BE1A-768541AF0132}"/>
          </ac:inkMkLst>
        </pc:inkChg>
      </pc:sldChg>
      <pc:sldChg chg="addSp ord">
        <pc:chgData name="Alison Kleffner" userId="0bed3509-e787-48f4-9a13-47afcd2529d5" providerId="ADAL" clId="{82D5EC28-8914-D347-A951-FEDD700CDB88}" dt="2022-11-18T16:34:32.212" v="12" actId="7634"/>
        <pc:sldMkLst>
          <pc:docMk/>
          <pc:sldMk cId="3895926756" sldId="32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82D5EC28-8914-D347-A951-FEDD700CDB88}" dt="2022-11-18T15:20:58.584" v="11" actId="7634"/>
          <ac:inkMkLst>
            <pc:docMk/>
            <pc:sldMk cId="2547639762" sldId="338"/>
            <ac:inkMk id="3" creationId="{5B099CB7-BA18-F825-C0B4-FD4999A3E45A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547639762" sldId="338"/>
            <ac:inkMk id="4" creationId="{1621F404-4675-D591-2C63-8C40B1A6446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03601530" sldId="339"/>
            <ac:inkMk id="4" creationId="{06A46E87-0006-BEED-8F88-0E35960C862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157558300" sldId="341"/>
            <ac:inkMk id="5" creationId="{DD6C9868-1C05-CC48-3B55-BC524CB7B07B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050515578" sldId="342"/>
            <ac:inkMk id="4" creationId="{22D9401D-1676-7197-1434-FC184B8DCBD7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39195496" sldId="34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405268277" sldId="34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977737355" sldId="34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977737355" sldId="349"/>
            <ac:inkMk id="3" creationId="{B7469C66-8AD5-27CF-CC38-FE1FC2B71ECE}"/>
          </ac:inkMkLst>
        </pc:inkChg>
      </pc:sldChg>
      <pc:sldChg chg="addSp modSp">
        <pc:chgData name="Alison Kleffner" userId="0bed3509-e787-48f4-9a13-47afcd2529d5" providerId="ADAL" clId="{82D5EC28-8914-D347-A951-FEDD700CDB88}" dt="2022-11-18T15:02:09.076" v="7"/>
        <pc:sldMkLst>
          <pc:docMk/>
          <pc:sldMk cId="2545514770" sldId="352"/>
        </pc:sldMkLst>
        <pc:inkChg chg="add">
          <ac:chgData name="Alison Kleffner" userId="0bed3509-e787-48f4-9a13-47afcd2529d5" providerId="ADAL" clId="{82D5EC28-8914-D347-A951-FEDD700CDB88}" dt="2022-11-18T14:32:39.385" v="0" actId="7634"/>
          <ac:inkMkLst>
            <pc:docMk/>
            <pc:sldMk cId="2545514770" sldId="352"/>
            <ac:inkMk id="2" creationId="{D1DCB1F9-2CA6-D7BE-3FF9-6FC3828CFACD}"/>
          </ac:inkMkLst>
        </pc:inkChg>
        <pc:inkChg chg="add mod modStrokes">
          <ac:chgData name="Alison Kleffner" userId="0bed3509-e787-48f4-9a13-47afcd2529d5" providerId="ADAL" clId="{82D5EC28-8914-D347-A951-FEDD700CDB88}" dt="2022-11-18T15:01:57.651" v="6"/>
          <ac:inkMkLst>
            <pc:docMk/>
            <pc:sldMk cId="2545514770" sldId="352"/>
            <ac:inkMk id="3" creationId="{B2330249-2A1F-B12F-F662-C6803FE0595B}"/>
          </ac:inkMkLst>
        </pc:inkChg>
        <pc:inkChg chg="add">
          <ac:chgData name="Alison Kleffner" userId="0bed3509-e787-48f4-9a13-47afcd2529d5" providerId="ADAL" clId="{82D5EC28-8914-D347-A951-FEDD700CDB88}" dt="2022-11-18T15:02:09.076" v="7"/>
          <ac:inkMkLst>
            <pc:docMk/>
            <pc:sldMk cId="2545514770" sldId="352"/>
            <ac:inkMk id="4" creationId="{E2EA870C-67CE-42DC-4574-E0685BEDE510}"/>
          </ac:inkMkLst>
        </pc:inkChg>
      </pc:sldChg>
      <pc:sldChg chg="addSp delSp modSp new mod ord modClrScheme chgLayout">
        <pc:chgData name="Alison Kleffner" userId="0bed3509-e787-48f4-9a13-47afcd2529d5" providerId="ADAL" clId="{82D5EC28-8914-D347-A951-FEDD700CDB88}" dt="2022-11-18T16:34:32.212" v="12" actId="7634"/>
        <pc:sldMkLst>
          <pc:docMk/>
          <pc:sldMk cId="3362213724" sldId="353"/>
        </pc:sldMkLst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2" creationId="{2106DD1B-C221-E712-FE2A-9759CA260AAE}"/>
          </ac:spMkLst>
        </pc:spChg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3" creationId="{3BA14F9E-81C4-9271-5E04-C7636AFF65BD}"/>
          </ac:spMkLst>
        </pc:spChg>
        <pc:inkChg chg="add mod modStrokes">
          <ac:chgData name="Alison Kleffner" userId="0bed3509-e787-48f4-9a13-47afcd2529d5" providerId="ADAL" clId="{82D5EC28-8914-D347-A951-FEDD700CDB88}" dt="2022-11-18T15:02:16.596" v="8"/>
          <ac:inkMkLst>
            <pc:docMk/>
            <pc:sldMk cId="3362213724" sldId="353"/>
            <ac:inkMk id="4" creationId="{1406E98F-C352-C4A8-98B8-ABC01100C656}"/>
          </ac:inkMkLst>
        </pc:inkChg>
        <pc:inkChg chg="add">
          <ac:chgData name="Alison Kleffner" userId="0bed3509-e787-48f4-9a13-47afcd2529d5" providerId="ADAL" clId="{82D5EC28-8914-D347-A951-FEDD700CDB88}" dt="2022-11-18T15:02:51.830" v="9" actId="7634"/>
          <ac:inkMkLst>
            <pc:docMk/>
            <pc:sldMk cId="3362213724" sldId="353"/>
            <ac:inkMk id="5" creationId="{A8903A91-944B-6303-CB04-8E44B0DCA2D0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362213724" sldId="353"/>
            <ac:inkMk id="6" creationId="{BEC6AA4B-FA70-F867-90DC-A778C54BB4C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://www.rossmanchance.com/applets/2021/tbia/TBIA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8143"/>
          </a:xfrm>
        </p:spPr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2C28D-7741-3BDC-D3A0-7983590D2FFB}"/>
              </a:ext>
            </a:extLst>
          </p:cNvPr>
          <p:cNvSpPr txBox="1"/>
          <p:nvPr/>
        </p:nvSpPr>
        <p:spPr>
          <a:xfrm>
            <a:off x="1097280" y="4572000"/>
            <a:ext cx="672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Alison Kleffner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72EF002-1C01-8294-795E-26C64F0F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40" y="359426"/>
            <a:ext cx="260626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involves using the sample to decide one of the following two:</a:t>
            </a:r>
          </a:p>
          <a:p>
            <a:pPr lvl="1"/>
            <a:r>
              <a:rPr lang="en-US" dirty="0"/>
              <a:t>The sample supports the research question –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sample does </a:t>
            </a:r>
            <a:r>
              <a:rPr lang="en-US" i="1" dirty="0"/>
              <a:t>not</a:t>
            </a:r>
            <a:r>
              <a:rPr lang="en-US" dirty="0"/>
              <a:t> support the research question – Fail to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commonly made using p-values or standardized statistics (z-test, t-test)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454987" cy="402336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always between 0 and 1)</a:t>
                </a:r>
              </a:p>
              <a:p>
                <a:pPr lvl="0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probability of Type I error (incorrectly rejecting the null hypothesis)</a:t>
                </a:r>
              </a:p>
              <a:p>
                <a:pPr lvl="0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Stronger evidence </a:t>
                </a:r>
                <a:r>
                  <a:rPr lang="en-US" b="1" dirty="0"/>
                  <a:t>against </a:t>
                </a:r>
                <a:r>
                  <a:rPr lang="en-US" dirty="0"/>
                  <a:t>the null hypothesis (reject)</a:t>
                </a:r>
              </a:p>
              <a:p>
                <a:pPr lvl="1"/>
                <a:r>
                  <a:rPr lang="en-US" dirty="0"/>
                  <a:t>Support the alternative hypothesis </a:t>
                </a:r>
              </a:p>
              <a:p>
                <a:pPr lvl="0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Insufficient evidence against the null hypothesis (fail to reject)</a:t>
                </a:r>
              </a:p>
              <a:p>
                <a:pPr lvl="2"/>
                <a:r>
                  <a:rPr lang="en-US" dirty="0"/>
                  <a:t>We never Accept the Null Hypothesis!</a:t>
                </a:r>
              </a:p>
              <a:p>
                <a:pPr lvl="1"/>
                <a:r>
                  <a:rPr lang="en-US" dirty="0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454987" cy="4023360"/>
              </a:xfrm>
              <a:blipFill>
                <a:blip r:embed="rId2"/>
                <a:stretch>
                  <a:fillRect l="-236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F0A0FF-834E-4E81-2D3C-0AFCFB7F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12" y="2058233"/>
            <a:ext cx="3991837" cy="32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from Jan. 25-Feb. 8, 2021,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" t="-6098" r="-1104321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4" y="2337039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784412"/>
            <a:ext cx="10435790" cy="4819588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l="-2424" t="-3921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482830" y="615634"/>
            <a:ext cx="1019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a Confidence Interval?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a Confidence Interval?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FDB-DE53-0128-B287-10AE07C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Ways to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960-F56E-DD22-EEC8-337B785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multiple parameter values can be very tedious</a:t>
            </a:r>
          </a:p>
          <a:p>
            <a:endParaRPr lang="en-US" dirty="0"/>
          </a:p>
          <a:p>
            <a:r>
              <a:rPr lang="en-US" dirty="0"/>
              <a:t>So, let’s use what we know about sampling distributions to help calculate this interval</a:t>
            </a:r>
          </a:p>
        </p:txBody>
      </p:sp>
    </p:spTree>
    <p:extLst>
      <p:ext uri="{BB962C8B-B14F-4D97-AF65-F5344CB8AC3E}">
        <p14:creationId xmlns:p14="http://schemas.microsoft.com/office/powerpoint/2010/main" val="75368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1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“Chance”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20.8% and 25.2%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F0-DC43-5770-A04E-5D2DB1A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3"/>
            <a:ext cx="3200400" cy="1127909"/>
          </a:xfrm>
        </p:spPr>
        <p:txBody>
          <a:bodyPr>
            <a:normAutofit/>
          </a:bodyPr>
          <a:lstStyle/>
          <a:p>
            <a:r>
              <a:rPr lang="en-US" sz="3200" dirty="0"/>
              <a:t>Your Turn: Tire Story Falls Flat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43D-7441-3108-0672-CFD54BF5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13223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Confidence Interval using the formulas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Interpret the Confidence Interval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What decision can you make (R/FTR)?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has been conjectured that students select the front right more than would be expected with random chance.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  <a:blipFill>
                <a:blip r:embed="rId2"/>
                <a:stretch>
                  <a:fillRect l="-1714" t="-1386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interval means we 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107426"/>
          </a:xfrm>
        </p:spPr>
        <p:txBody>
          <a:bodyPr/>
          <a:lstStyle/>
          <a:p>
            <a:r>
              <a:rPr lang="en-US" dirty="0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6"/>
            <a:ext cx="9710056" cy="4902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32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1826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Calculate the observed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2196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Georgia</vt:lpstr>
      <vt:lpstr>Wingdings</vt:lpstr>
      <vt:lpstr>Wingdings 2</vt:lpstr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Faster Ways to Calculate</vt:lpstr>
      <vt:lpstr>PowerPoint Presentation</vt:lpstr>
      <vt:lpstr>PowerPoint Presentation</vt:lpstr>
      <vt:lpstr>What does confidence mean?</vt:lpstr>
      <vt:lpstr>Interpretation</vt:lpstr>
      <vt:lpstr>Decision</vt:lpstr>
      <vt:lpstr>Your Turn: Tire Story Falls Flat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3</cp:revision>
  <dcterms:created xsi:type="dcterms:W3CDTF">2022-11-13T20:12:17Z</dcterms:created>
  <dcterms:modified xsi:type="dcterms:W3CDTF">2022-11-21T03:04:13Z</dcterms:modified>
</cp:coreProperties>
</file>