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4" r:id="rId6"/>
    <p:sldId id="341" r:id="rId7"/>
    <p:sldId id="342" r:id="rId8"/>
    <p:sldId id="337" r:id="rId9"/>
    <p:sldId id="339" r:id="rId10"/>
    <p:sldId id="344" r:id="rId11"/>
    <p:sldId id="350" r:id="rId12"/>
    <p:sldId id="331" r:id="rId13"/>
    <p:sldId id="295" r:id="rId14"/>
    <p:sldId id="285" r:id="rId15"/>
    <p:sldId id="286" r:id="rId16"/>
    <p:sldId id="287" r:id="rId17"/>
    <p:sldId id="290" r:id="rId18"/>
    <p:sldId id="327" r:id="rId19"/>
    <p:sldId id="289" r:id="rId20"/>
    <p:sldId id="328" r:id="rId21"/>
    <p:sldId id="338" r:id="rId22"/>
    <p:sldId id="351" r:id="rId23"/>
    <p:sldId id="352" r:id="rId24"/>
    <p:sldId id="353" r:id="rId25"/>
    <p:sldId id="329" r:id="rId26"/>
    <p:sldId id="348" r:id="rId27"/>
    <p:sldId id="349" r:id="rId28"/>
    <p:sldId id="354" r:id="rId29"/>
    <p:sldId id="34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B9347-6A18-433F-A52A-B36D2A681FF8}" v="1" dt="2022-11-18T17:26:22.496"/>
    <p1510:client id="{A77833D6-49E4-4E9A-90FC-827386025560}" v="358" dt="2022-11-18T16:47:28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Kleffner" userId="0bed3509-e787-48f4-9a13-47afcd2529d5" providerId="ADAL" clId="{A77833D6-49E4-4E9A-90FC-827386025560}"/>
    <pc:docChg chg="undo custSel addSld delSld modSld sldOrd">
      <pc:chgData name="Alison Kleffner" userId="0bed3509-e787-48f4-9a13-47afcd2529d5" providerId="ADAL" clId="{A77833D6-49E4-4E9A-90FC-827386025560}" dt="2022-11-18T17:03:00.610" v="2439" actId="478"/>
      <pc:docMkLst>
        <pc:docMk/>
      </pc:docMkLst>
      <pc:sldChg chg="delSp mod">
        <pc:chgData name="Alison Kleffner" userId="0bed3509-e787-48f4-9a13-47afcd2529d5" providerId="ADAL" clId="{A77833D6-49E4-4E9A-90FC-827386025560}" dt="2022-11-17T19:28:59.115" v="1785" actId="478"/>
        <pc:sldMkLst>
          <pc:docMk/>
          <pc:sldMk cId="1659551543" sldId="256"/>
        </pc:sldMkLst>
        <pc:spChg chg="del">
          <ac:chgData name="Alison Kleffner" userId="0bed3509-e787-48f4-9a13-47afcd2529d5" providerId="ADAL" clId="{A77833D6-49E4-4E9A-90FC-827386025560}" dt="2022-11-17T19:28:59.115" v="1785" actId="478"/>
          <ac:spMkLst>
            <pc:docMk/>
            <pc:sldMk cId="1659551543" sldId="256"/>
            <ac:spMk id="3" creationId="{1A9B5663-F249-D70E-C51B-857BFFEB808D}"/>
          </ac:spMkLst>
        </pc:spChg>
      </pc:sldChg>
      <pc:sldChg chg="delSp modSp mod">
        <pc:chgData name="Alison Kleffner" userId="0bed3509-e787-48f4-9a13-47afcd2529d5" providerId="ADAL" clId="{A77833D6-49E4-4E9A-90FC-827386025560}" dt="2022-11-18T16:40:46.163" v="2344" actId="20577"/>
        <pc:sldMkLst>
          <pc:docMk/>
          <pc:sldMk cId="3462525563" sldId="257"/>
        </pc:sldMkLst>
        <pc:spChg chg="mod">
          <ac:chgData name="Alison Kleffner" userId="0bed3509-e787-48f4-9a13-47afcd2529d5" providerId="ADAL" clId="{A77833D6-49E4-4E9A-90FC-827386025560}" dt="2022-11-18T16:40:46.163" v="2344" actId="20577"/>
          <ac:spMkLst>
            <pc:docMk/>
            <pc:sldMk cId="3462525563" sldId="257"/>
            <ac:spMk id="4" creationId="{8A2CD323-40DE-952A-19BF-C811AD01428D}"/>
          </ac:spMkLst>
        </pc:spChg>
        <pc:inkChg chg="del">
          <ac:chgData name="Alison Kleffner" userId="0bed3509-e787-48f4-9a13-47afcd2529d5" providerId="ADAL" clId="{A77833D6-49E4-4E9A-90FC-827386025560}" dt="2022-11-18T16:39:29.858" v="2171" actId="478"/>
          <ac:inkMkLst>
            <pc:docMk/>
            <pc:sldMk cId="3462525563" sldId="257"/>
            <ac:inkMk id="2" creationId="{C1724A9A-BFD2-5373-EA9F-2CCAB3329E2F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3.181" v="2367" actId="20577"/>
        <pc:sldMkLst>
          <pc:docMk/>
          <pc:sldMk cId="3975868520" sldId="285"/>
        </pc:sldMkLst>
        <pc:spChg chg="mod">
          <ac:chgData name="Alison Kleffner" userId="0bed3509-e787-48f4-9a13-47afcd2529d5" providerId="ADAL" clId="{A77833D6-49E4-4E9A-90FC-827386025560}" dt="2022-11-18T16:44:33.181" v="2367" actId="20577"/>
          <ac:spMkLst>
            <pc:docMk/>
            <pc:sldMk cId="3975868520" sldId="285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18.989" v="2352" actId="478"/>
          <ac:inkMkLst>
            <pc:docMk/>
            <pc:sldMk cId="3975868520" sldId="285"/>
            <ac:inkMk id="5" creationId="{56B9BA94-CE62-B1BE-89FD-5624C0AFBD99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8.860" v="2368" actId="478"/>
        <pc:sldMkLst>
          <pc:docMk/>
          <pc:sldMk cId="1794091297" sldId="286"/>
        </pc:sldMkLst>
        <pc:spChg chg="mod">
          <ac:chgData name="Alison Kleffner" userId="0bed3509-e787-48f4-9a13-47afcd2529d5" providerId="ADAL" clId="{A77833D6-49E4-4E9A-90FC-827386025560}" dt="2022-11-13T21:23:55.982" v="213" actId="255"/>
          <ac:spMkLst>
            <pc:docMk/>
            <pc:sldMk cId="1794091297" sldId="286"/>
            <ac:spMk id="4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38.860" v="2368" actId="478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 delSp modSp mod chgLayout">
        <pc:chgData name="Alison Kleffner" userId="0bed3509-e787-48f4-9a13-47afcd2529d5" providerId="ADAL" clId="{A77833D6-49E4-4E9A-90FC-827386025560}" dt="2022-11-13T21:24:05.213" v="215" actId="27636"/>
        <pc:sldMkLst>
          <pc:docMk/>
          <pc:sldMk cId="3399162384" sldId="287"/>
        </pc:sldMkLst>
        <pc:spChg chg="del mod ord">
          <ac:chgData name="Alison Kleffner" userId="0bed3509-e787-48f4-9a13-47afcd2529d5" providerId="ADAL" clId="{A77833D6-49E4-4E9A-90FC-827386025560}" dt="2022-11-13T21:06:52.892" v="2" actId="478"/>
          <ac:spMkLst>
            <pc:docMk/>
            <pc:sldMk cId="3399162384" sldId="287"/>
            <ac:spMk id="2" creationId="{00000000-0000-0000-0000-000000000000}"/>
          </ac:spMkLst>
        </pc:spChg>
        <pc:spChg chg="mod ord">
          <ac:chgData name="Alison Kleffner" userId="0bed3509-e787-48f4-9a13-47afcd2529d5" providerId="ADAL" clId="{A77833D6-49E4-4E9A-90FC-827386025560}" dt="2022-11-13T21:08:14.891" v="78" actId="20577"/>
          <ac:spMkLst>
            <pc:docMk/>
            <pc:sldMk cId="3399162384" sldId="287"/>
            <ac:spMk id="3" creationId="{00000000-0000-0000-0000-000000000000}"/>
          </ac:spMkLst>
        </pc:spChg>
        <pc:spChg chg="del mod ord">
          <ac:chgData name="Alison Kleffner" userId="0bed3509-e787-48f4-9a13-47afcd2529d5" providerId="ADAL" clId="{A77833D6-49E4-4E9A-90FC-827386025560}" dt="2022-11-13T21:07:02.148" v="5" actId="478"/>
          <ac:spMkLst>
            <pc:docMk/>
            <pc:sldMk cId="3399162384" sldId="287"/>
            <ac:spMk id="4" creationId="{00000000-0000-0000-0000-000000000000}"/>
          </ac:spMkLst>
        </pc:spChg>
        <pc:spChg chg="add del mod">
          <ac:chgData name="Alison Kleffner" userId="0bed3509-e787-48f4-9a13-47afcd2529d5" providerId="ADAL" clId="{A77833D6-49E4-4E9A-90FC-827386025560}" dt="2022-11-13T21:06:54.644" v="3" actId="478"/>
          <ac:spMkLst>
            <pc:docMk/>
            <pc:sldMk cId="3399162384" sldId="287"/>
            <ac:spMk id="6" creationId="{44B8451A-E86E-32A6-CB7E-DA6474BB51E4}"/>
          </ac:spMkLst>
        </pc:spChg>
        <pc:spChg chg="add mod">
          <ac:chgData name="Alison Kleffner" userId="0bed3509-e787-48f4-9a13-47afcd2529d5" providerId="ADAL" clId="{A77833D6-49E4-4E9A-90FC-827386025560}" dt="2022-11-13T21:06:54.988" v="4"/>
          <ac:spMkLst>
            <pc:docMk/>
            <pc:sldMk cId="3399162384" sldId="287"/>
            <ac:spMk id="7" creationId="{7FFAFB73-EEB9-DC89-CEB6-658B5C20208D}"/>
          </ac:spMkLst>
        </pc:spChg>
        <pc:spChg chg="add del mod">
          <ac:chgData name="Alison Kleffner" userId="0bed3509-e787-48f4-9a13-47afcd2529d5" providerId="ADAL" clId="{A77833D6-49E4-4E9A-90FC-827386025560}" dt="2022-11-13T21:07:04.791" v="7" actId="478"/>
          <ac:spMkLst>
            <pc:docMk/>
            <pc:sldMk cId="3399162384" sldId="287"/>
            <ac:spMk id="9" creationId="{1662462F-0FC1-4A48-AE82-8AAB7CD96DD5}"/>
          </ac:spMkLst>
        </pc:spChg>
        <pc:spChg chg="add mod">
          <ac:chgData name="Alison Kleffner" userId="0bed3509-e787-48f4-9a13-47afcd2529d5" providerId="ADAL" clId="{A77833D6-49E4-4E9A-90FC-827386025560}" dt="2022-11-13T21:24:05.213" v="215" actId="27636"/>
          <ac:spMkLst>
            <pc:docMk/>
            <pc:sldMk cId="3399162384" sldId="287"/>
            <ac:spMk id="10" creationId="{F19AD3F2-4A01-B171-C3C6-A7AB2A25A096}"/>
          </ac:spMkLst>
        </pc:spChg>
      </pc:sldChg>
      <pc:sldChg chg="addSp delSp modSp mod">
        <pc:chgData name="Alison Kleffner" userId="0bed3509-e787-48f4-9a13-47afcd2529d5" providerId="ADAL" clId="{A77833D6-49E4-4E9A-90FC-827386025560}" dt="2022-11-18T16:47:22.459" v="2418" actId="478"/>
        <pc:sldMkLst>
          <pc:docMk/>
          <pc:sldMk cId="131136163" sldId="289"/>
        </pc:sldMkLst>
        <pc:spChg chg="mod">
          <ac:chgData name="Alison Kleffner" userId="0bed3509-e787-48f4-9a13-47afcd2529d5" providerId="ADAL" clId="{A77833D6-49E4-4E9A-90FC-827386025560}" dt="2022-11-13T21:36:44.488" v="465" actId="1076"/>
          <ac:spMkLst>
            <pc:docMk/>
            <pc:sldMk cId="131136163" sldId="289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7T20:23:56.864" v="1957" actId="27636"/>
          <ac:spMkLst>
            <pc:docMk/>
            <pc:sldMk cId="131136163" sldId="289"/>
            <ac:spMk id="3" creationId="{00000000-0000-0000-0000-000000000000}"/>
          </ac:spMkLst>
        </pc:spChg>
        <pc:picChg chg="add mod">
          <ac:chgData name="Alison Kleffner" userId="0bed3509-e787-48f4-9a13-47afcd2529d5" providerId="ADAL" clId="{A77833D6-49E4-4E9A-90FC-827386025560}" dt="2022-11-13T21:39:13.912" v="502" actId="1076"/>
          <ac:picMkLst>
            <pc:docMk/>
            <pc:sldMk cId="131136163" sldId="289"/>
            <ac:picMk id="5" creationId="{9D5E15DE-CBC1-3823-FDC4-6F5E84F6D05E}"/>
          </ac:picMkLst>
        </pc:picChg>
        <pc:picChg chg="del mod">
          <ac:chgData name="Alison Kleffner" userId="0bed3509-e787-48f4-9a13-47afcd2529d5" providerId="ADAL" clId="{A77833D6-49E4-4E9A-90FC-827386025560}" dt="2022-11-13T21:38:00.487" v="474" actId="478"/>
          <ac:picMkLst>
            <pc:docMk/>
            <pc:sldMk cId="131136163" sldId="289"/>
            <ac:picMk id="13" creationId="{00000000-0000-0000-0000-000000000000}"/>
          </ac:picMkLst>
        </pc:picChg>
        <pc:inkChg chg="del">
          <ac:chgData name="Alison Kleffner" userId="0bed3509-e787-48f4-9a13-47afcd2529d5" providerId="ADAL" clId="{A77833D6-49E4-4E9A-90FC-827386025560}" dt="2022-11-18T16:47:22.459" v="2418" actId="478"/>
          <ac:inkMkLst>
            <pc:docMk/>
            <pc:sldMk cId="131136163" sldId="289"/>
            <ac:inkMk id="4" creationId="{4F1AAA8E-C538-54D3-5911-E4225396696F}"/>
          </ac:inkMkLst>
        </pc:inkChg>
      </pc:sldChg>
      <pc:sldChg chg="addSp delSp modSp mod">
        <pc:chgData name="Alison Kleffner" userId="0bed3509-e787-48f4-9a13-47afcd2529d5" providerId="ADAL" clId="{A77833D6-49E4-4E9A-90FC-827386025560}" dt="2022-11-13T21:29:20.593" v="257" actId="207"/>
        <pc:sldMkLst>
          <pc:docMk/>
          <pc:sldMk cId="243460408" sldId="290"/>
        </pc:sldMkLst>
        <pc:spChg chg="mod">
          <ac:chgData name="Alison Kleffner" userId="0bed3509-e787-48f4-9a13-47afcd2529d5" providerId="ADAL" clId="{A77833D6-49E4-4E9A-90FC-827386025560}" dt="2022-11-13T21:29:01.642" v="251" actId="1076"/>
          <ac:spMkLst>
            <pc:docMk/>
            <pc:sldMk cId="243460408" sldId="290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9:04.307" v="252" actId="1076"/>
          <ac:spMkLst>
            <pc:docMk/>
            <pc:sldMk cId="243460408" sldId="290"/>
            <ac:spMk id="4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5:47.191" v="227" actId="1076"/>
          <ac:spMkLst>
            <pc:docMk/>
            <pc:sldMk cId="243460408" sldId="290"/>
            <ac:spMk id="6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01.572" v="230" actId="1076"/>
          <ac:spMkLst>
            <pc:docMk/>
            <pc:sldMk cId="243460408" sldId="290"/>
            <ac:spMk id="7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11.738" v="232" actId="1076"/>
          <ac:spMkLst>
            <pc:docMk/>
            <pc:sldMk cId="243460408" sldId="290"/>
            <ac:spMk id="8" creationId="{00000000-0000-0000-0000-000000000000}"/>
          </ac:spMkLst>
        </pc:spChg>
        <pc:spChg chg="add mod">
          <ac:chgData name="Alison Kleffner" userId="0bed3509-e787-48f4-9a13-47afcd2529d5" providerId="ADAL" clId="{A77833D6-49E4-4E9A-90FC-827386025560}" dt="2022-11-13T21:29:20.593" v="257" actId="207"/>
          <ac:spMkLst>
            <pc:docMk/>
            <pc:sldMk cId="243460408" sldId="290"/>
            <ac:spMk id="9" creationId="{53714414-42E0-F5F4-1AC1-76C490C5FD91}"/>
          </ac:spMkLst>
        </pc:spChg>
        <pc:spChg chg="mod">
          <ac:chgData name="Alison Kleffner" userId="0bed3509-e787-48f4-9a13-47afcd2529d5" providerId="ADAL" clId="{A77833D6-49E4-4E9A-90FC-827386025560}" dt="2022-11-13T21:25:50.900" v="228" actId="1076"/>
          <ac:spMkLst>
            <pc:docMk/>
            <pc:sldMk cId="243460408" sldId="290"/>
            <ac:spMk id="14" creationId="{00000000-0000-0000-0000-000000000000}"/>
          </ac:spMkLst>
        </pc:spChg>
        <pc:picChg chg="del mod">
          <ac:chgData name="Alison Kleffner" userId="0bed3509-e787-48f4-9a13-47afcd2529d5" providerId="ADAL" clId="{A77833D6-49E4-4E9A-90FC-827386025560}" dt="2022-11-13T21:24:15.676" v="217" actId="478"/>
          <ac:picMkLst>
            <pc:docMk/>
            <pc:sldMk cId="243460408" sldId="290"/>
            <ac:picMk id="5" creationId="{00000000-0000-0000-0000-000000000000}"/>
          </ac:picMkLst>
        </pc:picChg>
        <pc:picChg chg="add mod ord">
          <ac:chgData name="Alison Kleffner" userId="0bed3509-e787-48f4-9a13-47afcd2529d5" providerId="ADAL" clId="{A77833D6-49E4-4E9A-90FC-827386025560}" dt="2022-11-13T21:25:44.207" v="226" actId="167"/>
          <ac:picMkLst>
            <pc:docMk/>
            <pc:sldMk cId="243460408" sldId="290"/>
            <ac:picMk id="13" creationId="{CFC9EE3E-1A02-06F9-1A1B-9D4384128BB4}"/>
          </ac:picMkLst>
        </pc:picChg>
        <pc:picChg chg="add mod">
          <ac:chgData name="Alison Kleffner" userId="0bed3509-e787-48f4-9a13-47afcd2529d5" providerId="ADAL" clId="{A77833D6-49E4-4E9A-90FC-827386025560}" dt="2022-11-13T21:29:06.074" v="253" actId="1076"/>
          <ac:picMkLst>
            <pc:docMk/>
            <pc:sldMk cId="243460408" sldId="290"/>
            <ac:picMk id="16" creationId="{AD509181-2C20-CFBD-FBCA-5C17A817C28A}"/>
          </ac:picMkLst>
        </pc:picChg>
        <pc:cxnChg chg="mod">
          <ac:chgData name="Alison Kleffner" userId="0bed3509-e787-48f4-9a13-47afcd2529d5" providerId="ADAL" clId="{A77833D6-49E4-4E9A-90FC-827386025560}" dt="2022-11-13T21:26:01.572" v="230" actId="1076"/>
          <ac:cxnSpMkLst>
            <pc:docMk/>
            <pc:sldMk cId="243460408" sldId="290"/>
            <ac:cxnSpMk id="10" creationId="{00000000-0000-0000-0000-000000000000}"/>
          </ac:cxnSpMkLst>
        </pc:cxnChg>
        <pc:cxnChg chg="mod">
          <ac:chgData name="Alison Kleffner" userId="0bed3509-e787-48f4-9a13-47afcd2529d5" providerId="ADAL" clId="{A77833D6-49E4-4E9A-90FC-827386025560}" dt="2022-11-13T21:25:54.765" v="229" actId="1076"/>
          <ac:cxnSpMkLst>
            <pc:docMk/>
            <pc:sldMk cId="243460408" sldId="290"/>
            <ac:cxnSpMk id="12" creationId="{00000000-0000-0000-0000-000000000000}"/>
          </ac:cxnSpMkLst>
        </pc:cxnChg>
      </pc:sldChg>
      <pc:sldChg chg="del">
        <pc:chgData name="Alison Kleffner" userId="0bed3509-e787-48f4-9a13-47afcd2529d5" providerId="ADAL" clId="{A77833D6-49E4-4E9A-90FC-827386025560}" dt="2022-11-13T21:56:33.689" v="627" actId="47"/>
        <pc:sldMkLst>
          <pc:docMk/>
          <pc:sldMk cId="158315826" sldId="296"/>
        </pc:sldMkLst>
      </pc:sldChg>
      <pc:sldChg chg="del">
        <pc:chgData name="Alison Kleffner" userId="0bed3509-e787-48f4-9a13-47afcd2529d5" providerId="ADAL" clId="{A77833D6-49E4-4E9A-90FC-827386025560}" dt="2022-11-13T21:43:38.782" v="535" actId="47"/>
        <pc:sldMkLst>
          <pc:docMk/>
          <pc:sldMk cId="1177931468" sldId="297"/>
        </pc:sldMkLst>
      </pc:sldChg>
      <pc:sldChg chg="add del">
        <pc:chgData name="Alison Kleffner" userId="0bed3509-e787-48f4-9a13-47afcd2529d5" providerId="ADAL" clId="{A77833D6-49E4-4E9A-90FC-827386025560}" dt="2022-11-13T21:54:54.408" v="615" actId="47"/>
        <pc:sldMkLst>
          <pc:docMk/>
          <pc:sldMk cId="3294186903" sldId="326"/>
        </pc:sldMkLst>
      </pc:sldChg>
      <pc:sldChg chg="addSp delSp modSp mod modAnim">
        <pc:chgData name="Alison Kleffner" userId="0bed3509-e787-48f4-9a13-47afcd2529d5" providerId="ADAL" clId="{A77833D6-49E4-4E9A-90FC-827386025560}" dt="2022-11-18T16:47:17.514" v="2417"/>
        <pc:sldMkLst>
          <pc:docMk/>
          <pc:sldMk cId="2947884881" sldId="327"/>
        </pc:sldMkLst>
        <pc:spChg chg="add del mod">
          <ac:chgData name="Alison Kleffner" userId="0bed3509-e787-48f4-9a13-47afcd2529d5" providerId="ADAL" clId="{A77833D6-49E4-4E9A-90FC-827386025560}" dt="2022-11-13T21:29:52.251" v="271" actId="20577"/>
          <ac:spMkLst>
            <pc:docMk/>
            <pc:sldMk cId="2947884881" sldId="327"/>
            <ac:spMk id="3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6:55.208" v="2412" actId="20577"/>
          <ac:spMkLst>
            <pc:docMk/>
            <pc:sldMk cId="2947884881" sldId="327"/>
            <ac:spMk id="5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7:02.842" v="2414" actId="1076"/>
          <ac:spMkLst>
            <pc:docMk/>
            <pc:sldMk cId="2947884881" sldId="327"/>
            <ac:spMk id="7" creationId="{00000000-0000-0000-0000-000000000000}"/>
          </ac:spMkLst>
        </pc:spChg>
        <pc:spChg chg="del">
          <ac:chgData name="Alison Kleffner" userId="0bed3509-e787-48f4-9a13-47afcd2529d5" providerId="ADAL" clId="{A77833D6-49E4-4E9A-90FC-827386025560}" dt="2022-11-13T21:30:51.048" v="295" actId="478"/>
          <ac:spMkLst>
            <pc:docMk/>
            <pc:sldMk cId="2947884881" sldId="327"/>
            <ac:spMk id="8" creationId="{84E74747-C590-084A-B3B3-FC6F8678353F}"/>
          </ac:spMkLst>
        </pc:spChg>
        <pc:spChg chg="del">
          <ac:chgData name="Alison Kleffner" userId="0bed3509-e787-48f4-9a13-47afcd2529d5" providerId="ADAL" clId="{A77833D6-49E4-4E9A-90FC-827386025560}" dt="2022-11-13T21:30:33.554" v="289" actId="478"/>
          <ac:spMkLst>
            <pc:docMk/>
            <pc:sldMk cId="2947884881" sldId="327"/>
            <ac:spMk id="9" creationId="{8F1ED581-E298-C842-8B6A-E76B3E7C7D97}"/>
          </ac:spMkLst>
        </pc:spChg>
        <pc:graphicFrameChg chg="mod modGraphic">
          <ac:chgData name="Alison Kleffner" userId="0bed3509-e787-48f4-9a13-47afcd2529d5" providerId="ADAL" clId="{A77833D6-49E4-4E9A-90FC-827386025560}" dt="2022-11-18T16:47:06.507" v="2415" actId="14100"/>
          <ac:graphicFrameMkLst>
            <pc:docMk/>
            <pc:sldMk cId="2947884881" sldId="327"/>
            <ac:graphicFrameMk id="2" creationId="{00000000-0000-0000-0000-000000000000}"/>
          </ac:graphicFrameMkLst>
        </pc:graphicFrameChg>
        <pc:graphicFrameChg chg="del modGraphic">
          <ac:chgData name="Alison Kleffner" userId="0bed3509-e787-48f4-9a13-47afcd2529d5" providerId="ADAL" clId="{A77833D6-49E4-4E9A-90FC-827386025560}" dt="2022-11-18T16:46:51.892" v="2411" actId="478"/>
          <ac:graphicFrameMkLst>
            <pc:docMk/>
            <pc:sldMk cId="2947884881" sldId="327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6:06.576" v="2375" actId="478"/>
          <ac:inkMkLst>
            <pc:docMk/>
            <pc:sldMk cId="2947884881" sldId="327"/>
            <ac:inkMk id="6" creationId="{B6A0536D-111A-CD02-880B-758F24E744D9}"/>
          </ac:inkMkLst>
        </pc:inkChg>
        <pc:inkChg chg="del">
          <ac:chgData name="Alison Kleffner" userId="0bed3509-e787-48f4-9a13-47afcd2529d5" providerId="ADAL" clId="{A77833D6-49E4-4E9A-90FC-827386025560}" dt="2022-11-18T16:46:59.046" v="2413" actId="478"/>
          <ac:inkMkLst>
            <pc:docMk/>
            <pc:sldMk cId="2947884881" sldId="327"/>
            <ac:inkMk id="8" creationId="{1B13B306-8F56-866D-3DA4-8F1F18F3EC9E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7:28.538" v="2419" actId="478"/>
        <pc:sldMkLst>
          <pc:docMk/>
          <pc:sldMk cId="1113799477" sldId="328"/>
        </pc:sldMkLst>
        <pc:spChg chg="mod">
          <ac:chgData name="Alison Kleffner" userId="0bed3509-e787-48f4-9a13-47afcd2529d5" providerId="ADAL" clId="{A77833D6-49E4-4E9A-90FC-827386025560}" dt="2022-11-13T21:44:21.715" v="548" actId="27636"/>
          <ac:spMkLst>
            <pc:docMk/>
            <pc:sldMk cId="1113799477" sldId="328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7:28.538" v="2419" actId="478"/>
          <ac:inkMkLst>
            <pc:docMk/>
            <pc:sldMk cId="1113799477" sldId="328"/>
            <ac:inkMk id="4" creationId="{DACB0BDB-605E-29FD-BE1A-768541AF0132}"/>
          </ac:inkMkLst>
        </pc:inkChg>
      </pc:sldChg>
      <pc:sldChg chg="delSp modSp add mod ord">
        <pc:chgData name="Alison Kleffner" userId="0bed3509-e787-48f4-9a13-47afcd2529d5" providerId="ADAL" clId="{A77833D6-49E4-4E9A-90FC-827386025560}" dt="2022-11-18T16:50:46.589" v="2434" actId="478"/>
        <pc:sldMkLst>
          <pc:docMk/>
          <pc:sldMk cId="3895926756" sldId="329"/>
        </pc:sldMkLst>
        <pc:spChg chg="mod">
          <ac:chgData name="Alison Kleffner" userId="0bed3509-e787-48f4-9a13-47afcd2529d5" providerId="ADAL" clId="{A77833D6-49E4-4E9A-90FC-827386025560}" dt="2022-11-18T16:50:44.710" v="2433" actId="20577"/>
          <ac:spMkLst>
            <pc:docMk/>
            <pc:sldMk cId="3895926756" sldId="329"/>
            <ac:spMk id="2" creationId="{F452700A-2112-3E4D-A153-6A114740DBF5}"/>
          </ac:spMkLst>
        </pc:spChg>
        <pc:spChg chg="mod">
          <ac:chgData name="Alison Kleffner" userId="0bed3509-e787-48f4-9a13-47afcd2529d5" providerId="ADAL" clId="{A77833D6-49E4-4E9A-90FC-827386025560}" dt="2022-11-13T21:44:10.003" v="543" actId="20577"/>
          <ac:spMkLst>
            <pc:docMk/>
            <pc:sldMk cId="3895926756" sldId="329"/>
            <ac:spMk id="7" creationId="{4C67D1D6-54E2-4B49-97BD-E5179BD75933}"/>
          </ac:spMkLst>
        </pc:spChg>
        <pc:inkChg chg="del">
          <ac:chgData name="Alison Kleffner" userId="0bed3509-e787-48f4-9a13-47afcd2529d5" providerId="ADAL" clId="{A77833D6-49E4-4E9A-90FC-827386025560}" dt="2022-11-18T16:50:46.589" v="2434" actId="478"/>
          <ac:inkMkLst>
            <pc:docMk/>
            <pc:sldMk cId="3895926756" sldId="329"/>
            <ac:inkMk id="3" creationId="{76843E2F-8330-0A95-060D-9E0D5C95EF30}"/>
          </ac:inkMkLst>
        </pc:inkChg>
      </pc:sldChg>
      <pc:sldChg chg="add del">
        <pc:chgData name="Alison Kleffner" userId="0bed3509-e787-48f4-9a13-47afcd2529d5" providerId="ADAL" clId="{A77833D6-49E4-4E9A-90FC-827386025560}" dt="2022-11-17T19:46:54.413" v="1951"/>
        <pc:sldMkLst>
          <pc:docMk/>
          <pc:sldMk cId="3081990818" sldId="331"/>
        </pc:sldMkLst>
      </pc:sldChg>
      <pc:sldChg chg="modSp del mod">
        <pc:chgData name="Alison Kleffner" userId="0bed3509-e787-48f4-9a13-47afcd2529d5" providerId="ADAL" clId="{A77833D6-49E4-4E9A-90FC-827386025560}" dt="2022-11-13T22:02:46.750" v="702" actId="47"/>
        <pc:sldMkLst>
          <pc:docMk/>
          <pc:sldMk cId="1167895264" sldId="336"/>
        </pc:sldMkLst>
        <pc:spChg chg="mod">
          <ac:chgData name="Alison Kleffner" userId="0bed3509-e787-48f4-9a13-47afcd2529d5" providerId="ADAL" clId="{A77833D6-49E4-4E9A-90FC-827386025560}" dt="2022-11-13T21:35:46.371" v="462" actId="27636"/>
          <ac:spMkLst>
            <pc:docMk/>
            <pc:sldMk cId="1167895264" sldId="336"/>
            <ac:spMk id="3" creationId="{2CA33323-B3BF-4727-A7D7-48C676A1E287}"/>
          </ac:spMkLst>
        </pc:spChg>
      </pc:sldChg>
      <pc:sldChg chg="addSp delSp modSp new mod">
        <pc:chgData name="Alison Kleffner" userId="0bed3509-e787-48f4-9a13-47afcd2529d5" providerId="ADAL" clId="{A77833D6-49E4-4E9A-90FC-827386025560}" dt="2022-11-13T21:54:51.484" v="614"/>
        <pc:sldMkLst>
          <pc:docMk/>
          <pc:sldMk cId="3233101319" sldId="337"/>
        </pc:sldMkLst>
        <pc:spChg chg="mod">
          <ac:chgData name="Alison Kleffner" userId="0bed3509-e787-48f4-9a13-47afcd2529d5" providerId="ADAL" clId="{A77833D6-49E4-4E9A-90FC-827386025560}" dt="2022-11-13T21:45:14.080" v="591" actId="20577"/>
          <ac:spMkLst>
            <pc:docMk/>
            <pc:sldMk cId="3233101319" sldId="337"/>
            <ac:spMk id="2" creationId="{8F2E19CE-D9EF-A4F4-7384-69C8B205E3C3}"/>
          </ac:spMkLst>
        </pc:spChg>
        <pc:spChg chg="del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3" creationId="{4958D3E0-3CF7-253D-F664-75CECAAC5FD9}"/>
          </ac:spMkLst>
        </pc:spChg>
        <pc:spChg chg="add mod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4" creationId="{2027112D-E9A3-5FF9-A8E6-D5B20A49CEBA}"/>
          </ac:spMkLst>
        </pc:spChg>
      </pc:sldChg>
      <pc:sldChg chg="addSp delSp modSp new mod ord">
        <pc:chgData name="Alison Kleffner" userId="0bed3509-e787-48f4-9a13-47afcd2529d5" providerId="ADAL" clId="{A77833D6-49E4-4E9A-90FC-827386025560}" dt="2022-11-18T16:49:20.825" v="2421" actId="478"/>
        <pc:sldMkLst>
          <pc:docMk/>
          <pc:sldMk cId="2547639762" sldId="338"/>
        </pc:sldMkLst>
        <pc:spChg chg="mod">
          <ac:chgData name="Alison Kleffner" userId="0bed3509-e787-48f4-9a13-47afcd2529d5" providerId="ADAL" clId="{A77833D6-49E4-4E9A-90FC-827386025560}" dt="2022-11-13T21:59:09.472" v="672" actId="20577"/>
          <ac:spMkLst>
            <pc:docMk/>
            <pc:sldMk cId="2547639762" sldId="338"/>
            <ac:spMk id="2" creationId="{7EF49446-098E-4A15-E317-75FA9BC0DD29}"/>
          </ac:spMkLst>
        </pc:spChg>
        <pc:spChg chg="del">
          <ac:chgData name="Alison Kleffner" userId="0bed3509-e787-48f4-9a13-47afcd2529d5" providerId="ADAL" clId="{A77833D6-49E4-4E9A-90FC-827386025560}" dt="2022-11-13T22:05:08.031" v="703"/>
          <ac:spMkLst>
            <pc:docMk/>
            <pc:sldMk cId="2547639762" sldId="338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11:32.018" v="823" actId="478"/>
          <ac:spMkLst>
            <pc:docMk/>
            <pc:sldMk cId="2547639762" sldId="338"/>
            <ac:spMk id="8" creationId="{B3ECC0D5-86BD-00CD-9548-2FCF0960205E}"/>
          </ac:spMkLst>
        </pc:spChg>
        <pc:graphicFrameChg chg="add del mod modGraphic">
          <ac:chgData name="Alison Kleffner" userId="0bed3509-e787-48f4-9a13-47afcd2529d5" providerId="ADAL" clId="{A77833D6-49E4-4E9A-90FC-827386025560}" dt="2022-11-13T22:11:29.708" v="822" actId="478"/>
          <ac:graphicFrameMkLst>
            <pc:docMk/>
            <pc:sldMk cId="2547639762" sldId="338"/>
            <ac:graphicFrameMk id="4" creationId="{FAFBD6A4-9383-EFF9-6EDB-D5DACB3D6866}"/>
          </ac:graphicFrameMkLst>
        </pc:graphicFrameChg>
        <pc:graphicFrameChg chg="add del mod">
          <ac:chgData name="Alison Kleffner" userId="0bed3509-e787-48f4-9a13-47afcd2529d5" providerId="ADAL" clId="{A77833D6-49E4-4E9A-90FC-827386025560}" dt="2022-11-13T22:06:59.437" v="763" actId="478"/>
          <ac:graphicFrameMkLst>
            <pc:docMk/>
            <pc:sldMk cId="2547639762" sldId="338"/>
            <ac:graphicFrameMk id="5" creationId="{53200A95-12EF-FA21-80B2-C4F05A935A05}"/>
          </ac:graphicFrameMkLst>
        </pc:graphicFrameChg>
        <pc:graphicFrameChg chg="add mod modGraphic">
          <ac:chgData name="Alison Kleffner" userId="0bed3509-e787-48f4-9a13-47afcd2529d5" providerId="ADAL" clId="{A77833D6-49E4-4E9A-90FC-827386025560}" dt="2022-11-13T22:12:23.226" v="833" actId="14100"/>
          <ac:graphicFrameMkLst>
            <pc:docMk/>
            <pc:sldMk cId="2547639762" sldId="338"/>
            <ac:graphicFrameMk id="6" creationId="{3DCD7410-2240-96F0-72FC-748DE01F1353}"/>
          </ac:graphicFrameMkLst>
        </pc:graphicFrameChg>
        <pc:inkChg chg="del">
          <ac:chgData name="Alison Kleffner" userId="0bed3509-e787-48f4-9a13-47afcd2529d5" providerId="ADAL" clId="{A77833D6-49E4-4E9A-90FC-827386025560}" dt="2022-11-18T16:49:18.926" v="2420" actId="478"/>
          <ac:inkMkLst>
            <pc:docMk/>
            <pc:sldMk cId="2547639762" sldId="338"/>
            <ac:inkMk id="3" creationId="{5B099CB7-BA18-F825-C0B4-FD4999A3E45A}"/>
          </ac:inkMkLst>
        </pc:inkChg>
        <pc:inkChg chg="del">
          <ac:chgData name="Alison Kleffner" userId="0bed3509-e787-48f4-9a13-47afcd2529d5" providerId="ADAL" clId="{A77833D6-49E4-4E9A-90FC-827386025560}" dt="2022-11-18T16:49:20.825" v="2421" actId="478"/>
          <ac:inkMkLst>
            <pc:docMk/>
            <pc:sldMk cId="2547639762" sldId="338"/>
            <ac:inkMk id="4" creationId="{1621F404-4675-D591-2C63-8C40B1A6446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8.305" v="2349" actId="478"/>
        <pc:sldMkLst>
          <pc:docMk/>
          <pc:sldMk cId="103601530" sldId="339"/>
        </pc:sldMkLst>
        <pc:spChg chg="mod">
          <ac:chgData name="Alison Kleffner" userId="0bed3509-e787-48f4-9a13-47afcd2529d5" providerId="ADAL" clId="{A77833D6-49E4-4E9A-90FC-827386025560}" dt="2022-11-13T21:56:54.704" v="634" actId="20577"/>
          <ac:spMkLst>
            <pc:docMk/>
            <pc:sldMk cId="103601530" sldId="339"/>
            <ac:spMk id="3" creationId="{28468CEA-AF66-4C04-AAB5-029CDD80427A}"/>
          </ac:spMkLst>
        </pc:spChg>
        <pc:inkChg chg="del">
          <ac:chgData name="Alison Kleffner" userId="0bed3509-e787-48f4-9a13-47afcd2529d5" providerId="ADAL" clId="{A77833D6-49E4-4E9A-90FC-827386025560}" dt="2022-11-18T16:42:48.305" v="2349" actId="478"/>
          <ac:inkMkLst>
            <pc:docMk/>
            <pc:sldMk cId="103601530" sldId="339"/>
            <ac:inkMk id="4" creationId="{06A46E87-0006-BEED-8F88-0E35960C862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27.479" v="2347" actId="14100"/>
        <pc:sldMkLst>
          <pc:docMk/>
          <pc:sldMk cId="2157558300" sldId="341"/>
        </pc:sldMkLst>
        <pc:spChg chg="mod">
          <ac:chgData name="Alison Kleffner" userId="0bed3509-e787-48f4-9a13-47afcd2529d5" providerId="ADAL" clId="{A77833D6-49E4-4E9A-90FC-827386025560}" dt="2022-11-18T16:42:24.016" v="2346" actId="14100"/>
          <ac:spMkLst>
            <pc:docMk/>
            <pc:sldMk cId="2157558300" sldId="341"/>
            <ac:spMk id="2" creationId="{9F9900D7-3799-4974-B39E-8091A5661184}"/>
          </ac:spMkLst>
        </pc:spChg>
        <pc:spChg chg="mod">
          <ac:chgData name="Alison Kleffner" userId="0bed3509-e787-48f4-9a13-47afcd2529d5" providerId="ADAL" clId="{A77833D6-49E4-4E9A-90FC-827386025560}" dt="2022-11-18T16:42:27.479" v="2347" actId="14100"/>
          <ac:spMkLst>
            <pc:docMk/>
            <pc:sldMk cId="2157558300" sldId="341"/>
            <ac:spMk id="3" creationId="{78F4485D-F8E1-45ED-8234-C466DB81B649}"/>
          </ac:spMkLst>
        </pc:spChg>
        <pc:graphicFrameChg chg="mod modGraphic">
          <ac:chgData name="Alison Kleffner" userId="0bed3509-e787-48f4-9a13-47afcd2529d5" providerId="ADAL" clId="{A77833D6-49E4-4E9A-90FC-827386025560}" dt="2022-11-17T19:42:25.286" v="1808" actId="20577"/>
          <ac:graphicFrameMkLst>
            <pc:docMk/>
            <pc:sldMk cId="2157558300" sldId="341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2:19.399" v="2345" actId="478"/>
          <ac:inkMkLst>
            <pc:docMk/>
            <pc:sldMk cId="2157558300" sldId="341"/>
            <ac:inkMk id="5" creationId="{DD6C9868-1C05-CC48-3B55-BC524CB7B07B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3.238" v="2348" actId="478"/>
        <pc:sldMkLst>
          <pc:docMk/>
          <pc:sldMk cId="3050515578" sldId="342"/>
        </pc:sldMkLst>
        <pc:spChg chg="mod">
          <ac:chgData name="Alison Kleffner" userId="0bed3509-e787-48f4-9a13-47afcd2529d5" providerId="ADAL" clId="{A77833D6-49E4-4E9A-90FC-827386025560}" dt="2022-11-17T19:41:46.627" v="1796" actId="20577"/>
          <ac:spMkLst>
            <pc:docMk/>
            <pc:sldMk cId="3050515578" sldId="342"/>
            <ac:spMk id="3" creationId="{2B7DC0EE-5FAB-4DFD-95F9-814F7AC2DE35}"/>
          </ac:spMkLst>
        </pc:spChg>
        <pc:inkChg chg="del">
          <ac:chgData name="Alison Kleffner" userId="0bed3509-e787-48f4-9a13-47afcd2529d5" providerId="ADAL" clId="{A77833D6-49E4-4E9A-90FC-827386025560}" dt="2022-11-18T16:42:43.238" v="2348" actId="478"/>
          <ac:inkMkLst>
            <pc:docMk/>
            <pc:sldMk cId="3050515578" sldId="342"/>
            <ac:inkMk id="4" creationId="{22D9401D-1676-7197-1434-FC184B8DCBD7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7T19:45:57.649" v="1950" actId="20577"/>
        <pc:sldMkLst>
          <pc:docMk/>
          <pc:sldMk cId="3334939526" sldId="344"/>
        </pc:sldMkLst>
        <pc:spChg chg="mod">
          <ac:chgData name="Alison Kleffner" userId="0bed3509-e787-48f4-9a13-47afcd2529d5" providerId="ADAL" clId="{A77833D6-49E4-4E9A-90FC-827386025560}" dt="2022-11-17T19:45:57.649" v="1950" actId="20577"/>
          <ac:spMkLst>
            <pc:docMk/>
            <pc:sldMk cId="3334939526" sldId="344"/>
            <ac:spMk id="3" creationId="{2A3EBB14-E5F2-460D-99CF-8C627CD7D356}"/>
          </ac:spMkLst>
        </pc:spChg>
        <pc:inkChg chg="del">
          <ac:chgData name="Alison Kleffner" userId="0bed3509-e787-48f4-9a13-47afcd2529d5" providerId="ADAL" clId="{A77833D6-49E4-4E9A-90FC-827386025560}" dt="2022-11-13T21:57:29.866" v="635" actId="478"/>
          <ac:inkMkLst>
            <pc:docMk/>
            <pc:sldMk cId="3334939526" sldId="344"/>
            <ac:inkMk id="4" creationId="{4BFDB8A3-9E0B-5B4B-8655-7B43B7DE7B85}"/>
          </ac:inkMkLst>
        </pc:inkChg>
      </pc:sldChg>
      <pc:sldChg chg="modSp add del mod setBg">
        <pc:chgData name="Alison Kleffner" userId="0bed3509-e787-48f4-9a13-47afcd2529d5" providerId="ADAL" clId="{A77833D6-49E4-4E9A-90FC-827386025560}" dt="2022-11-17T19:42:57.405" v="1809" actId="47"/>
        <pc:sldMkLst>
          <pc:docMk/>
          <pc:sldMk cId="3486326053" sldId="345"/>
        </pc:sldMkLst>
        <pc:spChg chg="mod">
          <ac:chgData name="Alison Kleffner" userId="0bed3509-e787-48f4-9a13-47afcd2529d5" providerId="ADAL" clId="{A77833D6-49E4-4E9A-90FC-827386025560}" dt="2022-11-13T21:57:41.997" v="638" actId="20577"/>
          <ac:spMkLst>
            <pc:docMk/>
            <pc:sldMk cId="3486326053" sldId="345"/>
            <ac:spMk id="3" creationId="{86338600-C550-4F58-AC95-EC8AE238DA89}"/>
          </ac:spMkLst>
        </pc:sp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453944791" sldId="346"/>
        </pc:sldMkLst>
      </pc:sldChg>
      <pc:sldChg chg="addSp delSp modSp del mod">
        <pc:chgData name="Alison Kleffner" userId="0bed3509-e787-48f4-9a13-47afcd2529d5" providerId="ADAL" clId="{A77833D6-49E4-4E9A-90FC-827386025560}" dt="2022-11-17T20:24:13.122" v="1958" actId="47"/>
        <pc:sldMkLst>
          <pc:docMk/>
          <pc:sldMk cId="3623541170" sldId="346"/>
        </pc:sldMkLst>
        <pc:spChg chg="mod">
          <ac:chgData name="Alison Kleffner" userId="0bed3509-e787-48f4-9a13-47afcd2529d5" providerId="ADAL" clId="{A77833D6-49E4-4E9A-90FC-827386025560}" dt="2022-11-13T21:59:24.322" v="678" actId="20577"/>
          <ac:spMkLst>
            <pc:docMk/>
            <pc:sldMk cId="3623541170" sldId="346"/>
            <ac:spMk id="2" creationId="{7EF49446-098E-4A15-E317-75FA9BC0DD29}"/>
          </ac:spMkLst>
        </pc:spChg>
        <pc:spChg chg="del mod">
          <ac:chgData name="Alison Kleffner" userId="0bed3509-e787-48f4-9a13-47afcd2529d5" providerId="ADAL" clId="{A77833D6-49E4-4E9A-90FC-827386025560}" dt="2022-11-13T22:06:50.259" v="760" actId="478"/>
          <ac:spMkLst>
            <pc:docMk/>
            <pc:sldMk cId="3623541170" sldId="346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06:51.832" v="761" actId="478"/>
          <ac:spMkLst>
            <pc:docMk/>
            <pc:sldMk cId="3623541170" sldId="346"/>
            <ac:spMk id="5" creationId="{462DA579-1633-848C-7334-7D333D68EB4F}"/>
          </ac:spMkLst>
        </pc:spChg>
        <pc:graphicFrameChg chg="add mod modGraphic">
          <ac:chgData name="Alison Kleffner" userId="0bed3509-e787-48f4-9a13-47afcd2529d5" providerId="ADAL" clId="{A77833D6-49E4-4E9A-90FC-827386025560}" dt="2022-11-13T22:12:17.855" v="832" actId="14100"/>
          <ac:graphicFrameMkLst>
            <pc:docMk/>
            <pc:sldMk cId="3623541170" sldId="346"/>
            <ac:graphicFrameMk id="6" creationId="{24D32742-B8C0-E20A-47F0-9F25548CBCE4}"/>
          </ac:graphicFrameMkLst>
        </pc:graphicFrame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1922119515" sldId="347"/>
        </pc:sldMkLst>
      </pc:sldChg>
      <pc:sldChg chg="addSp delSp modSp new mod">
        <pc:chgData name="Alison Kleffner" userId="0bed3509-e787-48f4-9a13-47afcd2529d5" providerId="ADAL" clId="{A77833D6-49E4-4E9A-90FC-827386025560}" dt="2022-11-18T17:03:00.610" v="2439" actId="478"/>
        <pc:sldMkLst>
          <pc:docMk/>
          <pc:sldMk cId="3439195496" sldId="347"/>
        </pc:sldMkLst>
        <pc:spChg chg="mod">
          <ac:chgData name="Alison Kleffner" userId="0bed3509-e787-48f4-9a13-47afcd2529d5" providerId="ADAL" clId="{A77833D6-49E4-4E9A-90FC-827386025560}" dt="2022-11-13T21:59:34.048" v="685" actId="20577"/>
          <ac:spMkLst>
            <pc:docMk/>
            <pc:sldMk cId="3439195496" sldId="347"/>
            <ac:spMk id="2" creationId="{A0944DCA-92A5-E9D9-1D13-7A1F7F0ECC40}"/>
          </ac:spMkLst>
        </pc:spChg>
        <pc:spChg chg="mod">
          <ac:chgData name="Alison Kleffner" userId="0bed3509-e787-48f4-9a13-47afcd2529d5" providerId="ADAL" clId="{A77833D6-49E4-4E9A-90FC-827386025560}" dt="2022-11-14T03:41:07.855" v="1784" actId="20577"/>
          <ac:spMkLst>
            <pc:docMk/>
            <pc:sldMk cId="3439195496" sldId="347"/>
            <ac:spMk id="3" creationId="{1977FBBA-DF73-9193-DBEE-28F80091AE58}"/>
          </ac:spMkLst>
        </pc:spChg>
        <pc:inkChg chg="add del">
          <ac:chgData name="Alison Kleffner" userId="0bed3509-e787-48f4-9a13-47afcd2529d5" providerId="ADAL" clId="{A77833D6-49E4-4E9A-90FC-827386025560}" dt="2022-11-18T17:03:00.610" v="2439" actId="478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 delSp modSp new mod">
        <pc:chgData name="Alison Kleffner" userId="0bed3509-e787-48f4-9a13-47afcd2529d5" providerId="ADAL" clId="{A77833D6-49E4-4E9A-90FC-827386025560}" dt="2022-11-18T16:50:51.899" v="2435" actId="478"/>
        <pc:sldMkLst>
          <pc:docMk/>
          <pc:sldMk cId="2405268277" sldId="348"/>
        </pc:sldMkLst>
        <pc:spChg chg="mod">
          <ac:chgData name="Alison Kleffner" userId="0bed3509-e787-48f4-9a13-47afcd2529d5" providerId="ADAL" clId="{A77833D6-49E4-4E9A-90FC-827386025560}" dt="2022-11-13T21:59:41.383" v="700" actId="20577"/>
          <ac:spMkLst>
            <pc:docMk/>
            <pc:sldMk cId="2405268277" sldId="348"/>
            <ac:spMk id="2" creationId="{A76916FE-F33F-FB13-D804-42940906BCCA}"/>
          </ac:spMkLst>
        </pc:spChg>
        <pc:spChg chg="mod">
          <ac:chgData name="Alison Kleffner" userId="0bed3509-e787-48f4-9a13-47afcd2529d5" providerId="ADAL" clId="{A77833D6-49E4-4E9A-90FC-827386025560}" dt="2022-11-14T03:34:49.430" v="1300" actId="20577"/>
          <ac:spMkLst>
            <pc:docMk/>
            <pc:sldMk cId="2405268277" sldId="348"/>
            <ac:spMk id="3" creationId="{913FC177-0A80-8E7A-49C7-B2BB721B927B}"/>
          </ac:spMkLst>
        </pc:spChg>
        <pc:spChg chg="add del mod">
          <ac:chgData name="Alison Kleffner" userId="0bed3509-e787-48f4-9a13-47afcd2529d5" providerId="ADAL" clId="{A77833D6-49E4-4E9A-90FC-827386025560}" dt="2022-11-14T03:29:28.366" v="1118" actId="478"/>
          <ac:spMkLst>
            <pc:docMk/>
            <pc:sldMk cId="2405268277" sldId="348"/>
            <ac:spMk id="5" creationId="{61B42BAB-FA39-B402-6A55-A6E96A3070EE}"/>
          </ac:spMkLst>
        </pc:spChg>
        <pc:inkChg chg="del">
          <ac:chgData name="Alison Kleffner" userId="0bed3509-e787-48f4-9a13-47afcd2529d5" providerId="ADAL" clId="{A77833D6-49E4-4E9A-90FC-827386025560}" dt="2022-11-18T16:50:51.899" v="2435" actId="478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 delSp modSp new mod">
        <pc:chgData name="Alison Kleffner" userId="0bed3509-e787-48f4-9a13-47afcd2529d5" providerId="ADAL" clId="{A77833D6-49E4-4E9A-90FC-827386025560}" dt="2022-11-18T16:51:10.767" v="2436" actId="478"/>
        <pc:sldMkLst>
          <pc:docMk/>
          <pc:sldMk cId="977737355" sldId="349"/>
        </pc:sldMkLst>
        <pc:spChg chg="mod">
          <ac:chgData name="Alison Kleffner" userId="0bed3509-e787-48f4-9a13-47afcd2529d5" providerId="ADAL" clId="{A77833D6-49E4-4E9A-90FC-827386025560}" dt="2022-11-13T22:06:15.787" v="756" actId="20577"/>
          <ac:spMkLst>
            <pc:docMk/>
            <pc:sldMk cId="977737355" sldId="349"/>
            <ac:spMk id="2" creationId="{C70D9965-B187-44EB-CCB6-F19B8B04E826}"/>
          </ac:spMkLst>
        </pc:spChg>
        <pc:spChg chg="del">
          <ac:chgData name="Alison Kleffner" userId="0bed3509-e787-48f4-9a13-47afcd2529d5" providerId="ADAL" clId="{A77833D6-49E4-4E9A-90FC-827386025560}" dt="2022-11-13T22:16:25.599" v="836"/>
          <ac:spMkLst>
            <pc:docMk/>
            <pc:sldMk cId="977737355" sldId="349"/>
            <ac:spMk id="3" creationId="{31356E4A-D956-C1D6-78C0-A53651CD2CA0}"/>
          </ac:spMkLst>
        </pc:spChg>
        <pc:spChg chg="add mod">
          <ac:chgData name="Alison Kleffner" userId="0bed3509-e787-48f4-9a13-47afcd2529d5" providerId="ADAL" clId="{A77833D6-49E4-4E9A-90FC-827386025560}" dt="2022-11-14T03:36:44.329" v="1556" actId="255"/>
          <ac:spMkLst>
            <pc:docMk/>
            <pc:sldMk cId="977737355" sldId="349"/>
            <ac:spMk id="4" creationId="{06462D85-367D-AA71-566F-AC7FA94CED54}"/>
          </ac:spMkLst>
        </pc:spChg>
        <pc:inkChg chg="del">
          <ac:chgData name="Alison Kleffner" userId="0bed3509-e787-48f4-9a13-47afcd2529d5" providerId="ADAL" clId="{A77833D6-49E4-4E9A-90FC-827386025560}" dt="2022-11-18T16:51:10.767" v="2436" actId="478"/>
          <ac:inkMkLst>
            <pc:docMk/>
            <pc:sldMk cId="977737355" sldId="349"/>
            <ac:inkMk id="3" creationId="{B7469C66-8AD5-27CF-CC38-FE1FC2B71ECE}"/>
          </ac:inkMkLst>
        </pc:inkChg>
      </pc:sldChg>
      <pc:sldChg chg="modSp add mod setBg">
        <pc:chgData name="Alison Kleffner" userId="0bed3509-e787-48f4-9a13-47afcd2529d5" providerId="ADAL" clId="{A77833D6-49E4-4E9A-90FC-827386025560}" dt="2022-11-17T19:46:59.285" v="1952" actId="1076"/>
        <pc:sldMkLst>
          <pc:docMk/>
          <pc:sldMk cId="3486326053" sldId="350"/>
        </pc:sldMkLst>
        <pc:picChg chg="mod">
          <ac:chgData name="Alison Kleffner" userId="0bed3509-e787-48f4-9a13-47afcd2529d5" providerId="ADAL" clId="{A77833D6-49E4-4E9A-90FC-827386025560}" dt="2022-11-17T19:46:59.285" v="1952" actId="1076"/>
          <ac:picMkLst>
            <pc:docMk/>
            <pc:sldMk cId="3486326053" sldId="350"/>
            <ac:picMk id="5" creationId="{AE7FA370-85CF-4848-993E-9E006EDCCDF4}"/>
          </ac:picMkLst>
        </pc:picChg>
      </pc:sldChg>
      <pc:sldChg chg="modSp new mod">
        <pc:chgData name="Alison Kleffner" userId="0bed3509-e787-48f4-9a13-47afcd2529d5" providerId="ADAL" clId="{A77833D6-49E4-4E9A-90FC-827386025560}" dt="2022-11-18T13:59:55.613" v="2168" actId="20577"/>
        <pc:sldMkLst>
          <pc:docMk/>
          <pc:sldMk cId="753681709" sldId="351"/>
        </pc:sldMkLst>
        <pc:spChg chg="mod">
          <ac:chgData name="Alison Kleffner" userId="0bed3509-e787-48f4-9a13-47afcd2529d5" providerId="ADAL" clId="{A77833D6-49E4-4E9A-90FC-827386025560}" dt="2022-11-18T13:59:55.613" v="2168" actId="20577"/>
          <ac:spMkLst>
            <pc:docMk/>
            <pc:sldMk cId="753681709" sldId="351"/>
            <ac:spMk id="2" creationId="{75FB2FDB-DE53-0128-B287-10AE07C49384}"/>
          </ac:spMkLst>
        </pc:spChg>
        <pc:spChg chg="mod">
          <ac:chgData name="Alison Kleffner" userId="0bed3509-e787-48f4-9a13-47afcd2529d5" providerId="ADAL" clId="{A77833D6-49E4-4E9A-90FC-827386025560}" dt="2022-11-17T20:26:47.436" v="2132" actId="20577"/>
          <ac:spMkLst>
            <pc:docMk/>
            <pc:sldMk cId="753681709" sldId="351"/>
            <ac:spMk id="3" creationId="{597C3960-F56E-DD22-EEC8-337B78566063}"/>
          </ac:spMkLst>
        </pc:spChg>
      </pc:sldChg>
      <pc:sldChg chg="delSp new mod modClrScheme chgLayout">
        <pc:chgData name="Alison Kleffner" userId="0bed3509-e787-48f4-9a13-47afcd2529d5" providerId="ADAL" clId="{A77833D6-49E4-4E9A-90FC-827386025560}" dt="2022-11-18T16:49:33.876" v="2424" actId="478"/>
        <pc:sldMkLst>
          <pc:docMk/>
          <pc:sldMk cId="2545514770" sldId="352"/>
        </pc:sldMkLst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2" creationId="{06860266-4DFB-A4AF-8DAA-D9F4A5821E1A}"/>
          </ac:spMkLst>
        </pc:spChg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3" creationId="{50B5542E-61BB-8874-F875-5567A50D2350}"/>
          </ac:spMkLst>
        </pc:spChg>
        <pc:inkChg chg="del">
          <ac:chgData name="Alison Kleffner" userId="0bed3509-e787-48f4-9a13-47afcd2529d5" providerId="ADAL" clId="{A77833D6-49E4-4E9A-90FC-827386025560}" dt="2022-11-18T16:49:33.876" v="2424" actId="478"/>
          <ac:inkMkLst>
            <pc:docMk/>
            <pc:sldMk cId="2545514770" sldId="352"/>
            <ac:inkMk id="2" creationId="{D1DCB1F9-2CA6-D7BE-3FF9-6FC3828CFACD}"/>
          </ac:inkMkLst>
        </pc:inkChg>
        <pc:inkChg chg="del">
          <ac:chgData name="Alison Kleffner" userId="0bed3509-e787-48f4-9a13-47afcd2529d5" providerId="ADAL" clId="{A77833D6-49E4-4E9A-90FC-827386025560}" dt="2022-11-18T16:49:30.069" v="2422" actId="478"/>
          <ac:inkMkLst>
            <pc:docMk/>
            <pc:sldMk cId="2545514770" sldId="352"/>
            <ac:inkMk id="3" creationId="{B2330249-2A1F-B12F-F662-C6803FE0595B}"/>
          </ac:inkMkLst>
        </pc:inkChg>
        <pc:inkChg chg="del">
          <ac:chgData name="Alison Kleffner" userId="0bed3509-e787-48f4-9a13-47afcd2529d5" providerId="ADAL" clId="{A77833D6-49E4-4E9A-90FC-827386025560}" dt="2022-11-18T16:49:32.426" v="2423" actId="478"/>
          <ac:inkMkLst>
            <pc:docMk/>
            <pc:sldMk cId="2545514770" sldId="352"/>
            <ac:inkMk id="4" creationId="{E2EA870C-67CE-42DC-4574-E0685BEDE510}"/>
          </ac:inkMkLst>
        </pc:inkChg>
      </pc:sldChg>
      <pc:sldChg chg="delSp mod">
        <pc:chgData name="Alison Kleffner" userId="0bed3509-e787-48f4-9a13-47afcd2529d5" providerId="ADAL" clId="{A77833D6-49E4-4E9A-90FC-827386025560}" dt="2022-11-18T16:50:39.433" v="2427" actId="478"/>
        <pc:sldMkLst>
          <pc:docMk/>
          <pc:sldMk cId="3362213724" sldId="353"/>
        </pc:sldMkLst>
        <pc:inkChg chg="del">
          <ac:chgData name="Alison Kleffner" userId="0bed3509-e787-48f4-9a13-47afcd2529d5" providerId="ADAL" clId="{A77833D6-49E4-4E9A-90FC-827386025560}" dt="2022-11-18T16:49:37.136" v="2425" actId="478"/>
          <ac:inkMkLst>
            <pc:docMk/>
            <pc:sldMk cId="3362213724" sldId="353"/>
            <ac:inkMk id="4" creationId="{1406E98F-C352-C4A8-98B8-ABC01100C656}"/>
          </ac:inkMkLst>
        </pc:inkChg>
        <pc:inkChg chg="del">
          <ac:chgData name="Alison Kleffner" userId="0bed3509-e787-48f4-9a13-47afcd2529d5" providerId="ADAL" clId="{A77833D6-49E4-4E9A-90FC-827386025560}" dt="2022-11-18T16:50:37.873" v="2426" actId="478"/>
          <ac:inkMkLst>
            <pc:docMk/>
            <pc:sldMk cId="3362213724" sldId="353"/>
            <ac:inkMk id="5" creationId="{A8903A91-944B-6303-CB04-8E44B0DCA2D0}"/>
          </ac:inkMkLst>
        </pc:inkChg>
        <pc:inkChg chg="del">
          <ac:chgData name="Alison Kleffner" userId="0bed3509-e787-48f4-9a13-47afcd2529d5" providerId="ADAL" clId="{A77833D6-49E4-4E9A-90FC-827386025560}" dt="2022-11-18T16:50:39.433" v="2427" actId="478"/>
          <ac:inkMkLst>
            <pc:docMk/>
            <pc:sldMk cId="3362213724" sldId="353"/>
            <ac:inkMk id="6" creationId="{BEC6AA4B-FA70-F867-90DC-A778C54BB4C3}"/>
          </ac:inkMkLst>
        </pc:inkChg>
      </pc:sldChg>
      <pc:sldChg chg="new del">
        <pc:chgData name="Alison Kleffner" userId="0bed3509-e787-48f4-9a13-47afcd2529d5" providerId="ADAL" clId="{A77833D6-49E4-4E9A-90FC-827386025560}" dt="2022-11-18T16:39:42.259" v="2173" actId="680"/>
        <pc:sldMkLst>
          <pc:docMk/>
          <pc:sldMk cId="19336499" sldId="354"/>
        </pc:sldMkLst>
      </pc:sldChg>
      <pc:sldChg chg="add del">
        <pc:chgData name="Alison Kleffner" userId="0bed3509-e787-48f4-9a13-47afcd2529d5" providerId="ADAL" clId="{A77833D6-49E4-4E9A-90FC-827386025560}" dt="2022-11-18T16:43:04.430" v="2351"/>
        <pc:sldMkLst>
          <pc:docMk/>
          <pc:sldMk cId="1830011166" sldId="354"/>
        </pc:sldMkLst>
      </pc:sldChg>
      <pc:sldChg chg="add del">
        <pc:chgData name="Alison Kleffner" userId="0bed3509-e787-48f4-9a13-47afcd2529d5" providerId="ADAL" clId="{A77833D6-49E4-4E9A-90FC-827386025560}" dt="2022-11-13T22:16:27.345" v="837" actId="47"/>
        <pc:sldMkLst>
          <pc:docMk/>
          <pc:sldMk cId="2008666525" sldId="452"/>
        </pc:sldMkLst>
      </pc:sldChg>
    </pc:docChg>
  </pc:docChgLst>
  <pc:docChgLst>
    <pc:chgData name="Alison Kleffner" userId="0bed3509-e787-48f4-9a13-47afcd2529d5" providerId="ADAL" clId="{B9DBD34A-34BF-FE49-ACF9-586E4A6840F3}"/>
    <pc:docChg chg="custSel modSld">
      <pc:chgData name="Alison Kleffner" userId="0bed3509-e787-48f4-9a13-47afcd2529d5" providerId="ADAL" clId="{B9DBD34A-34BF-FE49-ACF9-586E4A6840F3}" dt="2022-11-18T18:01:37.397" v="1" actId="7634"/>
      <pc:docMkLst>
        <pc:docMk/>
      </pc:docMkLst>
      <pc:sldChg chg="addSp">
        <pc:chgData name="Alison Kleffner" userId="0bed3509-e787-48f4-9a13-47afcd2529d5" providerId="ADAL" clId="{B9DBD34A-34BF-FE49-ACF9-586E4A6840F3}" dt="2022-11-18T18:01:37.397" v="1" actId="7634"/>
        <pc:sldMkLst>
          <pc:docMk/>
          <pc:sldMk cId="1794091297" sldId="286"/>
        </pc:sldMkLst>
        <pc:inkChg chg="add">
          <ac:chgData name="Alison Kleffner" userId="0bed3509-e787-48f4-9a13-47afcd2529d5" providerId="ADAL" clId="{B9DBD34A-34BF-FE49-ACF9-586E4A6840F3}" dt="2022-11-18T18:01:37.397" v="1" actId="7634"/>
          <ac:inkMkLst>
            <pc:docMk/>
            <pc:sldMk cId="1794091297" sldId="286"/>
            <ac:inkMk id="5" creationId="{D3AD7AF8-BAAA-9582-864A-D1F773CCE03A}"/>
          </ac:inkMkLst>
        </pc:inkChg>
      </pc:sldChg>
      <pc:sldChg chg="addSp">
        <pc:chgData name="Alison Kleffner" userId="0bed3509-e787-48f4-9a13-47afcd2529d5" providerId="ADAL" clId="{B9DBD34A-34BF-FE49-ACF9-586E4A6840F3}" dt="2022-11-18T18:01:37.397" v="1" actId="7634"/>
        <pc:sldMkLst>
          <pc:docMk/>
          <pc:sldMk cId="2947884881" sldId="327"/>
        </pc:sldMkLst>
        <pc:inkChg chg="add">
          <ac:chgData name="Alison Kleffner" userId="0bed3509-e787-48f4-9a13-47afcd2529d5" providerId="ADAL" clId="{B9DBD34A-34BF-FE49-ACF9-586E4A6840F3}" dt="2022-11-18T18:01:37.397" v="1" actId="7634"/>
          <ac:inkMkLst>
            <pc:docMk/>
            <pc:sldMk cId="2947884881" sldId="327"/>
            <ac:inkMk id="4" creationId="{59607CFB-3B43-E38C-BAC4-A840827E3D7C}"/>
          </ac:inkMkLst>
        </pc:inkChg>
      </pc:sldChg>
      <pc:sldChg chg="addSp">
        <pc:chgData name="Alison Kleffner" userId="0bed3509-e787-48f4-9a13-47afcd2529d5" providerId="ADAL" clId="{B9DBD34A-34BF-FE49-ACF9-586E4A6840F3}" dt="2022-11-18T18:01:37.397" v="1" actId="7634"/>
        <pc:sldMkLst>
          <pc:docMk/>
          <pc:sldMk cId="1113799477" sldId="328"/>
        </pc:sldMkLst>
        <pc:inkChg chg="add">
          <ac:chgData name="Alison Kleffner" userId="0bed3509-e787-48f4-9a13-47afcd2529d5" providerId="ADAL" clId="{B9DBD34A-34BF-FE49-ACF9-586E4A6840F3}" dt="2022-11-18T18:01:37.397" v="1" actId="7634"/>
          <ac:inkMkLst>
            <pc:docMk/>
            <pc:sldMk cId="1113799477" sldId="328"/>
            <ac:inkMk id="4" creationId="{CCC8A55D-6C92-6D83-A2B2-29E1A376BA01}"/>
          </ac:inkMkLst>
        </pc:inkChg>
      </pc:sldChg>
      <pc:sldChg chg="addSp">
        <pc:chgData name="Alison Kleffner" userId="0bed3509-e787-48f4-9a13-47afcd2529d5" providerId="ADAL" clId="{B9DBD34A-34BF-FE49-ACF9-586E4A6840F3}" dt="2022-11-18T18:01:37.397" v="1" actId="7634"/>
        <pc:sldMkLst>
          <pc:docMk/>
          <pc:sldMk cId="2547639762" sldId="338"/>
        </pc:sldMkLst>
        <pc:inkChg chg="add">
          <ac:chgData name="Alison Kleffner" userId="0bed3509-e787-48f4-9a13-47afcd2529d5" providerId="ADAL" clId="{B9DBD34A-34BF-FE49-ACF9-586E4A6840F3}" dt="2022-11-18T18:01:37.397" v="1" actId="7634"/>
          <ac:inkMkLst>
            <pc:docMk/>
            <pc:sldMk cId="2547639762" sldId="338"/>
            <ac:inkMk id="3" creationId="{B8C7060E-0609-1564-E4ED-019E4513D1C0}"/>
          </ac:inkMkLst>
        </pc:inkChg>
      </pc:sldChg>
      <pc:sldChg chg="addSp">
        <pc:chgData name="Alison Kleffner" userId="0bed3509-e787-48f4-9a13-47afcd2529d5" providerId="ADAL" clId="{B9DBD34A-34BF-FE49-ACF9-586E4A6840F3}" dt="2022-11-18T17:25:52.744" v="0" actId="7634"/>
        <pc:sldMkLst>
          <pc:docMk/>
          <pc:sldMk cId="103601530" sldId="339"/>
        </pc:sldMkLst>
        <pc:inkChg chg="add">
          <ac:chgData name="Alison Kleffner" userId="0bed3509-e787-48f4-9a13-47afcd2529d5" providerId="ADAL" clId="{B9DBD34A-34BF-FE49-ACF9-586E4A6840F3}" dt="2022-11-18T17:25:52.744" v="0" actId="7634"/>
          <ac:inkMkLst>
            <pc:docMk/>
            <pc:sldMk cId="103601530" sldId="339"/>
            <ac:inkMk id="4" creationId="{A68FBF44-5913-C5B7-4FC9-C844A685AA13}"/>
          </ac:inkMkLst>
        </pc:inkChg>
      </pc:sldChg>
      <pc:sldChg chg="addSp">
        <pc:chgData name="Alison Kleffner" userId="0bed3509-e787-48f4-9a13-47afcd2529d5" providerId="ADAL" clId="{B9DBD34A-34BF-FE49-ACF9-586E4A6840F3}" dt="2022-11-18T17:25:52.744" v="0" actId="7634"/>
        <pc:sldMkLst>
          <pc:docMk/>
          <pc:sldMk cId="2157558300" sldId="341"/>
        </pc:sldMkLst>
        <pc:inkChg chg="add">
          <ac:chgData name="Alison Kleffner" userId="0bed3509-e787-48f4-9a13-47afcd2529d5" providerId="ADAL" clId="{B9DBD34A-34BF-FE49-ACF9-586E4A6840F3}" dt="2022-11-18T17:25:52.744" v="0" actId="7634"/>
          <ac:inkMkLst>
            <pc:docMk/>
            <pc:sldMk cId="2157558300" sldId="341"/>
            <ac:inkMk id="5" creationId="{18643B00-192C-8D00-31CF-944B31959465}"/>
          </ac:inkMkLst>
        </pc:inkChg>
      </pc:sldChg>
      <pc:sldChg chg="addSp">
        <pc:chgData name="Alison Kleffner" userId="0bed3509-e787-48f4-9a13-47afcd2529d5" providerId="ADAL" clId="{B9DBD34A-34BF-FE49-ACF9-586E4A6840F3}" dt="2022-11-18T17:25:52.744" v="0" actId="7634"/>
        <pc:sldMkLst>
          <pc:docMk/>
          <pc:sldMk cId="3050515578" sldId="342"/>
        </pc:sldMkLst>
        <pc:inkChg chg="add">
          <ac:chgData name="Alison Kleffner" userId="0bed3509-e787-48f4-9a13-47afcd2529d5" providerId="ADAL" clId="{B9DBD34A-34BF-FE49-ACF9-586E4A6840F3}" dt="2022-11-18T17:25:52.744" v="0" actId="7634"/>
          <ac:inkMkLst>
            <pc:docMk/>
            <pc:sldMk cId="3050515578" sldId="342"/>
            <ac:inkMk id="4" creationId="{0A5862B6-20B7-6BD0-985D-C9BA991193A5}"/>
          </ac:inkMkLst>
        </pc:inkChg>
      </pc:sldChg>
      <pc:sldChg chg="addSp">
        <pc:chgData name="Alison Kleffner" userId="0bed3509-e787-48f4-9a13-47afcd2529d5" providerId="ADAL" clId="{B9DBD34A-34BF-FE49-ACF9-586E4A6840F3}" dt="2022-11-18T18:01:37.397" v="1" actId="7634"/>
        <pc:sldMkLst>
          <pc:docMk/>
          <pc:sldMk cId="2545514770" sldId="352"/>
        </pc:sldMkLst>
        <pc:inkChg chg="add">
          <ac:chgData name="Alison Kleffner" userId="0bed3509-e787-48f4-9a13-47afcd2529d5" providerId="ADAL" clId="{B9DBD34A-34BF-FE49-ACF9-586E4A6840F3}" dt="2022-11-18T18:01:37.397" v="1" actId="7634"/>
          <ac:inkMkLst>
            <pc:docMk/>
            <pc:sldMk cId="2545514770" sldId="352"/>
            <ac:inkMk id="2" creationId="{8A797E3D-CA7E-F27B-DEBA-0508EC503526}"/>
          </ac:inkMkLst>
        </pc:inkChg>
      </pc:sldChg>
      <pc:sldChg chg="addSp">
        <pc:chgData name="Alison Kleffner" userId="0bed3509-e787-48f4-9a13-47afcd2529d5" providerId="ADAL" clId="{B9DBD34A-34BF-FE49-ACF9-586E4A6840F3}" dt="2022-11-18T18:01:37.397" v="1" actId="7634"/>
        <pc:sldMkLst>
          <pc:docMk/>
          <pc:sldMk cId="3362213724" sldId="353"/>
        </pc:sldMkLst>
        <pc:inkChg chg="add">
          <ac:chgData name="Alison Kleffner" userId="0bed3509-e787-48f4-9a13-47afcd2529d5" providerId="ADAL" clId="{B9DBD34A-34BF-FE49-ACF9-586E4A6840F3}" dt="2022-11-18T18:01:37.397" v="1" actId="7634"/>
          <ac:inkMkLst>
            <pc:docMk/>
            <pc:sldMk cId="3362213724" sldId="353"/>
            <ac:inkMk id="2" creationId="{8A0933E8-2E0B-FE15-1DB3-28DAEEED624B}"/>
          </ac:inkMkLst>
        </pc:inkChg>
      </pc:sldChg>
      <pc:sldChg chg="addSp">
        <pc:chgData name="Alison Kleffner" userId="0bed3509-e787-48f4-9a13-47afcd2529d5" providerId="ADAL" clId="{B9DBD34A-34BF-FE49-ACF9-586E4A6840F3}" dt="2022-11-18T18:01:37.397" v="1" actId="7634"/>
        <pc:sldMkLst>
          <pc:docMk/>
          <pc:sldMk cId="11048004" sldId="354"/>
        </pc:sldMkLst>
        <pc:inkChg chg="add">
          <ac:chgData name="Alison Kleffner" userId="0bed3509-e787-48f4-9a13-47afcd2529d5" providerId="ADAL" clId="{B9DBD34A-34BF-FE49-ACF9-586E4A6840F3}" dt="2022-11-18T18:01:37.397" v="1" actId="7634"/>
          <ac:inkMkLst>
            <pc:docMk/>
            <pc:sldMk cId="11048004" sldId="354"/>
            <ac:inkMk id="3" creationId="{FF4D823E-21B0-DF9C-DC18-C33F6362BB12}"/>
          </ac:inkMkLst>
        </pc:inkChg>
      </pc:sldChg>
    </pc:docChg>
  </pc:docChgLst>
  <pc:docChgLst>
    <pc:chgData name="Alison Kleffner" userId="0bed3509-e787-48f4-9a13-47afcd2529d5" providerId="ADAL" clId="{82D5EC28-8914-D347-A951-FEDD700CDB88}"/>
    <pc:docChg chg="custSel addSld modSld sldOrd">
      <pc:chgData name="Alison Kleffner" userId="0bed3509-e787-48f4-9a13-47afcd2529d5" providerId="ADAL" clId="{82D5EC28-8914-D347-A951-FEDD700CDB88}" dt="2022-11-18T16:34:32.212" v="12" actId="7634"/>
      <pc:docMkLst>
        <pc:docMk/>
      </pc:docMkLst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62525563" sldId="25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62525563" sldId="257"/>
            <ac:inkMk id="2" creationId="{C1724A9A-BFD2-5373-EA9F-2CCAB3329E2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975868520" sldId="285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975868520" sldId="285"/>
            <ac:inkMk id="5" creationId="{56B9BA94-CE62-B1BE-89FD-5624C0AFBD99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794091297" sldId="286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">
        <pc:chgData name="Alison Kleffner" userId="0bed3509-e787-48f4-9a13-47afcd2529d5" providerId="ADAL" clId="{82D5EC28-8914-D347-A951-FEDD700CDB88}" dt="2022-11-18T15:14:43.065" v="10" actId="7634"/>
        <pc:sldMkLst>
          <pc:docMk/>
          <pc:sldMk cId="131136163" sldId="289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131136163" sldId="289"/>
            <ac:inkMk id="4" creationId="{4F1AAA8E-C538-54D3-5911-E4225396696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947884881" sldId="327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2947884881" sldId="327"/>
            <ac:inkMk id="6" creationId="{B6A0536D-111A-CD02-880B-758F24E744D9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947884881" sldId="327"/>
            <ac:inkMk id="8" creationId="{1B13B306-8F56-866D-3DA4-8F1F18F3EC9E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113799477" sldId="32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113799477" sldId="328"/>
            <ac:inkMk id="4" creationId="{DACB0BDB-605E-29FD-BE1A-768541AF0132}"/>
          </ac:inkMkLst>
        </pc:inkChg>
      </pc:sldChg>
      <pc:sldChg chg="addSp ord">
        <pc:chgData name="Alison Kleffner" userId="0bed3509-e787-48f4-9a13-47afcd2529d5" providerId="ADAL" clId="{82D5EC28-8914-D347-A951-FEDD700CDB88}" dt="2022-11-18T16:34:32.212" v="12" actId="7634"/>
        <pc:sldMkLst>
          <pc:docMk/>
          <pc:sldMk cId="3895926756" sldId="32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895926756" sldId="329"/>
            <ac:inkMk id="3" creationId="{76843E2F-8330-0A95-060D-9E0D5C95EF30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547639762" sldId="338"/>
        </pc:sldMkLst>
        <pc:inkChg chg="add">
          <ac:chgData name="Alison Kleffner" userId="0bed3509-e787-48f4-9a13-47afcd2529d5" providerId="ADAL" clId="{82D5EC28-8914-D347-A951-FEDD700CDB88}" dt="2022-11-18T15:20:58.584" v="11" actId="7634"/>
          <ac:inkMkLst>
            <pc:docMk/>
            <pc:sldMk cId="2547639762" sldId="338"/>
            <ac:inkMk id="3" creationId="{5B099CB7-BA18-F825-C0B4-FD4999A3E45A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547639762" sldId="338"/>
            <ac:inkMk id="4" creationId="{1621F404-4675-D591-2C63-8C40B1A6446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03601530" sldId="33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03601530" sldId="339"/>
            <ac:inkMk id="4" creationId="{06A46E87-0006-BEED-8F88-0E35960C862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157558300" sldId="341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157558300" sldId="341"/>
            <ac:inkMk id="5" creationId="{DD6C9868-1C05-CC48-3B55-BC524CB7B07B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050515578" sldId="342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050515578" sldId="342"/>
            <ac:inkMk id="4" creationId="{22D9401D-1676-7197-1434-FC184B8DCBD7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39195496" sldId="34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405268277" sldId="34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977737355" sldId="34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977737355" sldId="349"/>
            <ac:inkMk id="3" creationId="{B7469C66-8AD5-27CF-CC38-FE1FC2B71ECE}"/>
          </ac:inkMkLst>
        </pc:inkChg>
      </pc:sldChg>
      <pc:sldChg chg="addSp modSp">
        <pc:chgData name="Alison Kleffner" userId="0bed3509-e787-48f4-9a13-47afcd2529d5" providerId="ADAL" clId="{82D5EC28-8914-D347-A951-FEDD700CDB88}" dt="2022-11-18T15:02:09.076" v="7"/>
        <pc:sldMkLst>
          <pc:docMk/>
          <pc:sldMk cId="2545514770" sldId="352"/>
        </pc:sldMkLst>
        <pc:inkChg chg="add">
          <ac:chgData name="Alison Kleffner" userId="0bed3509-e787-48f4-9a13-47afcd2529d5" providerId="ADAL" clId="{82D5EC28-8914-D347-A951-FEDD700CDB88}" dt="2022-11-18T14:32:39.385" v="0" actId="7634"/>
          <ac:inkMkLst>
            <pc:docMk/>
            <pc:sldMk cId="2545514770" sldId="352"/>
            <ac:inkMk id="2" creationId="{D1DCB1F9-2CA6-D7BE-3FF9-6FC3828CFACD}"/>
          </ac:inkMkLst>
        </pc:inkChg>
        <pc:inkChg chg="add mod modStrokes">
          <ac:chgData name="Alison Kleffner" userId="0bed3509-e787-48f4-9a13-47afcd2529d5" providerId="ADAL" clId="{82D5EC28-8914-D347-A951-FEDD700CDB88}" dt="2022-11-18T15:01:57.651" v="6"/>
          <ac:inkMkLst>
            <pc:docMk/>
            <pc:sldMk cId="2545514770" sldId="352"/>
            <ac:inkMk id="3" creationId="{B2330249-2A1F-B12F-F662-C6803FE0595B}"/>
          </ac:inkMkLst>
        </pc:inkChg>
        <pc:inkChg chg="add">
          <ac:chgData name="Alison Kleffner" userId="0bed3509-e787-48f4-9a13-47afcd2529d5" providerId="ADAL" clId="{82D5EC28-8914-D347-A951-FEDD700CDB88}" dt="2022-11-18T15:02:09.076" v="7"/>
          <ac:inkMkLst>
            <pc:docMk/>
            <pc:sldMk cId="2545514770" sldId="352"/>
            <ac:inkMk id="4" creationId="{E2EA870C-67CE-42DC-4574-E0685BEDE510}"/>
          </ac:inkMkLst>
        </pc:inkChg>
      </pc:sldChg>
      <pc:sldChg chg="addSp delSp modSp new mod ord modClrScheme chgLayout">
        <pc:chgData name="Alison Kleffner" userId="0bed3509-e787-48f4-9a13-47afcd2529d5" providerId="ADAL" clId="{82D5EC28-8914-D347-A951-FEDD700CDB88}" dt="2022-11-18T16:34:32.212" v="12" actId="7634"/>
        <pc:sldMkLst>
          <pc:docMk/>
          <pc:sldMk cId="3362213724" sldId="353"/>
        </pc:sldMkLst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2" creationId="{2106DD1B-C221-E712-FE2A-9759CA260AAE}"/>
          </ac:spMkLst>
        </pc:spChg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3" creationId="{3BA14F9E-81C4-9271-5E04-C7636AFF65BD}"/>
          </ac:spMkLst>
        </pc:spChg>
        <pc:inkChg chg="add mod modStrokes">
          <ac:chgData name="Alison Kleffner" userId="0bed3509-e787-48f4-9a13-47afcd2529d5" providerId="ADAL" clId="{82D5EC28-8914-D347-A951-FEDD700CDB88}" dt="2022-11-18T15:02:16.596" v="8"/>
          <ac:inkMkLst>
            <pc:docMk/>
            <pc:sldMk cId="3362213724" sldId="353"/>
            <ac:inkMk id="4" creationId="{1406E98F-C352-C4A8-98B8-ABC01100C656}"/>
          </ac:inkMkLst>
        </pc:inkChg>
        <pc:inkChg chg="add">
          <ac:chgData name="Alison Kleffner" userId="0bed3509-e787-48f4-9a13-47afcd2529d5" providerId="ADAL" clId="{82D5EC28-8914-D347-A951-FEDD700CDB88}" dt="2022-11-18T15:02:51.830" v="9" actId="7634"/>
          <ac:inkMkLst>
            <pc:docMk/>
            <pc:sldMk cId="3362213724" sldId="353"/>
            <ac:inkMk id="5" creationId="{A8903A91-944B-6303-CB04-8E44B0DCA2D0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362213724" sldId="353"/>
            <ac:inkMk id="6" creationId="{BEC6AA4B-FA70-F867-90DC-A778C54BB4C3}"/>
          </ac:inkMkLst>
        </pc:inkChg>
      </pc:sldChg>
    </pc:docChg>
  </pc:docChgLst>
  <pc:docChgLst>
    <pc:chgData name="Alison Kleffner" userId="0bed3509-e787-48f4-9a13-47afcd2529d5" providerId="ADAL" clId="{96FB9347-6A18-433F-A52A-B36D2A681FF8}"/>
    <pc:docChg chg="addSld modSld">
      <pc:chgData name="Alison Kleffner" userId="0bed3509-e787-48f4-9a13-47afcd2529d5" providerId="ADAL" clId="{96FB9347-6A18-433F-A52A-B36D2A681FF8}" dt="2022-11-18T17:26:22.496" v="0"/>
      <pc:docMkLst>
        <pc:docMk/>
      </pc:docMkLst>
      <pc:sldChg chg="add">
        <pc:chgData name="Alison Kleffner" userId="0bed3509-e787-48f4-9a13-47afcd2529d5" providerId="ADAL" clId="{96FB9347-6A18-433F-A52A-B36D2A681FF8}" dt="2022-11-18T17:26:22.496" v="0"/>
        <pc:sldMkLst>
          <pc:docMk/>
          <pc:sldMk cId="11048004" sldId="35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7:26:17.0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3812 15367 6117,'0'8'2748,"0"-4"-1073,0-8-1293,0 2 1,0-11-199,0 4 1,-1 2-1,-3 1 182,0-1 1,-7 4-43,1-6-225,4 5 0,-6-4 1,6 5-1,-2-2-40,-3 2 0,3 0 1,-2 0 215,-1-2-154,-2 0 0,-1 5 0,-1 0 12,1 0 0,0 2 0,-1 1 0,2 3-12,4 2 1,-4 2 0,4 4 0,-4 1-21,-2-1 1,6 1-1,-1 1 1,1 1-3,1 2 0,-4 5 0,8-3 0,-1 2 24,-2 2 0,6 2 0,-4 2 0,2 1 91,-2 4 0,3-2 1,-2 5 61,2-2-180,2 5 1,2-8 0,1 5 10,2-2-77,6 5 1,-8-8 0,5 5-304,-2-2 174,6 5 0,-4-10 1,6 4-1,-1-4-112,-4-1 0,6-5 0,-3-3 0,6-4 81,0-4 1,-1-8 0,1-1 0,1-2 110,-1-2 0,-2 0 0,-2 0 0,0-2-18,1-2 0,-2 0 1,-2-5-1,-3-2-65,-2-2 1,4-1-1,-4-1 1,2-1 38,3-3 1,-4 3 0,-1-3-274,0 3 274,-4 1 1,4 1 0,-6 0-528,0-1 405,0 1 0,0-2 1,0-2-1460,0-1 1034,0-6 1,-1 2-1,-2-4 1,-2 1 608,2 2 0,-5 0 0,0-4 0</inkml:trace>
  <inkml:trace contextRef="#ctx0" brushRef="#br0" timeOffset="1">4575 15395 6952,'5'10'0,"1"-2"228,2-2 1,-5 6 681,2-3 0,-2-2 524,2-3-794,-3-2 0,4-4-362,-6-2 1,0 0-1,-2-4-87,-2 2-50,2-5 0,-6 8 1,3-7 102,-4-1-218,2 4 1,-4-5 0,5 2-1,-2-1-15,-4 1 1,4-3 0,0 4 0,0-2-89,0 1 1,-1-3 0,-6 5 201,1 0 0,0-3 0,-1 6 8,1 2 0,0 2 0,-1 1 1,1 1-7,-1 4 1,1 3 0,0 6-1,-1 1-19,1-1 1,-1 2 0,3 2 163,2 1-200,-3 6 1,10-2 0,-5 6 288,2-1-292,-5 1 1,9 6 0,-3 2 103,4 0-143,1 11 0,0-15 0,0 9 0,0-4-29,0-1 0,0-3 1,1 2-1,4 1-126,4 0 1,-1-5 0,2 1-1,1-1-88,2 2 0,1-8 0,1 2 0,-1 0-11,1-1 1,-1-3-1,0-3 1,1-4-15,-1-4 1,-1-7 0,-2 2 0,-1-1 192,1-4 1,0-3-1,0-5 1,-1-5 20,1-2 1,-3-4 0,2-2 224,1-1-115,2 0 0,-4 0 0,-1-2 126,-1-2-131,4-1 0,-8-4 0,5 0 1,-2 3 10,-2 1 0,2 0 0,-1-5 1,-2 0-55,-1 1 1,-2-1 0,0 0 0,0 0-7,0 0 1,0-4 0,-2-1 0,-1 2-38,-2 2 0,-5 0 1,4-1-1,-2 1-189,-3 3 0,3 8 0,0-1 0,0 4-705,0 2 0,5 4-1445,-2 1 1796,3-1 0,2 1 0,0-1 548,0-1 0,13-2 0,3-1 0</inkml:trace>
  <inkml:trace contextRef="#ctx0" brushRef="#br0" timeOffset="2">4963 15180 7853,'-1'-8'-622,"-4"3"2137,3 3 267,-4 2-739,6 0-700,0 7 1,0 1 0,0 6 0,0 2 154,0 3 0,0 4 0,0 5 1,0 3-129,0 2 1,0 6-1,0 9 1,0 4-163,0 4 0,0 2 1,0-1-1,0 1-105,0-1 0,0-4 0,0-2 0,1-1-152,4-4 0,-3-3 0,3-4 0,-4-6-44,-1-2 1,5-2-1,0-2 1,-2-3-225,-1-5 0,-2-3 0,0-2-711,0 1 610,0-1 1,-2-6-1063,-3-3 397,4-4 0,-6-2 155,7-4 0,0-5 0,0-7 928,0-2 0,-6-7 0,-2 4 0</inkml:trace>
  <inkml:trace contextRef="#ctx0" brushRef="#br0" timeOffset="3">5395 15108 8873,'0'14'1006,"0"-4"0,0-1 156,0 2-880,0 2 1,0 3 0,0 2 548,0 1-557,0 7 0,0-3 0,1 9 0,3 4 122,0 0 1,1 3 0,-5 4 0,2 0-252,3 0 1,-4 2-1,4 1 1,-3 2-110,-2-1 0,1-3 1,2 0-1,2-1-88,-2 0 0,-1-6 0,-2-2 0,2-2-148,2 1 0,-2-2 0,3-6 0,-4-4-170,-1-1 0,0 3 0,0-5-914,0-1 967,0-2 0,0-2 0,0 0-1242,0 1 385,0-7 58,0-2 1,0-19 0,2-6 1115,3-6 0,3-4 0,6 0 0</inkml:trace>
  <inkml:trace contextRef="#ctx0" brushRef="#br0" timeOffset="4">5898 15539 6952,'5'10'0,"0"-1"0,-2 3 319,-1 0 0,3-2 0,-1 0 0,0 1 758,-3 2 0,1 1-303,3 0-582,-4 1 0,7-1 0,-3 1 323,5-1-374,-4-6 0,7 3 1,-4-6 365,4-2-197,-5-1 1,11-2 257,0 0-440,7 0 1,-7-7 0,-3-2 0,-1-4 0,-4-1 0,2-1 0,-2 1 80,-2-1 0,3-4 0,-6 0 0,0 0-197,1-2 0,-2 3 0,-5-6 1,0-1-179,0-2 1,0 3-1,0 0 1,0-2-70,0-1 1,-5 0-1,-2 3-176,-1 5 384,-1 3 1,-1 3 0,1 2 140,-3 1-138,0 7 0,-3-3 0,1 6 132,-1 0-74,1 0 1,0 6 0,-1 3 0,1 4 6,-1 2 0,6-1 0,-1 2 0,-1 3 78,-2 5 1,1-1 0,0 1-1,3 1 172,-2 2 0,-1 2 0,3 1 1,2 2 123,1 2 0,4 6 0,-4 0 1,1 5-246,0 3 1,1 0 0,4-4-197,0 4 21,6-3 0,-3 3 1,5-8-1,0-3-64,0-2 0,2-6 0,4-5-54,1 1 68,-1-4 0,5 0 0,0-8 1,0-4 6,2-4 0,-3 1 0,4-1 0,-1-2-210,-3-1 1,-2-8 0,0-4 0,1-3-377,2-1 1,1-5 0,-6-2 0,0-1-275,1-4 1,-1-6 0,0-2 0,1 1-938,-1-2 0,-4 3 1845,-1-7 0,7 1 0,7-5 0</inkml:trace>
  <inkml:trace contextRef="#ctx0" brushRef="#br0" timeOffset="5">6963 15410 7853,'8'-15'333,"-2"7"1,-6-4 648,0 2-553,0 4 1,0-7 342,0 3-542,0 4 1,-6-5 0,-2 4 0,-2 1-26,1-1 0,-1-2 1,-4 2-1,-1 1-121,1 0 1,0 1 0,-1 5 0,1 0 9,0 0 1,-6 0-1,1 0 1,0 0-20,-2 0 1,5 6 0,-5 4 0,2 4 82,0 5 0,0-1 0,5 6 0,-1 2-15,1 1 1,1 6 0,2 1-21,1-2-80,7-2 1,-3-1-1,6 1 27,0 4-87,0-4 1,1 1 0,4-9 0,5-1 50,2-4 0,3 3 0,-1-4 1,1-5 6,-1-3 0,2 1 1,1-4-1,3-2-4,-3-1 1,4-4-1,-2-2 1,-1-6-36,-2-3 1,-2-3-1,2-1 1,2-4-41,1-1 1,-5-2 0,-4-7 0,1-1-133,2-1 0,0-3 1,-4 4-1,-4-1-102,-3 1 0,2 2 1,1 1-200,-2 0 394,-1 7 0,-4 1 1,-1 6 58,-2 1 31,1 6 141,-3 2-55,6 6 1,-7 1-1,4 4 73,0 5 0,-1 2 0,5 3 1,0 1 292,0 3 0,0-3 0,0 5 0,0 0 52,0 3 1,0 3 0,0 1 0,1 3-162,4 2 0,-3-1 0,3 8 0,-2 4-233,2 2 1,-4 7 0,4-4 0,-3 1 13,-2-1 0,0 6 1,0-4-656,0 0 350,0-1 0,-2-9 1,-1-1-1,-2-3-381,2-2 0,-4-1 0,3-6 0,-1 0-219,-2-4 0,6-4 0,-6-5-98,1-1 0,-2-6 396,-6-3 0,-1-3 1,1-4 140,0-3 0,4-3 0,2-8 0,0-3 158,0-5 0,-2 2 0,-2-2 0,0-4 150,3-4 0,4 2 0,-3-3 1,2 2 7,2 2 1,3 1 0,1-1 302,0 0-181,0-6 0,1 4 1,4-2 245,5 3-262,3 1 0,6 5 0,3 1 268,5 3-270,-1 0 0,11 3 0,-5 1 0,3 3-47,2 0 1,-1 5 0,4-1 0,-1-1-87,1 2 1,1-5 0,1 5 0,-2-1 59,-2-1 1,-1 1 0,1-7 0,-4-2 80,-4-1 0,-1 0 0,0 3 0,-2-2 162,-3-1 1,-3-5-1,-7 5 1,0-1-80,1 0 0,-6 2 1,-1-4-124,-1 1-45,-2 2 0,-5 0 1,0-1-1,0 3 27,0 1 1,0-3-1,0-1-142,0 3 0,-5 1 1,-2 2-1,-1 1 37,-3 3 1,3-1 0,-1 5 84,-3-2 0,0 4 0,-3 0 0,1 4 79,-1 4 0,1 4 1,0 7-1,-1 1 64,1 3 0,0-2 0,-2 7 0,0 2 77,1 1 0,-2 7 0,7 1 0,-1 2-55,1 3 0,-1 6 0,5 4-162,-2 1-19,4-5 0,-2 10 0,6-3 13,0 3 33,0-5 0,8-1 1,5-9 347,4-3-344,3 4 0,-1-12 1,2 2-1,-1-6 5,1-7 1,3-4 0,-3-4 0,1-3-102,4-2 1,-4-3 0,1-7 0,-1-6-256,0-3 1,1-6-1,2-2 1,-2 0-457,-3 1 1,-2-4-1,-7 3 1,-3 0-291,-1 0 1,2-3 0,-4 4 1041,-2-3 0,-1 6 0,-2-4 0</inkml:trace>
  <inkml:trace contextRef="#ctx0" brushRef="#br0" timeOffset="6">9251 15194 7853,'-15'0'313,"2"-2"0,2-1 1,2-2 18,-3 2 1,4 2 0,0-1 0,0-1-268,0-2 0,-1 0 0,-6 5 1,1 0-155,0 0 1,-1-5 0,-1 1 0,-1 0 230,-2 3 0,-1 2 1,6 3 320,0 0-323,-1 8 1,1-9 0,1 6 258,3 3-283,-2 0 0,5 3 1,-2-1 32,4 1 0,3-1 0,2 0 0,0 1 57,0-1 1,7 0 0,2 1 0,4-1 157,1 1 0,1 1 0,-1 1 0,2 2-98,3-1 0,-3-2 1,5-2-1,-2 2-153,0 4 0,1-5 1,-6 6-1,0-2-84,1 1 0,-1 4 0,1-4 0,-3 1 4,-2 0 1,3 5 0,-4-2-103,4 3 118,-5-5 0,0 5 1,-5-3-73,2 3-11,0 2 1,-5-2 0,0-1 0,0-4-212,0-1 1,0 3-1,-2-3 33,-2 1 0,-4-1 0,-7 0 1,1-5-155,-1 1 1,1-7-1,0 4 1,-1-1 56,1 0 0,-1-3 1,1-2-1,-2-2 104,-3-3 0,3-1 1,-5-2-1,2-2 43,0-3 0,-5-3 0,5-6 0,1-2-114,2-3 0,2 1 1,-1-6-1,1-1-226,-1-3 0,7 0 1,4-1-1024,2 0 910,2 0 615,0 1 0,6-1 0,2 0 0</inkml:trace>
  <inkml:trace contextRef="#ctx0" brushRef="#br0" timeOffset="7">9855 15122 7853,'0'-10'2113,"-2"2"545,-3 2-1934,4 1 0,-6 7 0,7 3 373,0 4-881,0 10 1,0 4 0,0 7 0,0 4-78,0 4 1,-1 5-1,-2 5 1,-4 7-185,-1 5 0,5-1 0,-2 4 1,4-4-66,1-1 0,0-9 1,0-4-1,1-8 131,4-7 0,3 2 0,8-10 0,2 1 186,1-4 0,2-8 0,-4-3 0,4-1 65,1-4 0,-4-2 0,3-1-405,-1 0 120,-4 0 1,5-1 0,-6-4-1403,-1-5 1047,0-2 0,-4 0 0,-2 0-2477,-2-4 2149,-1-2 0,-5 4 0,0-2 0,-1-2 696,-4-1 0,-3-7 0,-7 4 0</inkml:trace>
  <inkml:trace contextRef="#ctx0" brushRef="#br0" timeOffset="8">9394 15496 14915,'21'-8'1075,"2"2"0,7 4 0,3-1-1099,6-2 0,2-4 1,3 2-1,-1-1-807,0-3 0,-2 3 0,-2-2 0,-4-1-2290,0-2 1,-6 1 3120,0 2 0,6-9 0,-5 3 0</inkml:trace>
  <inkml:trace contextRef="#ctx0" brushRef="#br0" timeOffset="9">10401 15266 8199,'-9'-10'4097,"-1"1"-3489,7 6 0,-3 3 0,6 9 1,0 4 71,0 1 0,0 7 0,0 5 0,1 4-193,4 4 1,-3 6-1,4 0 1,-1 4-371,0 4 1,1 5 0,-3-3-591,2 1 445,6-5 1,-8 4 0,7-9-555,1-2 448,-4-4 1,5-8-1,-2-3-616,3-5 555,1-3 0,1-8 1,-1-3-1,0-4 39,1-1 0,-1-1 0,-1-4 0,-2-5 144,-1-2 0,-1-7 1,4-2-1,-2-2 4,-1-2 0,-1 2 0,4-1 0,-2-3-114,-1-5 1,-5 0 0,3-4 0,0 0-62,0 4 1,-5-4-1,3-1 1,-1-2 59,0 1 1,0 0-1,-5-5 1,0 1 39,0 4 0,0 2 0,0 8 1,0-1 60,0 0 0,0 7 0,0 3 85,0 3-13,-7 8 1,6-5 11,-4 3 104,3 4-143,2-1 0,2 9 0,1 3 211,2 4 0,5 4 1,-4 3-1,0 3 356,1 5 1,2 4-1,-4 0 1,0 1-8,1 0 0,-4 4 0,3 1 0,-2 0-384,2 1 1,-4 0-1,4 5 1,-3-2-113,-2 2 0,0-3 0,0 1-419,0 2 206,6 2 1,-4-5 0,2-4 0,-2-2-487,-2-3 1,0 0-1,0-4-2689,0-5 2282,0-3 1,0-15 0,0-7 0,0-10-1986,0-8 3004,0-3 0,0-2 0,0 0 0</inkml:trace>
  <inkml:trace contextRef="#ctx0" brushRef="#br0" timeOffset="10">11495 15424 8551,'-15'-13'0,"1"2"236,0 2 0,1 4 1,2-3-1,1 0 315,-1 0 1,0 3 0,0-3-1,1 2-315,-1 2 0,-2 3-352,-1 1 114,-1 6 1,1 2-1,-1 7 787,1-1-550,0 7 1,-1-4-1,1 6 1,0-1 136,-1 1 0,6 0 0,-1 6 0,0 2-92,2 2 1,2-2-1,6 4 1,0 0-388,0 3 1,0-1 0,2 0 0,2-2-117,6-3 0,-2-3 0,2-4 1,-1-1 34,-1 2 0,5-5 0,-3-4 0,2-4 169,3-3 0,-1-7 0,2 2 0,2-4 88,1-1 0,0-1 1,-5-6-40,1-7-14,-1-1 1,1-7 0,-1 3 49,0-5-53,1-3 0,-1-2 1,-1-1 166,-4-4-89,-2 4 1,-2-6-1,-1 6 1,1-2 47,2-1 1,-6-3 0,4 4-1,-3-3-152,-2-2 0,0 1 1,-2-4-1,-1 3-147,-2 2 0,-1-4 1,2 4-1,0 0-77,0 0 0,1 1 0,0 6 0,-2-1 128,2 0 1,1 2 0,2 3 0,0 5 92,0 3 1,0 1 0,-1 3 594,-4 2 130,3 4-426,-4 6 1,6 6 0,0 4 46,0 2 0,0 4 1,0 2-1,0 3-38,0 1 1,0 2-1,0 5 1,0 1-43,0 4 1,0-2-1,0 4 1,0 1-114,0 0 0,0 1 1,0 6-1,0-1-153,0 0 1,0 0 0,0 0 0,2 0-286,2 1 1,0-1 0,4-2 0,0-2-139,0-6 0,1-2 1,6-4-221,-1-3 485,0-3 1,1-9 0,1 0-71,3-3 170,-3-6 1,10 4 0,-6-7-1,1-2 138,0-3 0,4-3 0,-1-6 0,4 0-68,0-1 1,0 1 0,-3-1-1,-2-1-171,-3-3 0,4 3 1,-5-5-1,-3 2 61,-4 0 1,0-2 0,-2 4 0,1-4 68,-1-1 1,1 2 0,-6-4 0,-2-1 122,-1-2 0,2-2 0,1-2 1,-2-1-5,-1-1 1,-2-5 0,-2 2-205,-2 0 62,2 4 1,-6-4-1,3 8-229,-4-1 201,2 7 1,-6-2-1,5 8 1,-1 4 38,-1 4 1,5-1 0,-4 4 141,-2 2 1,-2 6 0,0 3-1,2 4 179,1 6 0,2-2 0,-3 7 0,3 0 40,2 3 1,-4 3 0,4 3 0,-1 4-134,1 4 0,1-1 1,4 2-1,-3 0-28,0 3 0,-1 1 0,5 0 0,0 1-49,0-1 1,1-5 0,4-1 0,5-2-88,3-3 0,1-3 0,0-5-58,1-5 28,5-3 1,1-3 0,5-2-310,-2-2 142,0-5 0,9 0 0,3-8 0,-1-6-93,0-3 0,0-1 1,-3-2-1,2-3-159,-2-5 0,3-2 1,-3 1-1,-4 1 183,-2-2 0,-4-1 0,2-2 0,-4 0 193,-4 1 0,-4-1 0,-2 2 0,-5 1 172,-4 2 1,-1-5 0,0-4 0,0 2-34,0 6 1,-1-7-1,-2 3 93,-2-1-115,0-1 0,0 2 0,0 2 1,2 2-12,2 1 1,1 6 239,0-1 492,0 9-360,0 4 1,0 8-1,0 4 1,0 7-13,0 4 0,0 11 1,0-1-1,0 6-100,0 4 0,0-3 1,0 4-1,0 2-133,0 2 1,0 1 0,0 0-1,0 0-160,0 0 0,0 0 1,0-1-1,0-2-333,0-2 1,0-6 0,0 2 0,0-4-335,0-1 0,1-7-416,4-3 469,-3-3 1,6-8 309,-4-3 0,-2-10 1,3-4-1,-2-4 242,2-1 1,-2-5-1,5-2 1,-2-2 116,-2-2 0,-1-2 1,0-2-1,2 0-10,-2 0 0,-1 0 0,-2-1 0,0-2-51,0-1 0,0-6 0,0 6 0,0-1-65,0-1 0,1 0 0,2-4 0,2 4-61,-2 0 1,4 5-1,-1-4 1,2 4-29,3 1 1,-3 7 0,0 2 136,-1 4-50,4 8 0,-3-3 1,6 6 130,1 2 0,-6 6 0,1 4 0,-1 1 168,-1 3 1,5-3 0,-3 2-1,3 1 136,1 2 1,-4 1 0,-1 0 0,2 1-10,2-1 0,-3 0 0,-2 2 0,0 2-103,0 1 1,-4 2 0,4-3 0,0 2-156,0 3 1,-4 1-1,2 3 1,-1-2-21,0-1 0,1 0 1,-3 5 144,2 0-140,0 0 0,0 0 0,-1-1-120,0 1-6,-3-7 1,-1 6-1,0-4 1,0 1-300,0-1 1,0-1-1,0-6 1,-1 1-785,-4-5 1,2-1-1472,-7-7 0,7-3 2593,-2-12 0,3-6 0,2-13 0</inkml:trace>
  <inkml:trace contextRef="#ctx0" brushRef="#br0" timeOffset="11">13336 15108 7650,'0'9'1422,"0"1"1,0-1 0,0 6-234,0-1-925,0 1 1,0 5-1,0 4 1020,0 4-960,0 7 1,0 3-1,0 8 1,0 4 140,0 1 1,5-3 0,0 5 0,-2 1-301,-1 2 0,-2-5 0,0-3 0,0-3-221,0-2 1,5-1 0,1-4 0,2-6-3,3-6 0,4-6 0,2-7 0,4-3-149,1-5 1,-3-4 0,5-1 0,2-1-62,1-4 0,7-3 0,-2-7 1,-3 1-280,-4 0 1,-3-1 0,4-1-1594,-2-3 1670,-6 3 1,-2-5-1,-8 7 1,-2-2-667,-3-3 0,4 3 1136,-3-3 0,-5-4 0,-7 1 0</inkml:trace>
  <inkml:trace contextRef="#ctx0" brushRef="#br0" timeOffset="12">13092 15381 8821,'0'14'1096,"0"-6"1,1-1-1,4-6 1,5 3 0,4 0-1,5 0-444,5-3 0,10 4 0,4 0 1,4-2-578,1-1 0,2-2 1,1 0-1783,2 0 1378,0-7 1,-6 4 0,-2-7-3031,-2-1 2223,0-2 0,4-1 1136,-4 0 0,4-1 0,-5 1 0</inkml:trace>
  <inkml:trace contextRef="#ctx0" brushRef="#br0" timeOffset="13">14531 15223 7902,'0'-15'489,"0"1"0,-5 0 0,0-1 718,2 1-817,-5-1 1,0 1 0,-8 1-282,-3 4 1,1 1 0,-6 4 0,-2 0-58,-1 0 0,-6 4 0,-2 5 0,-2 5-54,-3 3 0,3 6 1,0 0-1,2-1 107,3-2 1,7 3 0,2 0 0,2-1 98,4-2 1,6 3-1,3 0 1,1-2 133,4-1 0,1 0 1,2 2-1,2 1-172,3-1 1,3-2-1,6-2-45,1 1-108,5-1 0,-2 0 0,6 1 0,1-1 0,3 0 1,2-4 0,2 0-152,2 1 56,-1 2 0,-4-4 0,0 1 0,-1-1-33,1-1 0,0 5 1,-2-3-1,-3 1 39,-5-1 1,-3 2-1,-3-2 1,-2 3 79,-1 1 0,-7 1 0,2-1 0,-3 0 25,-2 1 1,0-1-1,0 0 1,0 1 32,0-1 0,-7 1 0,-1-1 0,-1 0-47,-1 1 1,0-1-1,-4 1-168,0-1 90,-1 0 0,-4 1 0,0-2 1,0-2-82,-2-2 1,3-4-1,-4 3 1,1-1 7,4-4 0,-4-2 0,2-1 1,-1 0-126,0 0 0,4-6 0,-5-4 0,2-2-382,-1-3 1,1 1 0,5-1 0,1 1-424,4 0 0,-3-1 1066,8 1 0,-8-7 0,4-1 0</inkml:trace>
  <inkml:trace contextRef="#ctx0" brushRef="#br0" timeOffset="14">9970 16561 10966,'-8'-7'1360,"1"6"1,7-7-1092,0 3 0,5 2 0,2-5 0,1 0-78,3 0 0,2 3 0,3-5-163,3-1 12,-3 5 0,11-7 0,-5 5-150,1 0 80,4 2 1,-10 1 0,6 0 0,-2 2 57,-4 1 0,-1 2 0,-1 2 1,-3 3 203,-2 4 1,-2 4-1,-5 2 1,2-1 30,-2 0 1,-1 2 0,-2 2 0,-2 1-135,-3-1 0,2 2 0,-6 0 0,-1-3-95,2-1 0,-5-1 0,4 1 0,-4 0-327,-2-2 1,1 7-1,0-10 1,-2 0-270,-3 2 1,7 0 0,-2-1 50,1-2 268,0 3 1,-1-10 256,0 7 141,6-7 6,1 3 1,7-12-74,0-4 1,7-1-1,2 1 1,4 4-3,1 0 1,-4 4 0,0-3 0,1 4-41,2 1 0,1 0 1,0 0-1,1 0 64,-1 0 0,0 4 1,1 3-1,-1 1 39,1 3 0,-1 2 0,-1 1 176,-4 1-203,4-1 0,-6 0 0,4 2-8,-2 4-31,-5-4 0,4 6 0,-5-4-38,2 1-75,-1 0 0,-4 0 0,0 0 0,-1 0-33,-4 2 0,2-5 0,-5 3 0,0-3-122,0-1 0,-2 4 0,-4 0 0,-1 0-21,1 2 1,0-5 0,-1 3 0,1-3-50,-1-1 0,1-1 0,0-1 108,-1-4 1,1-2 0,0-7-169,-1 0 1,6-7 0,-1-2-877,-1-4 892,4-1 0,-5-2 0,2-2-528,-3-1 620,5 0 0,-5 0 0,4-2-620,-4-2 532,5 6 0,2-9 0,6 5 0,0-1-385,0-4 0,6-2 680,4-6 0,9-3 0,3-6 0</inkml:trace>
  <inkml:trace contextRef="#ctx0" brushRef="#br0" timeOffset="15">10804 16518 6991,'-4'9'0,"-3"-1"-601,-1-1 1,3-1 956,-4-1 0,4-4 595,-5 4 10,7-3-11,-10-2 0,10 0 712,-6 0-582,5 0-735,-2 0 0,12-7 1,4-1-61,3 0 0,1-4 1,1 4-1,-1-2-216,0 0 1,1 6 0,-1-4 0,0 0-71,1 0 1,4 5 0,0-2 0,-1 3-105,-2 2 0,-2 0 0,1 0 0,-1 0 201,0 0 0,1 5 1,-2 1-1,-2 2 93,-2 3 1,-1 2-1,2 2 378,-5-1-407,-4 0 0,-1 2 0,0 2 55,0 1-92,0 7 1,-6-2 0,-4 8-241,-3 1-27,-1 1 1,-5-1 0,-2 3 0,-1 0-184,-4 4 0,-4-4 1,-1-1-1,4-2 19,0 1 0,0-5 1,0-5-1,3 0 159,5-2 0,3-6 1,3-6-1,2-1 221,1-1 376,7 5 1,3-7 0,11 4 183,7-5 0,-1-4 0,7-1 704,2 0-1068,1 0 0,3 0 0,4 0 1,4 0 83,4 0 1,1 0 0,0 0-13,0 0-415,0 0 0,-1 2 0,-4 1 0,-4 2-1217,-4-2 1,-7 3-1863,-4-1 1,-10-2 1536,-4-7 1,-3-6 1616,-2-9 0,0 3 0,0-5 0</inkml:trace>
  <inkml:trace contextRef="#ctx0" brushRef="#br0" timeOffset="16">12646 16633 7653,'6'-15'259,"-4"6"0,3-1 88,-4-1 1,-2 3 0,-4 0-195,-5 2 1,-3-4 0,-3 5 0,-1 2-61,-2 1 0,-7 2 0,4 2 0,-2 1 6,0 2 1,0 6-1,-5-1 1,0 3 85,0 1 0,7 0 0,3 1 231,3-1-324,2 1 1,1-1 0,3 0 38,5 1-7,4-1 1,1 0 0,0 1 0,1-2 131,4-4 1,3 4 0,7-3-1,-1 2-20,0 3 1,1-1-1,1 1 1,1-1-99,2 0 0,1 1 0,-6-1 0,0 1-56,1-1 1,-1 0-1,1 1 1,-1-1-47,0 0 0,1 1 1,-1 1-1,1 1 64,-1 3 0,-1-1 0,-2-3 1,-2 1-98,3 3 0,-6-1 1,0-6-1,-1-2 18,0-2 0,0 1 0,-5 4-455,0 1 265,0-1 0,-7 2 0,-2 2 1,-6 1-502,-4-2 1,2 1-1,-7 0 1,-2 1 100,-1-2 1,-7-1-1,1-1 1,1-2 298,1-4 0,4 2 0,2-6 0,2-2 120,3-1 0,0-8 0,6-4 0,1-4 46,4-6 0,-3-7 0,6-6 1,0 1 10,-1 1 0,2 2 0,5-1 0,0-2-529,0-1 1,2-1 621,3 5 0,3-6 0,6-2 0</inkml:trace>
  <inkml:trace contextRef="#ctx0" brushRef="#br0" timeOffset="17">13005 16604 8056,'0'-8'1582,"0"13"1,0 11-1380,0 5 1,5 3 0,0 6 0,-2 2-19,-1 1 1,-2 12-1,0 0 1,0 3 1058,0 2 1,5 2 0,-1-4 0,0-1-1003,-3-3 1,4-2 0,1-4 0,2-4-424,4-4 1,0-7 0,3-4-323,-1-3 351,7-8 1,-3-2-1,6-6 1,0 0 11,-2 0 0,5-5 0,-5-1 0,1-2-351,-4-3 1,-3-2 0,-2-1 0,1-2-655,-1-4 1,-6 4 0,-3-3 0,-3 3 1144,-2 2 0,-13-7 0,-3-1 0</inkml:trace>
  <inkml:trace contextRef="#ctx0" brushRef="#br0" timeOffset="18">12660 16834 7650,'-8'0'2841,"5"0"1,11 0-2482,6 0 0,12 0 0,1 0-1230,5 0 691,8 0 1,-3 0 0,6 0-1,0-1-285,0-4 1,2-3-1,1-7-2534,2 1 2998,7 6 0,-10-11 0,4 3 0</inkml:trace>
  <inkml:trace contextRef="#ctx0" brushRef="#br0" timeOffset="19">13581 16647 7611,'0'-14'0,"-2"-1"402,-2 1 1247,2 0-900,-4 6 1,6 4-1,0 12 1,0 7-23,0 1 0,0 6 0,0 4 0,0 4-89,0 4 0,4 4 0,1-3 0,-2 2-203,-1 3 0,-2-3 1,0 1-1,0 0-358,0-1 1,0 3 0,0-6-755,0-2 599,0-2 0,2 2 1,2-2-1178,6-2 915,3-9 0,1-5 0,2-7 1,3-3-304,5 1 0,-1-6 0,-1-9 1,0-4 396,1-6 1,-6-2 0,3-7-1,-4 1 174,-2-1 1,-4 0-1,-2 0 1,0-1 27,0-4 0,-5 4 0,1-4 0,-2 4 65,-2 1 0,0-4 1,0-1-1,0 2-72,0 2 1,0 6-1,0 0 1,0 0-55,0 1 0,0-2 0,0 6-92,0 1 21,0 8 254,0-2 1,5 12 495,0 0-329,6 0 1,-10 12-1,6-2 1,-2 4 189,-1 6 0,1-4 0,-5 4 0,2 1-171,3 3 0,-4-2 0,4 2 0,-3 2-213,-2 1 0,0 4 0,1 1 0,2 1-300,2-1 0,0 5 1,-5 0-1,0-1-433,0-2 0,-2 1 1,-1-1-1,-2-2-518,2-2 0,2-8-649,1-2 1177,0-11 0,1-4 672,4-10 0,3-16 0,6-9 0</inkml:trace>
  <inkml:trace contextRef="#ctx0" brushRef="#br0" timeOffset="20">14775 16949 7826,'-10'-22'0,"1"3"446,-2 3 1,3 1 0,-2 1 714,-1 0-866,5-1 1,-6 6 0,6-1 602,-2-1-713,-2-2 0,1 3 0,-1 2 0,1 0-14,1 0 1,-5 5 0,3-2 0,-3 4-16,-1 1 0,0 0 0,-1 0 0,1 1 167,0 4 0,-1 3 1,1 7-1,-1-1 84,1 0 0,0 7 1,-1 2-1,1 1-68,-1 0 0,3 0 1,0 6-1,3 2-226,-2 1 1,3 1 0,0-5-307,1 0 171,2-1 1,5 4 0,0-1-1,0-4-218,0 0 1,2-5 0,3 1 0,4-2-91,4-4 0,6-6 0,1-3 0,-1-1 66,2-4 0,-4-1 0,6-4 0,-1-3 59,0-4 0,1-6 0,2-2 1,-2-4-11,-3-2 1,4-1 0,-4-4 0,-3-1 39,-1 0 1,-1 0 0,-3 1 0,0-1 113,-3 0 1,-6-5 0,4 1 0,-3-1 11,1-1 0,0 5 1,-5-5 194,0-1-102,0 6 0,0-5 0,0 6 143,0 0-194,0 1 0,0-1 0,0 2 212,0 3 25,0-4 1,0 12 698,0-3-374,0 3 0,0 10-287,0 6 0,-5 6 0,0 9 0,2 1 80,2 3 1,1-2 0,-2 6 0,-1-1 21,-2 1 1,0 1 0,5 4 0,0 3-115,0 2 0,-4-2 0,-1 4-256,2 0 30,1-5 1,0 12-1,-1-4 1,-2 4 11,2 1 0,2-1 0,1-2-523,0-2 314,0 0 0,0-1 0,1-5 0,4-6-32,5-7 1,2 2 0,3-4 0,-1-4 164,0-7 0,6-4 0,0-2 0,1 0 44,0 0 0,5-2 0,-2-2 0,3-6-37,1-3 1,1-1 0,-2-2 0,-1-2-145,-2-1 1,-2-5 0,4 3 0,-4-1-128,-1-4 1,1-1-1,-6 0 19,-3 3 175,-2-3 1,2 0 0,-3-7-15,-5 2 42,-4 8 1,-1-3-1,0 3 1,-1-3 27,-4-2 1,-2 7-1,-4 1 1,2 2-7,-3-1 0,0 1 0,-3 6 33,1 4 1,0 2 0,-1 7 78,1 0 0,4 2 0,2 3 0,0 4 169,0 4 0,3 6 0,-3 2 0,0 0 54,0 0 1,0 4 0,-3 1 0,3 4-121,2 4 1,-4-1 0,5-4-1,2 2-20,2 2 1,1-1-1,0 5 45,0-2-124,0-1 0,11-6 0,3 0 1,4-3-104,3-1 1,1-8 0,7 0 0,1-6-25,4-4 1,1-1 0,5-5 0,-3-2-253,-2-2 1,3-4-1,-4-7 1,-2 1-169,-2-1 1,-3-4 0,-1-2 0,-4 1 154,-1-1 0,3-3 0,-5 3 0,-1-1 318,-2-4 1,-4 1-1,0-3 1,-4 3-16,-2-1 1,4-4 0,-6 6 448,0-3-304,-3-2 0,-1 2 1,0 3 144,0 5-221,0-4 0,0 7-144,0-3 364,-6 3 93,4 8 0,-4 3 0,6 12 71,0 7 0,0 0 0,0 7 1,0 0-58,0 3 1,5 8-1,-1 2 1,0-1-211,-3 2 0,-1-3 0,0 5 1,0 0-295,0 0 0,0-5 1,0 3-1,0-2-232,0 1 1,0-1 0,0-5-744,0-4 612,0-4 1,0 0-225,0-1 0,0-8 546,0-11 0,2-6 0,1-10 0,2-2 122,-2-1 1,0-7 0,0 2-1,2-3 122,-2-2 1,4 0 0,-2-1-1,-1-2-2,3-1 0,-4-6 1,7 6-1,-1-1-46,-1-1 0,5 0 0,-3-5 0,2 3-143,3 2 0,-1 1 0,0 5 0,-1 2-186,-3 3 0,3 3-54,-4 7 247,4 0 0,1 6 96,1 3 12,-1 3 1,-4 9-1,-1 1 10,3 0 122,0 5 0,-2-1 0,0 7 0,1-1 247,2-2 0,1 3 1,-1 2-1,-2 0 105,-2 0 0,-1 3 1,4-4-1,-4 3-238,-2 2 0,4 1 0,-6-1 0,0-1-193,-3 2 1,-1 3 0,0 3 0,0 1-28,0-1 1,-5-1 0,-1-3 0,0 1-28,-1 0 0,1-2 1,3-3-516,-2-5 148,0-3-1611,5-1 1229,0-7 1,0-3-1,0-10-1313,0-5 1,2-9 2070,2-5 0,11-3 0,7-2 0</inkml:trace>
  <inkml:trace contextRef="#ctx0" brushRef="#br0" timeOffset="21">16631 16647 8064,'10'15'670,"-1"-1"0,-6 0 1,2 1-1,-3-1 55,-2 0 1,0 7 0,0 3 0,0 3-278,0 2 1,-2 2 0,-1 2 0,-3 6-184,-2 2 0,4 2 1,0 0-1,0-1 12,0-4 0,2 2 0,-3-6 333,4-2-538,7-8 0,2-3 0,8-7 0,2 0-54,1 1 1,6-7-1,-1-3-371,3-4 238,2-1 0,0-6 1,0-2-1,-2-2-349,-3 1 0,2-1 0,-7-4 0,-3-1-245,-5 1 0,-5-1 0,-6 1-268,0 0 1,-1-2-1,-4-2 977,-5-1 0,-9-7 0,-3 4 0</inkml:trace>
  <inkml:trace contextRef="#ctx0" brushRef="#br0" timeOffset="22">16329 16805 7650,'9'0'2363,"1"0"-1453,1 0 1,-3 0-1,0 2 1,0 1-99,0 2 1,8 0-1,7-4-377,-1 4-307,5-3 0,2 4 0,8-6-1252,-1 0 726,12 0 0,-9-1 0,9-3 1,-4-2-512,0-2 0,0-2 0,1-2 909,-2 2 0,4-9 0,-11 3 0</inkml:trace>
  <inkml:trace contextRef="#ctx0" brushRef="#br0" timeOffset="23">17523 16676 7650,'-10'-13'80,"1"4"1,1-4 0,-3 5-1,1-2 479,-1 1 1,-2 4 0,-1-3 0,-1 1-369,1 4 0,-2 2 0,-3 1 0,-4 1-214,1 4 0,-5 3 1,4 8-1,-1 2 153,0 1 1,7 0-1,-2-3 1,3 2 63,1 1 1,3 0 0,2-5 0,5 1 152,4-1 0,1 0 1,1 1-1,4 1-116,5 3 0,9-3 1,3 3-78,0-3-92,6-1 0,-1-1 0,6 0-36,-1 1-64,5 5 1,-5-4 0,5 5-59,-2 0 72,5-5 0,-5 10 0,4-6 0,-6 1 82,-3 0 0,-2 5 0,-4-2 0,-7 1 14,-6-1 0,-4 2 1,-7-7-1,0 0-33,0 2 1,-11-5 0,-4 3 0,-1-3-31,0-2 1,-3-4 0,-2 0 0,0 1-148,1 2 1,-4-5-1,3-2 1,0-1-225,0 0 1,-3-1-1,5-4-705,2 0 806,-6 0 0,7-1 1,-5-4-1,2-5-246,0-2 0,0-3 0,5-1-1077,-1-3 886,1-3 698,-1-7 0,-5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13044 4514 7339,'0'-8'1025,"0"0"707,0 3-467,0 3 0,1-4 435,4 6-1304,-3-7 1,4 4-379,-6-7 1,-1 7-1,-4-4-180,-5 1 1,-3 4-1,-1-3 1,-1 4-173,0 1 0,-1 5 0,-2 1 0,-1 2 213,1 4 0,2-1 0,0 0 1,-2-1 208,-1 1 1,1 2 0,7 0 0,1-1 114,-2-3 1,4 1 0,0 5 67,2-1 0,-4 1-146,5-1 0,2-1 1,8-1-2,5-3 1,-2-6 0,1 2 169,3-3-217,-6 4 1,7-4 249,-3 3-222,3 3 0,1-5 283,1 7-284,-1 0 0,1-1 0,0 1 0,-1 0 92,1-2 0,-1 3 0,1-4 1,-1 1-16,1 3 0,0-3 1,-1 2-1,-1 1 52,-3 2 1,3-3 0,-4 0-103,4 1 1,-4 2 0,-3 0 0,-1-2-164,0-1 1,0 0 0,-7 4-135,-3 1 1,-1-1 0,-6-1 0,3-1-96,-3-3 0,-1 1 1,-1 5-1,-1-2-129,1-4 1,-1 3-1,0-6 1,1 1 159,-1-1 0,6-1 0,-1-5 1,-1 0 351,-2 0 0,3 0 0,0 0 0,0-2 71,2-3 1,-3 2 0,5-5-1,-1 0-325,1 0 1,-1 3-1,4-5-896,-2-1 0,0-2 0,5-2-766,0 1 1,7-1 0,2 1 1793,4-1 0,2-6 0,-1-2 0</inkml:trace>
  <inkml:trace contextRef="#ctx0" brushRef="#br0">13466 4528 7718,'-10'-5'2432,"1"1"1,7-1-1855,2 5 0,7-5 0,7 0 0,1 2-318,-1 1 0,2 2 1,2 0-1,3 0-148,2 0 0,-5-1 1,3-3-1,-2-1-33,1 2 1,-1 2-1,-4 1 1,-1 0-61,1 0 1,-1 0 6,1 0 36,-1 0 0,-4 0-72,0 0 1,-8 4-184,-2 1 0,-7 0 1,-8-5-1,1 2-86,-1 3 0,1-4 1,-1 4-1,1-3-28,-1-2 1,-1 5 0,-2-1 0,-1 0 258,1-3 0,2-1 0,-1 2 0,0 1 568,-3 2 0,6 0 1,4-4 119,-1 4 1,-2-1 367,-2 5-554,7 1 1,-3 5 509,6-1-732,-6 1 1,9 1 0,-3 2 459,3 1-520,2 1 1,0 1 0,-1 3 0,-2 2-23,-2-2 0,0 4 0,3-4 0,-1 3-32,-2 2 0,0 1 1,5-3-1,0-1-10,0-2 0,0-6 0,0 2 0,2-4-77,3-2 1,3-4 0,6-2 0,3-1 199,2-4 1,-3-2 0,5-1-1,-1 0 49,-1 0 0,5 0 0,-3 0 0,0 0-261,1 0 0,-3 0 0,-4 0 0,-1 0-775,1 0 0,-6 0-1160,1 0-1063,0-6-181,-2 4 0,-2-6 369,-6 3 2791,-6-3 0,-2 0 0,-7 2 0</inkml:trace>
  <inkml:trace contextRef="#ctx0" brushRef="#br0">13350 4849 9013,'0'-8'2151,"0"0"1,1 4 0,4-1-1157,5 2 1,-2 2-1,2-1 1,1-1-305,2-2 1,6 0-1,1 5-843,-2 0 95,-2 0 1,-2 0 0,1 0-2316,-1 0 1325,1 0 0,0 0 1,-1-2-1,1-1-1788,-1-2 1,2-1 2834,4 1 0,-4-3 0,5-7 0</inkml:trace>
  <inkml:trace contextRef="#ctx0" brushRef="#br0">14238 4557 8197,'0'9'4145,"0"-3"-5402,0-6 1257,0 0 0,7 6 0,1 3 0</inkml:trace>
  <inkml:trace contextRef="#ctx0" brushRef="#br0">14180 4747 13146,'-8'0'-1233,"1"-7"1,7-1-1</inkml:trace>
  <inkml:trace contextRef="#ctx0" brushRef="#br0">14748 4776 8093,'0'10'1714,"0"-1"0,-2-5-838,-2 0-357,2-2 0,-3-4-223,10-2 0,-3 0 0,4-4 257,0 2-355,-4-6 1,9 9 48,-6-6-24,7-1 0,-9-5-200,7 1-28,-7 6 1,5-5-1,-5 3-28,2-3 0,5-2 1,-4 2-1,1 2-169,-1 1 1,1 2 0,-4-3-1,2 1-290,-2-1 0,3 3 195,-1-2 1,2 2 215,-2-2 1,-4 2 490,4 3 1,-3 5 657,-2 0-699,0 0 1,0 8 627,0-3-551,0 3 1,0 7 419,0 0-634,0-1 1,0 1 0,0-1 556,0 1-667,0-1 1,0 1-1,0 0 1,0 1-64,0 3 1,0 2 0,0 5 0,1-2 27,4 2 0,-3 2 0,3 1 0,-4 0 103,-1 0 1,0 0 0,0-1 0,0-2-82,0-2 1,0 0-1,0 5 1,0 1-46,0-1 1,0-2 0,0-1 0,0-2-46,0 2 0,0-3 0,0 1 1,0 0-82,0-1 0,0 5 1,0-6 95,0 1-54,0 5 0,0-11 0,0 8 1,0 0-2,0 3 0,0-4 0,0-1 1,0 0 54,0-1 1,0-4 0,0 3 0,0-1-34,0-1 0,0 0 1,0-4-1,0 0-9,0-1 1,0-4 0,0 0-47,0 1 1,0 2-455,0 1 161,0-6-23,0-1 154,0-7 1,2-2 137,3-3 9,-4-3 1,6-6 0,-7-1-1,0 1-52,0-1 0,1 1 0,3-3 1,0 0-116,0-3 1,-3-6 0,-1 4 0,0-3-7,0 1 1,2 0 0,1-5 0,2-1 68,-2 1 0,-1 0 1,-2 0-1,0 0 166,0 0 1,2 0 0,1-1 0,2 0 136,-2-4 0,-2 3 1,-1-3 217,0 3-253,7 2 1,-5 0-1,2 1-123,-2 4 1,-2-3 0,0 4 0,0-6 0,2 0-85,3 0 1,-4 4 0,4 1 0,-3-2-74,-2-1 1,0-1 0,0 2 0,0 2-94,0-2 0,0 3 0,0 1 0,0 1 61,0 3 0,0-3 0,0 1 0,0 3 51,0 0 0,0 3 0,0-1 1,0 1 64,0-1 1,0 1-1,0-1 1,0 0 147,0 1 0,0-1 65,0 1-97,0-1 1,0 1 0,0-1-1,0 0-62,0 1 1,1-1 14,4 1 14,-3-1 0,6 5 1,-5 1 22,2-3 0,1 6 201,-1 1 1,-3 2-32,3-2 1,-2 3 42,2-2 1,-2 2-52,7 2 0,-1 0 1,4-2 145,-3-3-148,3 4 0,-5-6 227,7 7-258,-1 0 0,-4 0 0,0 0 313,1 0-309,-5-6 0,7 4 0,-3-3 21,3 4 1,2 1 0,-1 0-1,2 0-40,4 0 0,-2 0 0,6 0 0,2 0-56,1 0 0,2 0 0,2-2 0,2-1-35,1-2 0,4 0 1,-2 4-1,0-3 15,-1 0 0,-1-1 0,-5 5 0,0 0-27,1 0 0,-1 0 1,-2-2-1,-1-1 45,-2-2 1,-4 0-1,4 5 244,2 0-201,2 0 0,1-5 0,0 0 240,0 2-246,0 2 1,2-4-1,1 0 1,2 2-151,-1 1 0,-1 2 0,0-2 0,4-1-30,1-2 1,-3 0-1,3 5 1,1 0 85,-1 0 0,2 0 0,4-1 0,1-2 46,0-2 0,-1 0 0,1 5 0,0 0 59,0 0 0,-1-5 1,1 0-1,0 2-82,-1 1 1,3 2-1,1 0 1,1 0-47,-1 0 1,-2-5-1,-3 1-134,-3 0 111,10 3 0,-10 1 0,8-2 0,-4-1 19,1-2 0,-7-2 1,9 4 12,-4-2 19,3 1 1,-14-1 0,3 0-1,-2 2 52,2 1 0,-5 2 0,2 0 0,-7-2 231,-3-3 0,-1 4 1,-6-4 315,1 3-341,-7 2-648,-2 0 0,-6 2-841,0 3 0,-1-4-951,-4 4 0,2-1 563,-7 0 1,5-2-1,-5 3 1610,-1-3 0,-2 4 0,-1 2 0</inkml:trace>
  <inkml:trace contextRef="#ctx0" brushRef="#br0">15360 4528 9363,'0'-8'1864,"0"0"-1745,0 3 0,0 2-5,0-7 1,-2 7-264,-3-2 165,-3-3 1,-2 6 0,1-2 272,-3 2 0,-1 2 416,-1 0-490,-1 0 1,6 0 0,-1 0 770,-1 0-713,4 0 0,-4 6 0,4 3 0,1 0-11,-1 1 0,1 0 0,3 4 0,-2 2-161,2 4 0,-4-2 1,2 4-1,2 1-119,1 0 1,2-4 0,0 4-1,0-1-160,0 1 0,2-3 0,1 2 0,4-1-292,1-3 1,2-2 297,4-1 1,1-2 0,-1-4-7,1-4 0,-1-3-156,1-2 235,-7 0 0,3-2 0,-4-3 64,1-4 1,-3 1-1,3-2 216,-2-1 1,4-2 0,-5-2 0,0 0-22,1 1 0,-4-1 1,3 1-1,-4-1 101,-1 1 1,2-1 0,1 1 0,2-1 5,-2 0 0,-1-4 0,-2 0 1,0 1-359,0 2 1,0 1-1,-2 2 1,-1 2-548,-2 1 0,-1 0-1209,1-4 857,3 6 0,-4 0-1480,6 3 2470,0 3 0,-7-11 0,-1 5 0</inkml:trace>
  <inkml:trace contextRef="#ctx0" brushRef="#br0">15535 4674 7718,'-9'15'957,"3"-6"0,6 1 444,0 1 0,0-3 0,0 2-1905,0 1 0,0-3-3051,0 2 3039,0-7 1,-6-9 0,-3-10-1</inkml:trace>
  <inkml:trace contextRef="#ctx0" brushRef="#br0">15913 4455 10599,'0'-9'3447,"0"-1"-3050,0 7 248,0-4 206,0 7-304,0 0 1,-6 7-850,-4 2 0,-3 4 0,-1 2-356,-1 0 0,5-2 0,1-2 0,-3-1 309,-1 1 0,0 2 0,2 1 0,1 1 479,-1 0 0,3-6 1,0 1 1106,1 1 1,-2 2-595,4 2 0,0-5 0,7-2 1,2-2-20,6-3 0,3-1 0,2-2-32,-1 0-470,1 0 1,4 0-1,2 0 1,0-2-18,0-3 0,-1 4 1,-4-6-786,3 1 65,-2 4 1,4-4 0,-7 4-2349,1-3 0,-6 4-822,1-4 3785,-7-3 0,4 0 0,-7-7 0</inkml:trace>
  <inkml:trace contextRef="#ctx0" brushRef="#br0">15942 4397 10696,'9'7'1549,"-3"-4"0,-6 7 0,0 1-434,0 2 1,0-2 0,2 2 112,2 3-1005,-2 2 1,5 2-1,-7 1 1,0 0-95,0 0 0,0 5 1,0-4-51,0 1-142,0 4 1,0-9 0,0 5 0,0-2-1222,0-3 1,0-2-3678,0-2 2966,0 1 1,0-13 1994,0-7 0,0-7 0,0-2 0</inkml:trace>
  <inkml:trace contextRef="#ctx0" brushRef="#br0">16146 4426 7718,'-14'0'4626,"-1"0"-3048,7 0-545,2 0-923,6 0 1,6 0 0,4 0-52,3 0 1,1 0 0,1 0 0,-1 0-52,1 0 1,0 0 0,-1-1-185,1-4 0,-1 3 0,1-3 75,-1 4 0,-4 1 0,0 0-25,1 0 146,-4 0 46,6 0 0,-10 0 155,7 0 0,-7 1 185,2 4 1,-4-2 0,-1 7-1,0 1 30,0 2 0,0 2 0,0 0 0,0-1-178,0 1 1,0 1 0,0 2 0,0 3-103,0 1 1,-5-4 0,1 2 0,0-3-91,3 3 1,1-4 0,0 3 0,0-2-320,0-3 0,-2-1 0,-1-2 0,-2-1-267,2 2 0,1-4-1001,2 1 338,0-5-2454,0 2 2539,0-6 1,0-2 1097,0-2 0,-6-5 0,-2-5 0</inkml:trace>
  <inkml:trace contextRef="#ctx0" brushRef="#br0">16656 4383 7718,'0'-15'983,"-1"7"5,-4 3 1,1 3-312,-5 2 0,4 5 0,-3 2 0,0 1-69,0 3 0,4 2 0,-2 2 0,1-1-130,0 1 0,-1 1 0,2 2 1,0 1-299,0-1 1,3 3-1,1 0 1,0 2-108,0 3 1,0-4 0,0 1-1,0 0-89,0-1 0,0-2 1,0 2-751,0 0 545,0-3 1,0-9 0,1-2-1773,4-2 1237,-3 6 1,6-11-2684,-3 4 1863,-4-3 1576,12-9 0,-5-7 0,7-9 0</inkml:trace>
  <inkml:trace contextRef="#ctx0" brushRef="#br0">16875 4353 12666,'0'15'911,"0"0"0,0-1 0,0 2-361,0 4 0,0-4 0,0 3 0,0-1-145,0 2 1,0 1-1,0 5 1,0-4-112,0-1 1,1 4-1,3-4 6,0 1-217,1-4 1,-5 8 0,0-7-249,0-1-182,0-2 0,0-6 0,0 0-5158,0 1 3302,0-4 0,0-3 2203,0-8 0,7-11 0,1-8 0</inkml:trace>
  <inkml:trace contextRef="#ctx0" brushRef="#br0">17006 4514 7718,'9'0'2408,"1"0"1,-5 0-1941,5 0 0,-1 0 0,6 0-708,0 0 200,-1 0 1,1 0-1,-1 0-1414,1 0 1008,-1 0 0,1 0-2448,0 0 2894,-1 0 0,1 0 0,-1 0 0</inkml:trace>
  <inkml:trace contextRef="#ctx0" brushRef="#br0">17705 4383 7636,'-2'-8'3291,"-3"3"-2129,4-3 1,-7 4-944,3-5 1,2 5 0,-7 0-194,-1 2 0,3-3 0,-2 0 0,-2 2 203,0 1 0,-1 4 1,1 1-1,3 4 192,-3 1 1,-1 1 0,-1 6 0,-1 1 92,1 4 0,4-3 0,2 6 218,1-2-608,-4 5 1,9-3 0,-2 6-1,2 0-12,2 0 1,0-5-1,0 1 1,2 1-247,2 1 0,0-4 1,4-4-1,0-3-199,0-1 1,2-2-1,4-3 1,1-6-98,-1-2 0,-4-2 0,0 0 1,1 0 289,2 0 1,0-6 0,-2-4 0,-1-3 172,1-2 1,-3 1 0,0-2 0,1-2 114,-1-2 0,-5 1 0,2 4 0,-2-1 31,2-3 1,-4 3 0,4-4 186,-3 4-248,-2 1 1,0-4 0,0 0-234,0 1 36,-7 2 0,6 1 0,-6 0 0,3 1-444,-1-1 0,-5 1-2410,5-1 1456,0 7 0,0-5 1477,1 3 0,-8-3 0,4-1 0</inkml:trace>
  <inkml:trace contextRef="#ctx0" brushRef="#br0">17836 4659 7484,'0'15'977,"0"0"791,0-1 0,0 1 1,2-2-1797,3-4 0,-4-1-4756,4-3 4784,-3-3 0,-2-9 0,0-9 0</inkml:trace>
  <inkml:trace contextRef="#ctx0" brushRef="#br0">18069 4324 7718,'0'-9'5678,"0"-1"-5607,0 7 1,-2-4 0,-1 9-1161,-2 3 961,-6-4 1,5 12 0,-6-3-1106,3 3 954,-1 8 0,-5-5 1,1 4 185,-1-4 8,1 5 1,1-5 0,1 2-1,4-5 522,2-4 0,1-4 0,5 5 586,0 1 0,1-4 0,4-2-472,5-4 1,3-1 0,2 0 0,-1 0-190,1 0 1,-1 0 0,2 0 0,2-1-437,2-4 0,-1 3 0,-4-4-1158,-1-1 0,1 6-2816,-1-4 1630,-6 3 2418,-1 2 0,-1-6 0,3-2 0</inkml:trace>
  <inkml:trace contextRef="#ctx0" brushRef="#br0">18069 4324 7718,'0'15'4386,"0"-1"-1787,0 1-2061,0 0 0,0 1 1,0 2-1,0 1 241,0-1 1,0 4 0,0 1-1,0 1-350,0 1 0,0-6 0,0 5 0,0 1-195,0-3 1,0 4-1,0-5 1,0 0-362,0 0 1,0-1 0,0-6-1283,0 1 0,5-5-274,0-1 1,0-7 0,-5-2-2640,0-8 4322,0-5 0,6-2 0,2 1 0</inkml:trace>
  <inkml:trace contextRef="#ctx0" brushRef="#br0">18244 4383 15103,'10'0'632,"-1"0"-571,3 0 1,1-5 0,0-2 0,-2 1 219,-1-1 0,-1 1 0,6 3 128,-1-2 1,1-2-1207,0 2 0,-6 4 504,1-4 0,-2 5 0,2 5 1270,-5 5 1,-4 2-1,-1 3-44,0 0-713,0-1 1,0 1-1,0 1 704,0 3-644,0-2 1,0 8 0,-1-4 491,-4 2-603,3 1 1,-6 1 0,5-1 0,-2 0-73,2-1 0,-4 3 0,2-7 0,2-1-51,2-2 0,1-1 0,0-1-2005,0 1-1454,0-7 1,0-3-1850,0-10 3308,0-3 1954,-7-7 0,-1-6 0,-7-1 0</inkml:trace>
  <inkml:trace contextRef="#ctx0" brushRef="#br0">17865 4048 6891,'0'8'3396,"2"3"-2618,3-6 0,-2 0 0,7-5 0,1 0-79,2 0 1,8 0 0,5 0 0,5 0-158,3 0 0,11 0 0,-1 0 1,1 0-362,0 0 0,4-5 1,-2 0-1,-4 2-91,-2 1 0,-9-3 0,2 0-158,-3 2 76,-2 2 0,-6 1 0,-4 0-311,-3 0 333,-8 6 1,5-4 0,-5 4 830,1 1 0,-3-4 1486,-6 7-2321,0-1-4663,0-1 924,0-1 3713,0-7 0,-6 0 0,-3 0 0</inkml:trace>
  <inkml:trace contextRef="#ctx0" brushRef="#br0">18550 4237 13943,'6'13'264,"4"-3"0,-2 3 1,2-4-1,1 4 54,2 2 1,2-1 0,-1 1-1,1-1 231,-1 1 0,1 4 0,-2 2 0,-2 1 206,-1-1 0,-7 3 0,2-3 0,-3 2 31,-2 2 1,0 3 0,0 1-367,0 0-282,0 0 0,-2-4 0,-1-1-788,-2 2 527,-6-5 1,9 0-1,-5-8-2787,1-3-618,4-4-2677,-4 1 6205,6-12 0,-7 3 0,-1-13 0</inkml:trace>
  <inkml:trace contextRef="#ctx0" brushRef="#br0">15156 5155 6664,'1'8'559,"4"-3"0,-1-4 185,5-1 0,-4 0-300,5 0 1,-5 0 418,4 0-491,-5 0 1,9 0 936,-4 0-834,-2 0 1,6 0 0,-2-1 0,5-3 211,4 0 1,4-1 0,-3 3 0,2-1-298,3-2 1,6-2 0,2 4 0,-2-2-227,-1 2 0,0 2 0,3 1 0,3-2-49,0-3 1,0 3-1,-3-2 1,5 2 34,3 2 0,2 0 0,0 0 0,-1-2-72,1-2 0,1 2 1,2-3-1,2 3-92,-2 2 1,-8-4 0,-4-1 0,-1 0-6,0-2 0,-1 6 0,-9-6 205,-5 1-161,4 4 0,-7-4 0,4 6 343,-4 0-263,-2 0 0,1-2 0,1-1 0,2-2-42,1 2 0,6 1 0,-4 2 0,0 0-39,0 0 0,5-5 0,-2 0 1,3 2-41,3 2 1,-1 1 0,0 0 0,0 0-62,0 0 1,0 0 0,-1 0-369,-4 0 364,4 0 1,-6-5-1,6 0 1,-2 2 27,-2 1 0,-6 2 0,3 0 342,0 0-205,1 0 1,1 0-1,-2 0 1,-1 0 64,-1 0 1,2 0 0,-2 0 0,4 0-15,0 0 1,4 0 0,-2 0 0,2 0-96,2 0 1,0-5 0,0 0 0,1 2-97,-1 1 0,0 2 0,0 0 0,-2 0 35,-2 0 0,1 0 1,-7 0-1,1 0 60,1 0 0,-5 0 0,3 0 1,-3 0 65,-1 0 1,1 0 0,2 0-69,1 0-10,1 0 0,-1 0 0,2 0 29,2 0-29,1 0 0,5 0 1,0 0-120,1 0 111,-1 0 1,0 0-1,-2 0-119,-2 0 37,2 0 1,-6 0 0,5 0 0,-2 0-5,2 0 0,2 0 1,1 0-1,0 0 108,0 0 0,0 0 0,0 0 1,-1-1 129,-4-4 0,2 3 0,-5-3 0,0 4 202,0 1 0,-1 0-1273,-6 0-2671,-6 0 1768,-1 0 0,-27 0 1,-4 0-1</inkml:trace>
  <inkml:trace contextRef="#ctx0" brushRef="#br0">16452 5417 10814,'13'-2'2768,"-1"-1"-2202,-3-2 0,-4-5 1,5 4-1,1 0-68,2-1 0,2-3 0,-1 4-217,1-2 0,-1 5 0,1-4-84,-1 1 1,1 4 0,0-3-21,-1 3 27,-6 2 1,5 0-209,-3 0 1,-2 5 0,0 2-1,-1 1-109,-4 3 1,-2-3-1,-2 2-481,-4 1 334,3 2 1,-11 2-1,4-1-128,-4 1 1,-2 0 0,1-1 0,-1 1-76,0-1 1,-1-4-1,0 0 1,0 1 381,3 2 0,2-5 0,-2-1 0,1-3 494,3 1 128,5 0 0,0-6-252,8-4 0,3 1 0,4-4 0,-1 2-70,1 3 1,-3 1 72,2 2-184,0 0 1,-1 0 46,1 0-121,-7 0 1,6 0 0,-5 2 68,6 2 0,-2 0 1,2 5 92,1 3 1,-4-4-1,-1 2-33,1 1 0,-6-3 1,4 2-216,-3 1 0,-2 2 1,0 2-416,0-1 1,-2 1 0,-1-1-1,-4 1-221,-1-1 1,-1 1-253,-6 0 546,0-1 1,6-4 11,-1 0 239,0-7 1,-4 3 105,-1-6 84,1 0 0,-1 0 1,1 0-6,-1 0 1,0-5 0,1 1 0,1-1-177,3-2 1,-1 4-1,4-5 1,1 0-419,-1 0 1,3 3 0,2-5-421,-3-1 1,3-2-1,-1-2-1105,6 1 2077,-1-1 0,11-6 0,-5-2 0</inkml:trace>
  <inkml:trace contextRef="#ctx0" brushRef="#br0">16933 5402 10173,'0'-9'1196,"0"-1"1,0 5 0,2-3-662,2 1 1,4-2-257,7 4 1,0-2 146,-1 3 1,1 2 288,-1-3 1,1 5-456,-1 5 1,-4-3-1,-2 4-149,-1 1 1,2-4 181,-4 6-132,0 1 1,0 5 0,0-1-38,-2 1 1,-1-1 0,-2 1 0,-2 0-156,-3-1 1,2 2-1,-7 2 1,-1 3-217,-2 2 0,-2-4 1,-1 6-1,-2 0-69,-1 3 0,-5-4 1,3 1-1,0-1 195,0-2 0,1 0 0,7-8 1,2-1 938,1-3-19,7 3-591,-3-12 1,12 6-1,4-9 303,3-3-329,1 4 0,1-7 1,1 4-11,3 0-53,-2-1 1,5 5 0,-4-2 0,3-1 121,2-2 1,-5 0 0,1 5 0,-3 0 196,-1 0 0,-1 0 0,1 0-48,-1 0 0,-1 7-6668,-3 2-2338,-3-2 8616,-14-1 0,-1-6 0,-7 0 0</inkml:trace>
  <inkml:trace contextRef="#ctx0" brushRef="#br0">19307 4528 14877,'15'0'904,"4"0"0,1 0 1,-3 0-300,0 0 0,-3 0 0,2 0 0,2 0-555,2 0 1,-6 0 0,-4 0-2312,1 0-1584,2-6 1,-5 3 3844,-3-7 0,-10 7 0,-3-4 0</inkml:trace>
  <inkml:trace contextRef="#ctx0" brushRef="#br0">19205 4747 7752,'2'8'1911,"3"-3"0,3-4 0,6-1-210,1 0-1311,6 0 0,0 0 0,5 0 3,-2 0-448,1 0 1,2 0 0,-1 0-1,-3 0-543,-2 0 1,-7 0-4421,-4 0 5018,0 0 0,4 0 0</inkml:trace>
  <inkml:trace contextRef="#ctx0" brushRef="#br0">20327 4353 7543,'10'0'544,"-1"0"0,-4 5 369,5 0 91,-7 0 1298,4-5-1109,-7 0-1056,0-6 0,-7-3 0,-3-5-93,-3-1 1,4 6 0,-1 1 0,-1 1 26,-2 4 1,-2-4 0,-1 2-1,-2 2 312,-1 2 0,-1 1 0,6 0 1,-1 1 280,1 4 0,-1 5 0,1 8 162,-1 1-620,0 0 0,2 3 0,2 2 22,1 3-197,7 2 0,-8 2 1,6 2-1,2 1 40,1-2 1,2 0 0,0 1 0,2 1-206,3-2 0,-2-1 0,7-2 0,1-2-27,2-2 0,1 1 1,1-9-1,0-2 119,-1-4 1,1-7 0,-1 0-22,1-2 0,-1-4 1,1-2-1,-2-6-26,-3-3 0,3-2 0,-5-1-178,0-3 255,5 3 0,-7-6 1,5 8-1,-2-1 15,-3 1 0,-1-6 0,-5 1 0,2 1 206,2 2 1,-2 1 0,3 1-1,-4-1 20,-1 1 1,0-6 0,-1 1-1,-2 1-339,-2 2 0,-5 1 1,4 1-1,-1-1-898,1 1 1,-4-1 0,5 0-606,2 1 0,0 1 1,-1 2 1612,-1 1 0,1 7 0,4-4 0</inkml:trace>
  <inkml:trace contextRef="#ctx0" brushRef="#br0">20575 4674 7752,'0'10'6832,"0"-1"-9084,0-5 0,0 4 2252,0-3 0,-7-4 0,-1 6 0</inkml:trace>
  <inkml:trace contextRef="#ctx0" brushRef="#br0">21157 4470 8367,'0'-8'1757,"0"0"-1558,0 3 1,0 2-1,-1-5 1,-3 0-43,-1-1 0,-1 6 0,3-3 0,-4-1 74,-1-2 0,-2 2 0,-4 1 0,-1 1 108,1 0 1,-1-2 0,1 4-1,-1-2 217,1 2 1,-1 1-1,0 4 1,1 3-114,-1 5 1,2 3 0,2 1-1,1 1 63,-1-1 1,4 7 0,1 2 133,0 0-523,4 4 1,-5-4-1,7 8 1,0 1-41,0 2 0,0 5 0,0-4 0,0 1-100,0 0 1,2-1 0,3-4 0,3 0-218,0-4 1,5-6 0,-3 2-1,3-2-98,1-3 0,1-8 1,-1-6-1,1-2-131,0-2 1,-1 0 0,1-2 454,-1-2 0,1-3 1,-2-4 530,-4 1-392,4 0 1,-9-4 0,4-1 25,-2 1 1,1-1 0,-4 0 62,2 1-136,0-1 0,-5 1 0,0-1-113,0 1 42,0-7 0,0 0 1,0-5-1,0 3-289,0 2 0,0-5 1,0 2-1,-2-4-479,-3-1 0,2 5 0,-5 1 0,1 1-99,4-1 0,-3 3 1,1-2-1,2 1 860,1 3 0,-5-5 0,-1 1 0</inkml:trace>
  <inkml:trace contextRef="#ctx0" brushRef="#br0">21565 4353 8176,'0'-14'896,"0"-1"0,0 6-254,0-1 1,0 0-269,0-4 1,0 4-74,0 0-91,-6 7 1,2-5 53,-5 3-150,-1 3 1,-5-4 113,1 6-172,-1 6 1,1 2-1,-1 5 173,0-3-154,1 3 0,1-3 1,2 8-1,1 1 7,-1-1 1,4 0 0,1-1 0,1 4-48,0 2 0,0 0 1,5 3-1,0-4-62,0-1 0,7 4 1,2-6-1,4-1-63,2-2 0,1-6 1,2-2-1,1-2 63,-1-2 0,3-4 1,0-4 269,2 0-150,-5-8 1,3-1 0,-5-8-1,2 0 200,1 0 1,-4 0 0,-7 3 366,-2-1-487,5-1 1,-9 6 0,3-1 0,-3 1-14,-2-1 0,-2 1 0,-1-1-301,-2 0 0,-6 3 0,2 0 1,0 4-530,-1 2 0,0-4 0,-3 3 1,2 1-1999,1-1 0,5 3 2668,-4 4 0,-1 0 0,-5 0 0</inkml:trace>
  <inkml:trace contextRef="#ctx0" brushRef="#br0">21521 4630 10982,'-9'0'420,"1"2"398,1 3-597,-4-4 0,7 12 0,-5-5 0,-1 2 93,2 0 0,-5 1 0,5 7 0,-2 1-159,1-1 0,4 3 0,-3 0 0,1 2-201,4 3 1,1 1 0,2 2 0,0-1-38,0-4 0,2 2 0,3-6 0,4-3-45,4 0 0,2-8 0,-1-1 0,1-1 75,0-4 0,-1-3 1,2-5-1,2-4 48,2-4 0,4-4 1,-5 0 260,-1-3-175,-2-6 1,-3 5-1,-1-5 280,-3 2-237,-5 6 1,7-3 0,-6 7 0,-2-1 51,-1 0 1,-2-4 0,-2 0 2,-3 1-255,-3 2 0,-2 1 0,2-1 0,0-2-864,0-1 0,0-6 0,-2 4 0,4 0-1639,-1 0 2579,6-5 0,-12 4 0,5-7 0</inkml:trace>
  <inkml:trace contextRef="#ctx0" brushRef="#br0">22046 4353 8794,'-10'-4'0,"2"-3"0,0-1 691,0-3 1,3 4 0,-3 1 0,0 1-509,0 0 1,3 0-1,-5 5 1,-1 2-277,-2 3 1,-2-2 0,1 7 0,-1 3 291,0 4 1,1 1 0,-1 5 638,1-2-679,6-2 0,-4 1 0,8 1 447,0 1-414,3-4 0,1 8 0,0-5-60,0 2-115,0-5 0,6 8 0,4-7 1,3-1-144,1-2 0,3-3 1,0-3-1,4-6-92,2-2 1,0-2 0,3-2 0,-4-2 158,-1-6 1,0-8 0,-3-3 0,2 0 442,-3 0 0,-2-5 0,-4 3 0,-3-1 36,-1 0 1,3 4 0,-6-2-90,0 1-218,-3 1 0,-1 6 0,-1-1 0,-4 1-140,-5-1 0,-1 5 0,-1 1-1794,3-3 626,-1 6 1,-5-6 0,1 6 1194,-1-2 0,1 5 0,-1-4 0</inkml:trace>
  <inkml:trace contextRef="#ctx0" brushRef="#br0">22046 4674 8483,'-15'0'0,"1"0"1181,-1 0 0,5 0 0,1 0-697,-3 0 0,-1 2 0,0 4 0,2 7-338,1 5 1,2 6 0,-3-3-1,3 2 17,1 3 1,1 1 0,3 2 0,-2-1 75,2-4 0,1 2 1,4-5-1,1 0-251,2 0 1,6-1-1,-1-6-648,3 1 560,1-1 0,6-6 1,-1-3-537,-1-3 482,4-2 1,-4-2 0,5-3 0,-2-6-89,-3-7 0,3 0 0,-2-4 0,-1-1 123,-2 0 1,-6 4-1,0-4 1,-1 1 259,-1-1 1,-1 5-1,-7-1 1,0 3-48,0 1 1,-2 2 0,-1 2-1,-3 1-481,-2-1 0,-4-1 0,-6 1 1,-1 1-945,1-1 1331,2-2 0,-5-1 0,-2-1 0</inkml:trace>
  <inkml:trace contextRef="#ctx0" brushRef="#br0">13626 6611 7752,'8'9'236,"1"-3"547,-5-6-298,-2 0 0,6 0 971,-3 0-752,-3 0 1,6 0 811,-3 0-768,-4 0 0,6-2-572,-7-2 0,-2 0 0,-1-5-156,-2-3 13,-6 6 0,7-6 0,-5 6 0,-3-2 34,-1-3 1,-1 2 0,-1 1-297,1 2 180,-1 1 1,1 0 0,-3 0-1,0 2 161,-3 1 0,1 2 1,4 0-1,1 0 337,-1 0 1,0 5-1,1 2 1,1 1-14,3 3 1,-1 4 0,4 3 0,1 3 0,-1 1 1,3 3 0,4 4 0,0 1 37,0 4 0,0 4 0,0 4 0,1-2-354,4-1 0,3 0 0,7 6-447,-1 4 312,1-10 1,-1 8-1,1-13-33,0-2 21,-1-8 1,1 2-1,-1-8-112,1-5 174,-7-5 0,5-3 0,-3 0-47,3-2 0,-1-3 0,0-3 0,-4-4-307,-2-1 0,4-2 1,-3-4-1,-1-1 90,1 1 0,-1-6 1,-3-1-1,2-1 174,-2-4 0,-1 3 0,0-1 0,1-1 101,2 3 1,0-6 0,-5 4 0,0-2 21,0 2 1,0-2 0,-2 5-448,-3-2 261,3 5 1,-4-7 0,4 5-887,-3 2 287,4 2 1,-6 2-1,6-1-1346,-4 0 1,3 6-186,-3-1 2247,4 0 0,7 2 0,2 2 0</inkml:trace>
  <inkml:trace contextRef="#ctx0" brushRef="#br0">13932 6917 8137,'5'10'1735,"0"0"1,0 0-1600,-5 4 0,0-4-1625,0 0 0,-2-7 1489,-3 2 0,4 3 0,-6 0 0</inkml:trace>
  <inkml:trace contextRef="#ctx0" brushRef="#br0">14471 6495 7958,'8'0'457,"-1"0"0,-14 5 1,-2 1-1,-6 2-606,-4 4 1,1 5-1,-5 3 1,0-2 104,1-2 1,2 0 0,-2 2 0,-1 1 419,0-1 1,6-3 0,-1-4 1325,6-1-964,0-1 0,5 6-323,-3 0 1,6-7 0,8-3-21,6-4-266,9-1 1,-1 0-1,8 0 1,3 0 91,4 0 0,6-5 1,-5-1-1,-2-2-45,-1-4 0,-2 4 1,0 0-1,-2 2-253,-2 2 0,-4 1 0,-7 0-2210,1-2 1289,-7 0 1,-2 7 0,-7 1 0,-4 2 997,-5-2 0,-3 5 0,-1 0 0</inkml:trace>
  <inkml:trace contextRef="#ctx0" brushRef="#br0">14471 6480 7864,'0'-8'2934,"0"2"0,0 17 0,0 4-2187,0 1 0,5 5 0,0 0 0,-2 2-49,-1 3 0,3 3 0,-1 3 0,1 2-287,2-2 1,-6 6 0,4-1 0,-3 0-375,-2-3 0,5 2 0,0-2 0,-2-2 29,-2-1 1,-1-2 0,0-2-138,0-2-10,0-4 1,0-7 0,0 1-1068,0-1-1351,0-5 610,0-3 1,0-17 0,0-5-2198,0-6 1998,0 5 2088,0-11 0,7-1 0,1-8 0</inkml:trace>
  <inkml:trace contextRef="#ctx0" brushRef="#br0">14777 6539 7636,'-14'8'0,"-1"-3"3423,0-4-2481,7-1 0,3 0 0,10 0 222,5 0-899,3 0 0,8 0 0,3 0 1,4 0 116,1 0 1,-5 0-1,0 0-65,2 0-226,2-6 0,1 4 1,-1-3-1,-3 2-36,0-2 0,-6 4 1,4-4-1,-2 1-122,-3 0 0,-2 2 0,-2-3-59,1 3 0,-5 2 0,-2 2 336,-2 3 1,-1-2 0,-5 7-1,0 1 359,0 2 0,0 2 0,0-1 0,0 3 8,0 2 1,0 2 0,-2 5 0,-1-2-111,-2 2 0,-1 6 0,3 2 165,-2-1-473,0 4 1,5-6 0,0 3 0,-2-3-17,-3-2 0,4 0 0,-4 0 0,3-2-409,2-2 1,0 1-1,0-7 1,0-1-4319,0-2 1308,0-8-867,0-1 1977,-6-14 2166,4-1 0,-11-13 0,5-2 0</inkml:trace>
  <inkml:trace contextRef="#ctx0" brushRef="#br0">16248 6408 14362,'0'14'815,"2"1"0,1-1 0,2 1-449,-2-1 1,-1 6 0,-2 1 0,0 0-214,0 0 0,0 0 0,0-3 0,0 1-389,0-1 1,0-7 0,0-1-3423,0 1-507,0 2 2916,0-5 0,-2-3 1249,-3-10 0,4-3 0,-6-6 0</inkml:trace>
  <inkml:trace contextRef="#ctx0" brushRef="#br0">16059 6495 8843,'0'8'1922,"2"3"1,2-6 0,6-2-1261,3-1 0,13-2 0,5 0 0,4 0-209,6 0 1,-1 0-1,1 0 1,-4-2-545,-1-2 0,-4 2 0,-8-3 1,-4 3-1005,-4 2 0,-6-1 292,-1-4 1,-7 3-1674,-2-2 1609,0 2 1,-13 2-1970,3 0 2836,4 0 0,-14 0 0,4 0 0</inkml:trace>
  <inkml:trace contextRef="#ctx0" brushRef="#br0">15884 6947 7636,'15'0'2465,"-1"0"-1328,1 0 1,6 1 0,5 2 0,6 2-291,7-2 0,10-1 0,4-2 0,4 0-622,1 0 0,-5 0 0,-1-2 0,-3-1-310,-7-2 1,-12 1 0,-10 2-729,-4-3-638,-8 3 0,-8-4 0,-10 6-1362,-2 0 2813,-3 0 0,-6 6 0,-2 3 0</inkml:trace>
  <inkml:trace contextRef="#ctx0" brushRef="#br0">17093 6437 7763,'15'0'1534,"-6"0"-739,1 0-489,-7 0 0,5-2 417,-3-3-501,-3 4 1,9-8-1,-4 6 1,1-3 220,3-2 0,-3 3 0,2-3-121,1 1 1,2-2-207,2 4 1,-1 0 0,1 5-44,0 0 0,-6 0 1,1 0-85,1 0 1,-3 6 0,0 4 216,-1 3 0,-1 2 0,-2-1 239,0 1-289,1-1 0,-5 6 0,0 1-122,0 1-14,-6-4 1,-2 11-1,-7-1-167,1 4-77,-1 2 1,-4 0-1,-2 2 1,-2-1-181,-3 1 0,3 3 1,-1-5-1,0-3 409,1-6 1,1 1-1,5-6 1,1-2 554,3-2 1,8-7-223,1 1 1,4-7-1,4 2 1,6-3 290,3-2 1,3 0 0,2 0 0,3 0 90,2 0 1,-1 0 0,4 0 0,-1 0-63,0 0 1,-2 0 0,0 0-520,-2 0-113,-8 0 1,0 0-1039,-4 0 502,4 0 1,-3 0-813,0 0 0,-5 0 0,4-2 0,1-3-3703,-2-4 5025,5-4 0,-5-8 0,7-2 0</inkml:trace>
  <inkml:trace contextRef="#ctx0" brushRef="#br0">18098 6495 8352,'-13'-7'832,"4"-2"1,2 1-1,7-2-303,0-1 0,-5-2-593,0-2 72,1 1 0,2-1 1,-3 2-7,-5 3 22,4-3 1,-7 7 0,3-5 138,-3 1 1,-1 7 0,-1-2 0,1 3 161,-1 2 1,0 2 0,-1 3 0,0 4 166,2 4 0,-4 3 1,8 4-1,-1 4 145,1 4 1,-3 6 0,5 0-1,0 0 1032,3 1-1336,3-4 0,2 11 188,0-3-471,0 3 0,0-3 1,2-2-1,3-1-6,5-4 1,2-1 0,3-4 0,0-2 36,-1-6 0,1-3 0,-1-3-286,1-3 31,-1-4 0,1-6 0,0 0-512,-1 0 546,1 0 0,-6-6 0,1-4 0,1-4-99,2-6 1,-3 2 0,0-4 0,0-1 55,-2 0 1,0 1 0,-5-4 0,2 2 113,-2-2 0,-1 0 1,-2 0-1,0 3 224,0 2 1,0-3 0,0 3 0,-2-2-655,-3-3 0,2 5 0,-5 0-3255,1 0 2431,-4 11 1,9-14 1322,-2 10 0,-5-4 0,1 3 0</inkml:trace>
  <inkml:trace contextRef="#ctx0" brushRef="#br0">18346 6859 8415,'0'15'5035,"0"-6"-4014,0 1-1227,-7 0 0,6 0-3918,-4-1 4124,3-6 0,-4 10 0,-2-4 0</inkml:trace>
  <inkml:trace contextRef="#ctx0" brushRef="#br0">17749 6145 7622,'14'-6'-1119,"-4"3"2892,0-7-464,-7 7-370,3-4-114,-6 7-539,0 0 1,-6 2 0,-2 3 107,0 4 1,-4 4 0,6 3 0,-2 2 252,-4 2 1,4 10 0,-1 1 0,-1 5 23,2 4 1,-3 7 0,4 3 0,1 2-218,-1 3 0,2 4 0,5 0 1,0 1-261,0-3 1,2-4 0,1 1 0,4-4-284,1 0 1,1-11 0,6 0-1657,0-7 1047,-1-9 1,1-7-1,-1-8-1013,1-1 1,-7-4-1,-3-8-2002,-4-5 3713,6-9 0,-6-4 0,6-6 0</inkml:trace>
  <inkml:trace contextRef="#ctx0" brushRef="#br0">18856 6480 8861,'0'-8'1912,"0"-5"1,0 10-1010,0-7-664,0 1 0,0-1 0,-2 0-58,-3-1 0,2 0 1,-5-1-1,0 3 0,0-3 0,-2 4 0,-5 0-34,1 2 0,-1 1 1,1 5-1,-1 1 140,1 4 1,-1 8 0,0 8 0,1 2 371,-1 3 0,1 3 1,-1 5-1,1 3-130,-1 0 1,5 5 0,2-3 242,2 3-631,1 2 1,5 0 0,0-1-154,0 1 26,0-7 0,6 4 0,4-9-198,3-4 176,2 1 1,-1-13-1,1 2-461,-1-7 301,1-4 1,4-7-1,1 0 1,-2 0-100,-2 0 1,-2-2-1,1-3 1,-1-6 82,1-7 0,0 2 0,-1-5 1,1 1-2,-1 1 0,-4-7 0,-2 2 0,0-4 105,0-1 1,-5 0 0,2 0 0,-3-2 38,-2-3 1,0 3 0,0-3-1,0 4-109,0 0 1,-5 0 0,-1-3 0,-1 1-323,1 4 1,-1-1 0,2 7-1,-3-3-716,0 1 0,2 6 0,6-1 0,0 3-2034,0 1 3222,0 1 0,0-1 0,0 0 0</inkml:trace>
  <inkml:trace contextRef="#ctx0" brushRef="#br0">19336 6364 7967,'-6'-15'1887,"-4"1"-1210,4-1 1,-7 7-73,3 3 1,-3 5-1,-1 7-262,-1 7 0,2 1 0,2 4 0,1-1-10,-1 1 0,3-2 0,-1 4 0,3-2-171,3 0 1,1 6-1,2-4 1,0 1-125,0 4 0,2-3 0,1 0-424,2-2 327,6-2 0,-3-4 0,7-1 0,-1-1-53,1-3 1,4-4-1,1-6 1,-1 0 168,2 0 1,-5-6 0,4-5 0,-4-6 231,-1-2 0,-1-2 0,1 2 0,-1-4 157,1 0 1,-7-3 0,-3 5 0,-2 0-39,2 0 0,-3 2 0,2 4 0,-2-1-312,-2-3 0,-5 6 0,-1-5 0,-2 2-294,-4 4 1,4-2 0,-2 4-1619,-1-3 1,-2 0-2487,-1 3 2972,6 4 0,-5 6 1330,3 0 0,3 6 0,1 3 0</inkml:trace>
  <inkml:trace contextRef="#ctx0" brushRef="#br0">19336 6670 9144,'-14'0'0,"-1"0"0,1 0 2226,-1 0-773,1 0-1080,-1 6 1,5-3 0,2 7 504,2 1-657,-6 2 0,6 4 1,-4 0-1,4 4 252,-1 2 1,6-3-1,-4 4 1,3 2-206,2 1 1,0-2 0,0-3-1,2 1-378,3 0 0,-2-6 1,7 3-1,1-4-117,2-2 1,1-1 0,1-1 0,0-4-91,-1-2 0,1-1 0,-1-5 0,1 0 324,-1 0 0,1-1 1,1-4-1,2-5 152,1-3 1,1-6 0,-6-2 0,-1 0 42,-3 0 0,3-5 1,-5 1-151,0-2-59,5 4 0,-11-4 0,3 2 0,-4-1-60,-1 2 0,0-3 0,0 2-344,0-2-278,-6-2 1,-1 0 0,-4-1-1,3 3-922,1 3 1,-2-2 0,4 5 1610,2-2 0,-6 5 0,1-3 0</inkml:trace>
  <inkml:trace contextRef="#ctx0" brushRef="#br0">19875 6422 8497,'-9'-13'608,"-1"3"1,7-3 0,-4 5 0,2-1-441,0-1 1,-6 7 0,1-2 9,-3 3 1,4 2 0,-1 2 0,-1 3 305,-2 4 0,-2 9 0,1 3 0,1 2 415,3 3 1,-3 0 0,5 0-31,0-2-797,1 0 0,7 0 0,0-1 0,0 0-284,0-1 1,7-4-1,3 0 1,3-5-120,1-3 1,2-2 0,2 2 0,2-6 122,-3-2 0,1-2 0,0-2 0,1-2 251,-1-6 0,-2 0 1,-1-3-1,-1-3 200,1 0 1,-2-2 0,-2 0 0,-3-3 95,-1-2 0,-2 6 0,-5-4 0,0 1-90,0 1 0,-2-1 0,-1 6 0,-4-1-481,-1 1 1,-1-1 0,-6 2-2500,0 3 2065,7-3 0,-5 12 1,4-4-3286,-4 3 2183,5 2 1768,-5 0 0,11 0 0,-4 0 0</inkml:trace>
  <inkml:trace contextRef="#ctx0" brushRef="#br0">19875 6743 7691,'-14'8'462,"-1"-3"-98,7-4 1,0-1 323,3 0-121,-3 0-259,-7 0 0,6 5 963,-1 0-810,7 6 0,-8-3 0,4 7 0,1-1 243,-1 1 1,-3 1 0,4 2 0,-1 3-314,1 2 1,1-4 0,5 4 0,0-2-350,0-3 0,5-2 1,1-2-1,3-1-333,2-3 0,2 1 1,1-6-1,3-2-33,2-1 1,-3-2 0,4 0 0,-3-2 2,3-2 0,-4-5 0,3-5-5,-2-1 292,-3-6 0,1 4 0,-1-8-120,1-1 121,-1 5 1,-5-6 0,-5 2 0,0 0 34,0 0 1,-2-1-1,3 5 1,-5 0-154,-5 0 0,2-5 1,-7 4-1,-1-3-275,-2 1 1,3 5 0,2-4 0,0 0-698,0 1 1123,5 4 0,-4-3 0,7 6 0</inkml:trace>
  <inkml:trace contextRef="#ctx0" brushRef="#br0">20138 6072 8199,'-7'9'3213,"5"3"-870,-2-2-1864,2-3 0,4 6 0,2-4 0,6 4-117,3 2 0,3-1 1,4 1-1,4 0-204,3-1 0,-2 2 0,-1 2 0,0 3 136,-1 2 0,3 3 0,-7 6 1,-3 4 236,-4 1 0,-6 3 0,-6 9 1,0 3 115,0 0 1,0 4-1,-1-4 401,-4 0-859,3-2 1,-9-1 0,4-3 0,1-3-224,-1-8 1,3-6-1,4-3 1,0-3-908,0-2-1201,0-2 380,-7-4-2762,5-7 3199,-10-8 0,5-8 1325,-3-7 0,-9-6 0,3-1 0</inkml:trace>
  <inkml:trace contextRef="#ctx0" brushRef="#br0">21317 6437 7846,'0'14'3755,"2"-6"-2295,3-3-1139,3-3 0,7-2 0,1 0 979,3 0-977,4 0 1,1-2 0,0-1 0,2-4 94,2-1 1,-6 5-1,-2-3 1,-4 1-136,-1 0 0,-1 0-853,1 5 1,-7-2-570,-3-2 1,-5 2-1,-5-3 1139,-5 4 0,-9 7 0,-4 2 0</inkml:trace>
  <inkml:trace contextRef="#ctx0" brushRef="#br0">21361 6626 8828,'15'0'0,"-1"0"0,1 0 782,-1 0 1,1 0-1,1 0 1,4 0-533,4 0 1,3-5-1,1 0 1,-2 0-769,-2-1 0,-1 3 0,1-5 518,-5 1 0,-2-4 0,-3 3 0</inkml:trace>
  <inkml:trace contextRef="#ctx0" brushRef="#br0">22497 6160 7946,'0'-15'0,"0"1"0,0-1 1014,0 1 1,0 4 1270,0 0-1252,0 0 1,-1 4-694,-4 6 1,2 11 0,-7 10-1,0 2-138,2 3 0,-5 6 0,5 4 0,-2 3 6,1 6 0,0 0 0,-2 7 0,1 0-7,-1 0 1,3 1 0,0 7 0,0 0 397,0-2 1,5-3 0,-2-11 3451,3 0-3678,9-7 1,-4-1 0,6-9-495,3-3-506,1-9 1,-4-7-1,1-5-587,1 2 1,-2-2-1,-1-8 1,-2-4-215,-3-4 0,4-3 0,-1-2 1,1-3-1248,-1-2 2675,6-1 0,-4-5 0,6 0 0</inkml:trace>
  <inkml:trace contextRef="#ctx0" brushRef="#br0">23153 6262 8198,'-15'-7'2940,"7"6"0,-5-12-2915,3 3 0,2 2 0,-1 0-340,-3 1 1,-1-2 0,-1 4 768,-1 2 1,1 1-1,-1 2 1,1 2 279,-1 2 0,0 6 0,1 8 0,-1 3-172,1 2 1,1 3-1,1 8 1,4 4-153,2 5 0,-4 2 0,5 2 0,2 3-190,1 2 1,2-5 0,2 1 0,1-4-186,2-5 1,6-4-1,-1-5 1,3-3-113,2-3 0,-1-9 0,1-10-628,-1-4 541,1-1 1,0 0 0,-1-3-820,1-7 742,-1 1 1,1-14 0,-1 5 0,1-3 49,-1-1 1,-1 2 0,-1-4 0,-4 0 236,-2 1 1,4-5-1,-3 6 1,-1-3 167,0 1 1,-1 5-1,-5-6 1,0 1-21,0 2 1,0-4 0,0 5 0,0 0-132,0-1 0,-1-3 0,-3 2 0,0 0-597,0 4 0,-2-2 0,-1 1-2983,-1 3 2355,5 0 0,-3 3 0,4-1 1162,-3 1 0,4 6 0,-6 1 0</inkml:trace>
  <inkml:trace contextRef="#ctx0" brushRef="#br0">23357 6815 7691,'0'15'760,"0"-5"0,-2-2 1,-1 0 1944,-2 0 1,0-3-2535,5 5-2746,0-7 2575,0 3 0,7-6 0,1 0 0</inkml:trace>
  <inkml:trace contextRef="#ctx0" brushRef="#br0">23896 6364 7913,'-7'-8'2304,"6"1"15,-6 7-1137,7-6-314,0 4 148,0-11-673,0 5 0,2-2 1,3 1-60,4-3 1,4 4-1,0-1 1,-2-1-121,-1 2 1,5-5 0,4 5 0,-1-2-41,-2 0 1,-1 5 0,-1-3 0,1 2-3,-1 3 0,1-4 1,0 2-143,-1 2 0,-4 8 1,0 5-1,-1 3 189,-1 1 1,0 1 0,-4-1 870,1 1-743,-1-1 0,-4 6 0,0 1 550,0 2-625,0-6 0,0 11 1,-1-4-142,-4 4-189,-3 1 1,-7 2 0,-1 1 0,-2 4-140,-1 1 0,-7-3 0,3 3 0,-1 0-24,0 0 1,-1-4 0,-4 1 0,2-3 304,3-2 1,3-5 0,6-1 0,0-4 785,1-6 0,7 0-439,7-8 1,2 0 0,8-5 0,1 0-248,2 0 1,3 0 0,4 0 0,2 0 69,1 0 1,4 0 0,-4 0 882,0 0-778,4 0 0,-9 0 0,5 0 0,-2 0 259,-3 0 0,-2 1-568,-2 4 0,-4-3-2509,0 3 416,-7-4 0,3-2 1,-6-4-1,0-5 2093,0-3 0,7-8 0,1-2 0</inkml:trace>
  <inkml:trace contextRef="#ctx0" brushRef="#br0">24828 6451 13910,'0'-14'346,"0"-1"1,0 1-227,0-1 1,-7 0-1,-2 1 1,-4-1 0,-2 1 1,1 4-1,-1 0 1,-1 1 34,-4 0 0,4 3 1,-3 6-1,1 0 251,-1 0 0,2 6 0,-4 4 0,4 3 191,2 2 0,-3 1 0,9 3 239,-4 6-674,4-4 1,-2 6 0,6-3-1,2 4-67,1 1 0,2 5 0,0 0 77,0-2-101,7-1 1,-4-7-1,5-1 1,0 0 59,0-1 1,2-9 0,5 0 0,-1-5-122,1-4 1,-1-3-1,1-1 1,0 0-55,-1 0 0,1-6 0,-1-4 1,1-3-45,-1-1 1,1-3 0,-1 0 0,1-4-78,0-2 0,-2 3 1,-2-4-1,-3 0-223,-2 1 1,1-3 0,-4 5-577,2-1 729,0 4 1,-5-8-1,0 6-120,0 3 204,0 1 1,0 1 0,0 0 204,0 1 171,0 6 0,-5 0 88,0 3 1,-1 3-1,2-1 143,0 6 0,-1 5 1,5 7-1,0-1 264,0 1 0,0 1 0,0 2 0,0 3 4,0 2 0,0 1 1,0 3-1,0-1-70,0-1 0,0-1 1,0 5-656,0 0 0,0 7 0,0-5 0,0 4 0,0-1 0,0 0 0,-5 5 0,0-5 0,2-2-346,1-1 1,1-2 0,-3-1-1,-1-4-4433,2-5 2625,2-9 0,1-5 0,0-11 0,0-7-1716,0-5 3870,0-8 0,-7-3 0,-1-8 0</inkml:trace>
  <inkml:trace contextRef="#ctx0" brushRef="#br0">25309 6335 9145,'0'-15'4755,"0"5"-4206,0 1 0,0 7 0,-2 2 0,-3 8-660,-5 5 1,-4 2 0,-4 1 0,-3 2-115,-2 1 0,-1 7 0,-5-2 81,0 4 140,0-6 1,6 1 0,4-5 414,2 1-285,-4 1 0,10-7 1,-2-2 1321,5-1-991,3-7 0,5 5 0,2-5 1,4 2 102,9-2 1,1-1 0,8-2 0,2-2 70,2-2 0,1 2 0,2-5 0,1 3-103,2-1 0,1 0 1,-2 5-1,1-2-439,-2-3 1,-6 4-1,-3-4 1,-1 3-889,1 2 0,-5 0-5412,1 0 3886,-9 0 0,-3-1 0,-9-3 2325,-3 0 0,-3-14 0,-7 2 0</inkml:trace>
  <inkml:trace contextRef="#ctx0" brushRef="#br0">25367 6262 8260,'0'-15'2575,"0"1"97,0 6-1815,0 1 1,5 18 1465,0 4-1799,-1 3 0,-4 1 1,0 2 2667,0 2-2261,7 1 1,-5 5 0,2 1 0,-2 0-274,-2 4 1,0-1-1,0 5 1,0 3-659,0 1 0,-5 2 0,0-1 0,2 1 0,1 0 0,-2-2 0,-1-2 0,1-2 0,3-3 0,1-2 0,0-9 0,0-5-353,0-3 1,0-6-1591,0 0 1,0-13-1,0-2 1,1-8-657,4-7 0,-1 3 2599,5-8 0,1 1 0,5-5 0</inkml:trace>
  <inkml:trace contextRef="#ctx0" brushRef="#br0">25789 6888 7691,'0'15'0,"0"-1"5559,0 1-4384,0 0 0,0-1 0,-1 2 0,-3 2 1100,0 1-1936,-1 1 1,-2 1 257,-2 3-828,2-3 1,-6 7 0,5-6-1,-2 3-755,1-1 1,0-6-1,0 1 1,2-4-2033,1-5 0,3-4 3018,-7-6 0,0-6 0,-4-3 0</inkml:trace>
  <inkml:trace contextRef="#ctx0" brushRef="#br0">26794 6276 7757,'8'0'2794,"1"0"-2068,-5 0 1,0-4-405,5-1 0,-5-2-178,0 2 1,-2 2 105,-2-7 0,0 6 226,0-6-268,-6 7 0,2-5 337,-5 3-351,-1-3 1,-5-1 0,1 3-64,-1 0-74,1 4 0,-1-5 0,1 7 0,-1 0 128,0 0 0,-4 2 1,0 3-1,1 5 138,2 3 0,-4 3 0,1 3 0,1 5 87,2 4 1,3 3 0,1 1 0,4 4-109,2 1 1,1 2-1,5 6 1,0 2-193,0 2 1,0-6 0,2-4 0,2 0-183,6-2 0,3-3 0,3-10 0,2-4-73,2-4 1,5-3 0,0-3 0,1-5-362,-2-4 0,2-1 0,-7-1-665,-1-4 876,-2-3 1,2-2 0,-2 0 0,-3-1 119,0-2 1,-5-2-1,0 1 1,-1-1 276,-4 1 0,0-6 1,0 1-1,2 1 116,-1 2 1,-3-4 0,-1-1-1,0-1 64,0-4 0,-5 3 1,0-1-1,2-2-219,2-2 1,-1 4 0,-1 2 0,-2-1-144,2 0 1,1 1 0,0-4 0,-1 3-358,-2 2 1,0 2 0,5 4 0,0 0-562,0 1 0,0 4-2261,0 0 3259,0 1 0,7 1 0,1 1 0</inkml:trace>
  <inkml:trace contextRef="#ctx0" brushRef="#br0">27144 6684 7922,'-2'10'1457,"-3"0"1,4-5-391,-4 4-254,3-5-96,2 8 0,0-3 646,0 5-1346,0-6-692,0-1 401,0-7 0,2 0-207,3 0 0,-4-7-176,4-2-28,-3 2 0,-2-6 1,0 3 684,0-3 0,6-1 0,3-1 0</inkml:trace>
  <inkml:trace contextRef="#ctx0" brushRef="#br0">27712 6233 7691,'0'-15'77,"0"1"0,-2 4 1,-1 0-1,-2-1 461,2-2 1,1 3 0,2 0 628,0-1 1,0 3 1283,0-2-1548,0 7 1,-1 8 0,-2 11-329,-2 5 1,0-1 0,5 4 0,0 2-138,0 1 1,0 4-1,0 1 1,0 2-243,0-1 1,0 2 0,0 1 0,0 1-161,0 4 0,0-4 1,0 2-1,0 0-55,0-2 0,0 5 0,0-5 0,0-1-128,0-7 1,2-2 0,2-7-1,6-2-16,3-2 0,2-8 0,-1-3 0,1-4-32,-1-1 1,2-1 0,2-4 56,2-5 95,-1-3 1,-4-1-1,-1-3-71,1-2 72,-1 3 0,1-10 0,-2 5-264,-3-2 260,3-1 0,-7 0 0,4-1-292,-5 0 207,-4 3 1,4-5 0,0 3 0,-2-4-168,-1-1 0,-2 0 0,-2 1 0,-1 2-84,-2 2 0,-1 5 0,2-4 0,-2 2 98,-2 3 1,3 2 0,-5 3 350,-1 3 1,3 4 281,-2 6 0,7 6 1,-2 4 919,3 3-975,2 2 1,-4 1 0,-1 2 0,1 3 94,3 1 1,-1 3-1,-1 2 1,-2-1-157,2-2 0,1 1 1,1 4-13,-4 0-247,3-6 1,-4 4 0,6-4 0,-2 1-275,-3 0 0,4-1 0,-4 1 1,3-4-1417,2-4 0,-1-6 76,-4-1 1,3-7-1,-1-4 1640,6-11 0,-1-1 0,4-7 0</inkml:trace>
  <inkml:trace contextRef="#ctx0" brushRef="#br0">28426 6131 7691,'8'-7'0,"-3"-2"94,-4-4 1,-1 3 389,0 0 1,-1 9 0,-4 2-192,-5 12 1,-4 2 0,-6 6-332,-4 0 55,3 1 1,-7 3 0,4-1 584,-3 2-419,-3 1 0,3-2 0,3-3 0,4-1 270,4-3 0,1-3 0,2-4 788,4-1-802,2-7 1,11 4 0,4-7 6,6 0 1,10 0 0,1 0-1,4-2 224,5-3 0,-2 3 0,5-2 0,1 0-168,-1-1 0,-3 4 1,3-4-1,-1 3-448,-4 2 0,-3 0 0,-4 0 0,-6 0-1879,-3 0 0,-8 2-1353,-3 3 1,-5-4-859,-5 4 4036,-9-3 0,-3-9 0,-4-1 0</inkml:trace>
  <inkml:trace contextRef="#ctx0" brushRef="#br0">28426 6072 9867,'-8'10'1207,"3"0"0,3 1 41,2 2 0,0 2 0,0-1 1282,0 1-1962,0 6 1,2 0 0,1 5 0,4 0 273,1 4 0,-5 0 1,3 5-1,-1-1-191,0 0 1,0 7-1,-5-2 1,0 1-296,0-1 0,0-2 0,0-5 0,-2 2-355,-3-1 0,4-4 0,-4-5 0,2-4-1643,-2-4-815,3-2 0,-4-7 1,6-7-1038,0-8 1,5-12 3493,-1-4 0,8-3 0,-4-3 0</inkml:trace>
  <inkml:trace contextRef="#ctx0" brushRef="#br0">28834 6029 9779,'-8'1'4175,"3"4"-3586,3 3 1,0 12-1,-1 1 1,-2 3 264,2 7 0,-3 3 0,1 8 0,0 0-328,-2 3 0,6 4 1,-4-2-1,3 1-141,2-1 1,0-6 0,0-4 0,0-1-180,0-4 0,0-3 1,2-3-1,3-3-408,5-2 0,2-2 0,3-6-176,0-3 1,-1-4-1,2-6 1,2 0-130,2 0 0,-1-1 0,-3-4 0,2-5 124,1-3 1,2-6-1,-3-2 1,2 0 149,-2 0 1,-2-5 0,-2 3-1,-1-1-1,-3-1 0,-4 1 0,-6-5 0,0 0-48,0 0 0,0 0 1,0 0-1,-1-1 5,-4 1 0,2 5 1,-7 1-1,-1 1 55,-2-1 0,3 7 1,0 0 482,-1 4 1,-2 9-1,-2-2 546,1 4 0,4 9 0,0 5 1423,-1 4-1703,-2 9 1,0-1 0,2 7 807,1 2-1079,7 0 1,-8 0 0,4 2 0,1-1-175,-1 1 1,2-4 0,5-6-1,0-2-961,0 2 1,0-5-1,2-3-1012,3-7 0,3-4 0,6-7-546,1 0 0,0-7 2437,-1-2 0,7-11 0,2-2 0</inkml:trace>
  <inkml:trace contextRef="#ctx0" brushRef="#br0">29271 5767 9322,'6'12'0,"4"1"1163,3 2 1,8-2 0,3 11-54,4 2-855,1 8 1,0 3 0,0 7 0,-2 1 98,-2 4 1,-4-4 0,-7 2 0,-1-5 90,-3-3 1,1 2-1,-6 4 1,-2 0 89,-1-3 1,-8-3-1,-4 2 1,-1-3-94,1 3 1,-3-1-1,3-1 1,-3-5-239,-1-3 1,4 0-1,2 0 1,0-1-388,0-2 1,0-7-1,-4 1 1,4 0-68,2-5 0,-4 0 1,4-5-1806,-3-2 239,6-3 1,-10-7-246,4 0 0,0-5 2061,0 0 0,-7-6 0,-7 3 0</inkml:trace>
  <inkml:trace contextRef="#ctx0" brushRef="#br0">13102 8651 7691,'0'-15'752,"0"1"-340,0 6 0,0 0 1193,0 3-245,0 3-885,0-4 0,0 12 0,0 4 0,0 3-21,0 1 0,0 7 0,0 4 0,0 2-145,0 2 0,0 2 0,0 1 0,0 2-161,0-1 0,0 4 1,0 2-1,0 1-107,0-1 1,0 2 0,0-6 0,2 1-206,2 0 0,-2-7-547,3-5 62,-3-6 364,-2 3 0,0-15 0,0-6 0,1-9 154,4-9 0,-3 0 0,4-5 104,1 2 40,-6-5 1,7 4 0,-4-7 0,2-2-29,2-3 0,-5 3 1,4-3-1,-2 3-8,0 2 1,4 0-1,-4 0 1,-2 0-24,-1 0 0,3 4 1,0 3-1,-2 1 52,-1 3 0,2 2 0,3 3 155,1 3 1,-3 4-24,4 6 0,0 8 0,2 5 365,-1 4-346,-7 3 1,8 1 0,-4 3 518,1 4-491,1 1 1,1 0-1,-2 0-74,-1 0-151,4 0 0,-4 0 0,4 1 0,-1-3-108,1-3 1,-3 4-1,2-5 1,-1 1-98,0 0 1,3-11 0,-3 2 0,0-4-213,1-3 0,-5-1 462,5-7 0,-2-7 0,1-3 1,-4-3 365,-3-1 0,-2-1 0,0-1 312,0-3-515,0 2 1,0-8 0,0 4-1,0-2 67,0-3 1,0 0 0,0 0-26,0 2-156,0 0 0,0-6 0,0 1-351,0 0-13,0 0 1,0 0 0,0 1 0,0 2-668,0 2 1,1 6 0,3-1-1,2 1-1234,2-1 0,2 4 2211,5 1 0,6-1 0,1 7 0</inkml:trace>
  <inkml:trace contextRef="#ctx0" brushRef="#br0">13816 9015 7691,'8'0'1557,"5"0"1,-10-1-1,5-4-1222,-1-5-275,4-9 1,-3 1-1,7-5 1,-1 0 58,1 1 1,-6-3 0,-1-4 0,1 0-83,-1 0 1,-5 0-1,2 0 1,-4 1-143,-1 4 0,0 3 0,0 6 0,-1 2 20,-4 4 0,-3 2 0,-7 7 1,1 0 83,-1 0 1,1 7-1,-1 2 1,0 6 377,1 4 0,1-2 0,2 4 1,1 0 120,-1 3 1,4 3-1,1 3 618,-1-1-846,6 0 1,-6 0-1,7 2 1,0 1-15,0 2 1,5 0 0,1-3-1,2 1-323,4 2 1,1-6 0,3-9 0,2-3-399,1-1 0,2-7 0,-3-3 1,3-3-642,2-2 0,-4-12 1,4-4-1,-1-7 1106,1-7 0,1-6 0,5-8 0</inkml:trace>
  <inkml:trace contextRef="#ctx0" brushRef="#br0">15462 8797 7668,'-8'-10'2124,"1"2"-1285,1 1 1,4 1-1,-4 3-570,-1-2 0,4-5 1,-7 4-196,-1-3 1,-2 6 0,-2-2 0,1 4-7,-1 1 0,1 0 0,-1 0 653,0 0-526,-6 6 0,5 2 0,-3 9 0,3 2 192,1 5 0,1 4 0,1 1 1,1 2-82,3 3 0,5-2 1,-1 7-46,4 1-207,1 2 0,1 2 1,3-2-1,2-3-141,2-5 0,2-5 0,6-5 1,2-4-89,1-4 0,1-8 0,-4-3 0,2-3 113,1-2 0,2-2 0,-3-3 0,1-6 95,-1-7 0,-2-3 1,-1-5-1,0 2 76,-1-2 0,-1-3 0,-2-4-365,-1-1 185,-7 0 0,5 4 0,-4-3-695,1-1 552,-1-6 0,-4 9 0,0-3-495,0 3 534,0-4 0,0 9 0,0-2 0,-1 6-82,-4 4 1,2 3 0,-5 4 577,1 1 0,2 9-68,5 1 0,0 6 1,0 9-1,0-1 174,0 1 0,0 4 0,0 2 0,0 2 85,0 3 1,0 1 0,0 2 0,0 1-71,0-1 0,0 1 1,0 3-1,0 1-71,0-2 1,0 4 0,0-1-368,0 3 14,0-6 1,0 4-1,0-7-1810,0 0 1124,0-6 1,0-2-3800,0-7 1680,0-6 2787,0-1 0,7-14 0,1-1 0</inkml:trace>
  <inkml:trace contextRef="#ctx0" brushRef="#br0">15695 8753 7864,'0'-15'1039,"0"6"717,0-1 130,0 7-1312,0-10 1,0 13 0,0 0-1,0 8 241,0 5 1,5 8-1,-1 3 1,0 4-1,-3 1 0,-1 6 0,0 4 0,2 2-634,3-2 0,-4 3 0,4-4 0,-3 3-1025,-2-2 0,0 1 1,0-6-1,0-3-1682,0-5 1,0-5 1681,0-7 0,0-7 1,0-7 465,0-8 352,0-5 0,0-8 0,0-3 1,0-4 170,0-1 0,2-2 0,1-1 1,2-4 83,-2-1 0,5 3 0,0-3 1,2 0 313,-1-1 0,-4 6 0,5-2 1,0 3-223,-2 2 1,3 5 0,-6 1 0,0 2-853,1 3 1,-4 7 530,3 1 0,-4 7 0,-1-3 0</inkml:trace>
  <inkml:trace contextRef="#ctx0" brushRef="#br0">16146 9088 7671,'-8'6'1672,"-3"3"837,6 5-2229,0-6 0,12-3 74,2-10-198,4-3 1,0-3-1,-1-2 1,-3-3 295,3-1 0,-4 0 0,1-1 167,3-2-533,-6-5 1,6 2 0,-6-6 0,1 0-171,-1-1 0,-1 1 1,-5 0-1,0 0-105,0 0 0,0 6 0,-2 4 0,-3 3-162,-4 1 0,-4 7 1,-2 3-1,1 4 416,-1 1 1,0 6-1,-1 5 1,-2 5 370,-1 4 1,5 4 0,4-3 0,-2 2 141,0 3 1,3 1-1,3 2 1,1 1-11,0-1 1,0 5 0,5 1 263,0 3-623,0-6 0,5 5 1,2-4 329,1 1-454,2 0 1,4-7 0,1-1 0,1-5-438,3-5 0,-3 0 1,4-11-1,-2-2-768,1-1 1,-3-4-1,4-4 1,-3-9-828,3-7 1,-4-6 1946,4-1 0,-4-7 0,-2-1 0</inkml:trace>
  <inkml:trace contextRef="#ctx0" brushRef="#br0">17603 8724 7671,'-8'-7'929,"1"6"1,3-7 0,-3 4-72,-1-1 1,-2-4-138,-4 4-597,-1 0 1,1 5-1,-3 0 1,0 0-149,-3 0 0,1 2 0,3 3 0,-2 6 181,-2 7 1,1-1-1,4 6 1,2 0 62,4-1 1,-3 3 0,8 4-1,0 0 135,3 0 0,1 0 1,0-1-1,0-2-94,0-2 0,6-1 1,4 1-1,3-6-290,1-7 0,1-3 0,-1-5 0,3 2-25,2-2 0,-3-3 1,4-4-1,-4-6 12,-2-3 1,1-3-1,0-2 1,-1-3 98,1-2 1,-1-1 0,1-5 0,-1 0-194,1 0 1,-7-1 0,-1 1 0,-3 0-231,1 0 0,0 2 0,-5 2 0,0 6-272,0 3 0,0 1 656,0 1 0,-5 12 1,0 7-1,1 6 493,-3 4 0,5 6 0,-4 3 0,1 3 352,0 3 0,0 4 1,5 1 804,0 2-1332,0-4 0,0 9 0,0-5 1,0 2 83,0 0 0,0 0 0,0 4 1,0 1-268,0 0 0,0-5 0,0-2 1,0-3-883,0-7 0,0-4-960,0-8 0,0-11 0,0-7-433,0-10 1,2-11-1,1-2 2122,2-6 0,6 1 0,-2-5 0</inkml:trace>
  <inkml:trace contextRef="#ctx0" brushRef="#br0">17880 8695 7671,'14'0'440,"1"0"257,-1 0 1,1 0 0,0 0 0,-1 0-215,1 0 0,-1 0 1,2 0-1,4 0-205,4 0 0,4-5 1,2 0 278,4 2-363,-3-5 1,5 6 0,-7-4 0,0 1 165,0 0 0,-6 0 0,-4 5 1543,-3 0-1556,-7 0 1,-5-5-1,-8 0 1,-6 2-322,-3 1 1,-2 2-1,1 0 1,-1 0-391,1 0 1,-6 0-1,-1 0 1,-2 0-323,-2 0 1,-3 2 0,-1 3 0,1 5 374,4 3 0,-3 1 0,2 1 674,-2-1-277,4 1 0,-3-1 1,7 1-1,3-1 240,4 1 1,1 4 383,6 1-401,0-1 0,7-4 0,3-1 1,4 1 0,4-5 0,2-2 0,1-2-76,4-2 0,-3 2 0,6-1 1,0-2-60,-1-1 0,-2-2 0,4 1 1,0 3-18,-1 0 1,5 1 0,-6-5 0,1 2 4,-4 3 0,2-2 0,-1 5 1,-2 0 64,-2 0 0,-7 2 0,1 5 0,0-1 144,-2 1 1,-2 1 0,-6 2-60,0 1-195,0 7 1,0-8 0,-1 4-1,-2 0-222,-2-5 1,-7 4 0,4-1 0,-1-2-566,-1-2 0,0 3 0,-4-1 0,-1-3 37,0-4 1,1-1-1,-2 4 1,-2-1 178,-2-3 1,1 1-1,3-6 1,-2-2-43,-1-1 0,-1-2 0,4-2 0,-2-4-291,-1-9 1,-1-4 0,6-9-1570,-1-1 1813,7 3 1,-3-11 0,6 5-1245,2-2 1786,1 0 0,2-2 0,0-1 0</inkml:trace>
  <inkml:trace contextRef="#ctx0" brushRef="#br0">18768 8680 8009,'-5'-14'1897,"1"-1"1,-3 7-1821,2 3-10,4-3 1,-12 6 271,3-3-163,-3 4 1,-3 7-1,-2 4 1,-1 3 136,1 2 0,2-1 0,1 1 0,2-1-327,3 1 0,4-6-267,6 1 0,2-2 0,2 2 130,6-5 1,3-8 0,3-2 0,2 0 498,1-2 1,1 4 815,-6-7-904,1 1 1,0 1 0,-1 3-1,-1 2 460,-3-2 0,3 3 148,-4-3-628,-2 4 0,1 1 0,-5 1 434,2 4-458,0 3 1,-5 8-1,0 2 1,-2 3 58,-2 2 1,0 6 0,-5 7-1,-4 1-13,-5 3 1,2 7 0,-5 2 0,1-2-66,1-2 0,-6-1 1,6 0-1,1-2-132,2-4 0,1-2 1,3-8-1,2-4-2237,5-5 59,-3-3 0,8-9 1021,0-7 1,0-7 0,6-7 0,-1-1 0,0 1 1,5-1 0,-4 2 1090,2 4 0,2-4 0,5 4 0</inkml:trace>
  <inkml:trace contextRef="#ctx0" brushRef="#br0">18914 9219 8087,'-8'7'3391,"0"-4"-2405,3 7-746,3-7 0,-6 10 1,5-4-179,-2 4 1,0 2 0,4 1-1,-3 2 54,0 1 1,-1 2 0,5-3-1,0 2-147,0-3 0,1-2 1,3-4-1,2-3-358,2-1 0,2-2 0,6-5 0,2 0 43,1 0 1,1-2 0,-6-3 0,1-4 412,-1-4 1,1-4 0,-1 0 0,-1-3 666,-3 2 0,1 2 0,-4 2-170,1-1 1,-5 0-1,1 3-801,-8 2 1,1-3 0,-7 5 0,-1-2 504,-2 0-268,-2 1 0,1-6 0,-1 1 0</inkml:trace>
  <inkml:trace contextRef="#ctx0" brushRef="#br0">20185 8777 7353,'0'-15'-110,"0"6"0,0-1 1436,0-1 1,0 3-1010,0-2 0,-7 2 0,-2-1-217,-4 4 0,-2 3 1,1 2-1,-2 0 120,-3 0 1,3 0 0,-3 2 0,3 3 71,1 4 0,1 4 0,0 3 1,-1 3 101,1 5 1,4 0-1,2 4 1,2 2-111,3 0 0,-4 5 0,2 1 0,2 0 54,2 4 1,5 0 0,3 2 158,1 1-410,1-9 1,6 9 0,-1-13 0,1 1-25,-1-4 1,0-8 0,1-1 0,1-7-323,3-6 1,-8-4 0,3-1 0,-1-1-83,0-4 0,-5-3 0,-2-8 0,-1-2-456,0-1 0,0-7 1,-4 4-1,3-2-3475,0 0 4272,1 0 0,-5-11 0,0-2 0</inkml:trace>
  <inkml:trace contextRef="#ctx0" brushRef="#br0">20645 8762 7671,'-6'-14'338,"-4"0"1,-3 1-1,0 2 924,4 1-795,-4 7 0,5-4 383,-6 7-634,-1 0 1,1 0 0,-1 2 485,1 3-508,6 3 0,-5 8 1,4 3-1,-3 5 285,3 3 0,-2 4 0,4 1 1,1 3 124,0 1 0,1 3 0,5 4 0,0 0-265,0 0 0,1-4 0,4-3 0,5 0-354,3-4 1,1-2 0,0-3 0,1-3-115,-1-5 1,0-7-1,1-4 1,-1-2-250,1-3 0,-1-1 0,0-4-258,1-3 592,-1-3 0,1-8 0,-1-3 0,-1-3 197,-4-1 1,2-4 0,-4 3 0,-1-3-51,1-2 0,-1-4 0,-3-1 0,2 2-134,-2 2 1,-1-4 0,-2 1-1,0 1-398,0 1 0,-5 3 0,-1-3 0,-1-1-975,1-1 0,-4 5 0,4 8-1174,-2-1 2578,5 5 0,-10-5 0,5 7 0</inkml:trace>
  <inkml:trace contextRef="#ctx0" brushRef="#br0">20918 8690 8158,'-1'-8'1739,"-4"4"0,3 4 0,-3 4 121,4 6-1432,1 3 1,0 6-1,1 2 1,3 1 401,0 4 1,1 6 0,-5 3 0,2 2-163,3 3 0,-4 1 0,4 2 0,-3 1-524,-2-1 0,0-5 1,1 0-1,2 1-285,2-2 1,0-7 0,-5-8 0,0-1-1846,0-3-355,0-2 1,0-10 1756,0-6 1,5-11-1,0-8 474,-2 1 64,-2-4 0,-1 1 1,0-5-1,2 2-27,3-1 0,-4-2 0,4-4 1,-3-1 270,-2-1 0,0-1 1,1 7-1,3 1 153,0 2 0,1-3 1,-3-3-1,1 4-145,2 4 1,1-2 0,-3 5 0,4 1-254,1 2 1,0 2 0,3-1 0,-1 1-50,1 0 0,-3 1 0,1 3 0,3 5 143,0 4 0,3 1 1,-1 0 615,0 0 1,1 1-1,-2 4 1358,-4 5-1563,4-4 1,-5 12-1,5-4 662,-4 2-840,4 7 0,-11-6 0,4 7 312,1 2-474,-6 1 1,6 2 0,-6-1 0,2 3 42,2 2 0,0-1 0,-5 5 0,0-2-348,0-3 1,0-1-1,-2-3 1,-1 0-1753,-2-4 0,-1 1-1798,1-6 0,4-3 3737,-4-11 0,3-13 0,2-14 0</inkml:trace>
  <inkml:trace contextRef="#ctx0" brushRef="#br0">21781 8676 7768,'-9'-14'0,"1"-1"0,0 3 207,0 2 1,3-1 0,-4 6-1,-1 0 203,2-1 0,-5 4 0,4-1 8,-4 6 1,0 5-1,2 7 1704,1-1-1605,7 7 0,-8-4 0,6 6 1674,2-3-1727,1 6 1,2-4 0,0 7-1,0 0 205,0 0 0,0 0 0,0-1 98,0 1-672,0 6 1,5-3 0,0 5 0,-2-2-22,-1-3 1,-2-1 0,0-3 0,0 1-386,0 0 1,0-7-1,-2-3 1,-3-4-1204,-4-6 0,-1 3 1,-3-8-1,-3 0 1514,0-3 0,-12-7 0,-3-2 0</inkml:trace>
  <inkml:trace contextRef="#ctx0" brushRef="#br0">21235 8906 8797,'-18'7'0,"2"2"2232,3 4 0,4-3-1447,-1-1 0,17-6 1,12 2-1,8-3-511,7-2 0,-2-2 0,4-1 0,1-3-293,0-2 1,-5 4 0,1-2 0,-2 1-1246,-2 0 1,-2-1 0,-2 3 0,-2-3 1263,-3-2 0,6 4 0,-4-2 0</inkml:trace>
  <inkml:trace contextRef="#ctx0" brushRef="#br0">21954 8705 7768,'0'-15'0,"0"1"1199,0 0-369,0 6-492,0 1 1,0 9 1406,0 3-1298,0 9 1,0 4 0,0 6 2372,0 1-2138,0 2 1,0 7-1,0 0 1,0-1 200,0 2 1,0-3 0,2 5-1,1-2-491,2-3 0,0 3 1,-4-1-1,2 0-621,2 1 0,0-10 1,-5 2-1,1-6-3913,4-8 2005,-3 1 1,4-18 0,-7-1 2136,-4-6 0,-3-17 0,-6-2 0</inkml:trace>
  <inkml:trace contextRef="#ctx0" brushRef="#br0">22055 8489 7768,'0'-8'293,"0"-5"1,-7 5-1,-1-6 1</inkml:trace>
  <inkml:trace contextRef="#ctx0" brushRef="#br0">22472 8748 7768,'-8'-14'216,"0"4"0,5 0 622,-2-1 0,-6 5 0,3-1-234,0 1 1,-5 4-1,4-2 1,-4 4 48,-2 4 1,1 0 0,0 5 0,-1 2-34,1 2 0,-1 6 0,3 2 0,0 2-419,3 2 1,1 2 0,-3 4 312,1 2-373,7-2 0,-4 10 1,7-2-1,0 2 69,0 2 0,0-1 0,2-2 0,1-3-275,2-2 0,6-3 0,-1-8 0,3-5-350,1-3 0,0-6 0,1-2 0,1-2-14,3-3 1,-3-6 0,3-3-1,-3-4 414,-1-6 0,-1 0 1,0-8-1,1-2 240,-1-1 0,0-3 0,-1-2 0,-2-3 7,-1-2 0,-7-1 0,4-6 1,-3 1-329,1 0 0,0 0 0,-5 0-717,0 0 621,0-1 1,0 6-1,-2 0-344,-2-2 452,2 5 1,-9 4 0,6 9 52,2 1-79,-5 2 0,6 4 130,-3 1 0,4 8 260,1 6 1,-5 6 0,0 8 0,2 1 133,1-1 1,2 7-1,-1 3 1,-2 3 146,-2 2 0,0 5 1,5 1-1,0 1-63,0 4 1,-5 2-1,0 1 1,2 0-221,2 0 0,1 1 1,0-1-1,0 0-229,0 0 1,4-5 0,3-1-655,1-2 490,1-7 0,6-3 0,-1-7-1076,1-5 862,-1 1 0,0-12 1,2 2-1,2-2-57,1-2 1,2-6 0,-2-6 0,3-4 119,1-3 0,-1-6 1,-4 1-1,1-4 15,-1 0 0,2-1 0,-2 0 0,-4 2 121,-2 3 0,-3-3 0,4 3 0,-4-3 224,-4-2 0,2 2 1,-3 1-1,0 2-2,-3-1 0,-1-3 1,0 1-1,-1 2 19,-4 1 1,2 6 0,-5-1-63,1 3-31,-4 1 0,8 6 0,-7 1-117,-1 2 1,-2 1 200,-1 5 1,1 6 0,2 4 0,3 2 197,2 3 0,-4 6 0,4 3 0,-1 3 190,1 2 0,-4 4 0,5 2 1,2 1 17,2-1 0,1 5 1,0-2-1,0 2-324,0-2 1,0 2 0,0-5 0,1 1-316,4-1 1,1-3 0,6-8-2219,-3-5 1748,1-3 0,4-8 1,1-3-1,-1-4-672,0-1 1,7-8 0,3-6-2436,3-8 3708,2-6 0,6-7 0,2-2 0</inkml:trace>
  <inkml:trace contextRef="#ctx0" brushRef="#br0">23220 8690 7768,'0'-14'2185,"0"0"-68,0 6-691,0 1 1,0 25-1,0 4-230,0 2 0,5 10 0,0-4 1,0 4-377,1 1 0,-4 5 0,2-3 0,-2 1-365,-2 0 0,5-1 1,0 3-1,-2-1-574,-2 1 1,4-5 0,0-2 0,-2-4-421,-1-5 1,-2 2 0,0-7-1,0-2-3124,0-1 1160,0-8 1852,0-1 1,5-9-1,-1-3 263,0-4 1,-3-9-1,-1-3 1,0-1 317,0-4 1,0-1-1,0-2 1,0 1 63,0-1 1,0-1-1,0-2 1,0-2 65,0 2 0,0 0 0,2 0 1,1-2 123,2 3 1,-1 2-1,-4 3 1,2 2-90,3-1 0,-4 4 1,6 2-1,-2 3-38,-1 1 0,8 1-148,-3-1 109,4 7 1,1 2 0,1 6-1,-1 0 208,1 0 1,-1 0 0,0 0 226,1 0 0,-1 5 1,-1 1-1,-2 2 73,-1 3 1,-2 2-1,3 2 1,-3 1 73,-2 3 0,4-3 0,-5 5 0,-2-1-350,-2 4 1,1 0 0,1 2-1,2 1-183,-2-1 0,-1-1 0,-2 4 0,0 1-203,0 4 1,0-8-1,0 2 1,0-2-118,0-4 0,-2-1 0,-1-7-1779,-2 1-648,0-7 42,5 5 0,-1-18 2638,-4 0 0,3-13 0,-4-4 0</inkml:trace>
  <inkml:trace contextRef="#ctx0" brushRef="#br0">23925 8633 7778,'7'-14'1612,"-4"6"-473,6 3 1,-4 10-1,3 4 1,-2 6-258,-2 4 1,-3 8 0,-1 8 0,0 2-49,0 3 0,0-3 0,0 3 1,-1 3-306,-4 3 0,3 0 1,-3-6-1,4-1-270,1 1 1,0-10 0,1-3-1,4-4-488,5-6 1,3-1-1,1-3-872,0-3 881,1-4 0,-1-6 0,1 0-1437,-1 0 1233,0-6 0,1 2 0,-1-5 0,1-2-497,-1-2 1,-1-2 0,-2 1-1969,-2 0 2412,-5 6 1,2-5 476,-6 3 0,0-9 0,0-3 0</inkml:trace>
  <inkml:trace contextRef="#ctx0" brushRef="#br0">23637 8863 8328,'15'5'0,"-1"1"599,1 2 1,7-4 0,7 0 0,7-2-246,6-2 0,1 0 1,0-2-1,1-2-855,-1-6 0,3 2 1,-3-2-1,-6 1 120,-5 1 1,-5-3 0,-1 6-1,-4 0 581,-1-1 0,-7 4-405,-4-3 205,-7 4 0,-3 1 0,-8 0 0</inkml:trace>
  <inkml:trace contextRef="#ctx0" brushRef="#br0">25148 8460 9143,'-8'7'1226,"3"2"1,4 9 0,1 1-1,0 0-797,0 2 0,1 6 0,2 8 0,4 2-218,1 3 0,0 2 0,3 1 456,-1 0-435,-7 0 0,3-4 0,-6-3 9,0-1-184,0-1 1,0-7-1,-1-3-872,-4-5-290,3-3 1,-6-8-470,3-3 0,-1-5 1,-5-5 1573,1-4 0,1-10 0,-6-4 0</inkml:trace>
  <inkml:trace contextRef="#ctx0" brushRef="#br0">24817 8777 7768,'0'14'1702,"0"1"0,7-3 1,4-2-1,6-5-813,7-4 0,10-1 0,6 0 0,6 0-635,7 0 0,-2-4 0,-1-3 0,-4-1-291,-4-3 1,-9-2-1,-1-1 1,-6-1-66,-7 1 0,-3-2 1,-3-2-1,-2-1-10,-2 2 1,-4-1 0,3 1 0,0-4-91,0-2 0,-5 4 0,2-3-482,-3 1 519,-2-5 0,1 9 0,3-7-336,0-2 363,1 6 1,-5-3-1,0 6-446,0-3 505,0 1 1,0 5 0,0-1 567,0 1 636,0 6 0,0 3-585,0 10 0,0 5 0,2 7 0,1 4-35,2 1 0,0 4 0,-5 6 1,0 1 18,0-1 1,0 5 0,0 0-1,0 1-248,0 1 0,0-1 0,0 5 0,0-1-290,0-4 1,0 4 0,0-5-803,0-1 557,0-7 0,0-3 1,0-7-839,0-2 1,0-9 387,0-8 0,0-6 0,0-8 461,0-1 1,0-4 0,0 0-1,0 1-125,0 2 0,0 7 1,1-1 170,4-1 1,3 5 0,6 1 0,2 3 323,3 2 1,-1 0 0,4 2 0,1 1 92,-1 2 1,1 4 0,2-4 348,-1-2-428,0 5 0,0-6 0,-2 3 476,-1-4-465,-2-1 1,-4 0 0,-1-1 0,2-4-13,3-5 0,-7-2 0,0-3 0,-2-1-108,-2-3 1,-3 1 0,3-6 0,-2-1-250,-3-2 1,-1-2 0,-2 0 0,0 0-121,0 1 0,-5 4 0,-1 1 0,-2 2-32,-3 4 0,-7 2 0,-1 4 0,1 3 320,2 2 0,-3 3 0,0 6 0,1 3 279,2 2 0,2 7 1,-1 4-1,3 0 674,2 2 0,2-4 0,5 7 1042,-2 2-1489,0 1 0,7 2 0,1 0 391,2-1-799,6 1 0,-3 0 0,6 0 0,1 0-246,-1-1 0,1 1 0,-1-3 0,2-6-1021,3-5 0,-3-10 0,3-1 0,-3-2-2580,-1-2 3803,-1-13 0,7-3 0,1-13 0</inkml:trace>
  <inkml:trace contextRef="#ctx0" brushRef="#br0">26716 8417 7692,'-14'0'3276,"4"0"-1988,1 0-1002,5 0 0,-4 0 0,5 3 1534,-2 7-1281,1-1 0,4 19 0,0-1 0,0 8 272,0 8 0,0 10 0,0 0 0,0 3-170,0 1 0,0 1-1,0-2 1,0-4-435,0-4 0,4-9 0,1-6 0,-2-4-1339,-1-5-1385,4-3 1,1-15 1565,2-6 0,-2-8 0,-7-9 521,0-2 314,0-7 0,0 4 0,-2-7 1,-1 0 44,-2 0 0,-1 0 0,3-1 0,-2-3-36,2-6 1,1 4-1,2 0 1,0 1 171,0 1 0,0-6 0,0 6 0,0 1 19,0 1 0,2 3 0,1 0 0,3 3-15,2 1 0,2 6 0,4 1 0,1 4-6,-1 3 1,2 6 0,2-4 0,1 1 204,-2 4 0,4 1 0,-2 2 1029,-1 0-835,4 7 1,-6-4 761,3 7-858,-3-1 1,-8 5-1,-3 1-86,-3-1 1,-2 1-1,0-1-479,0 0 134,-7 7 0,-1-3 0,-6 4 0,0 1-273,-1-1 0,-4-4 1,-2 2-1,0 0-660,1-1 0,-4 0 0,3-5 0,0-1 339,0-3 1,-3 1 0,4-6 0,-1-2 65,0-2 1,2-2 0,4-4-1,1-5-1907,0-2 2501,-1-9 0,7-2 0,2-5 0</inkml:trace>
  <inkml:trace contextRef="#ctx0" brushRef="#br0">27090 8288 13438,'0'14'1153,"5"7"0,0 3 1108,-2 3-1747,5 2 0,-5 1 1,5 2 1296,-1 2-1523,-3 6 0,1-5 1,0 3-1,-2-3-496,-1 0 0,-2-4 0,0 4 0,0-3-1037,0-3 1,0 1-1,0-11-969,0-1 1,-2-8 1558,-3-6 0,4-10 1,-4-7-1,3-6 819,2-3 1,0-2 0,0-5 0,0 0 102,0 0 1,0 0-1,2 1 514,3-1-553,-4 0 0,11 2 0,-6 0 0,0 1-9,1 1 0,2-6 0,-2 9 0,1-2-950,3 0 0,-3 2 0,2-2 0,1 4 731,1 4 0,3 2 0,-1 0 0</inkml:trace>
  <inkml:trace contextRef="#ctx0" brushRef="#br0">27723 8331 7904,'-6'-15'597,"3"7"1,-5 2 184,1 0 1,-4-1-1,1-2-403,-2 4 0,-3 3 1,1 2-1,0 2 35,-1 3 1,1 4 0,-2 10 0,-2 5 249,-1 4 1,1 5 0,7 2 0,3 2-130,2 3 0,1-3 0,5 0 0,0-1-385,0 1 1,0-5 0,2 2-1,2-4-305,6-1 1,3-2 0,1-3-641,1-5 644,5-3 0,-2-8 0,6-3-893,2-3 753,-6-2 0,3-2 1,-6-3-343,2-4 465,7-4 1,-10-6-1,3-2 1,-4-3-28,-6-7 1,2 1 0,-6-7-1,-2 1-175,-1-1 0,-2 3 0,0-3 0,-2 1-333,-2-1 1,0 5 0,-5-2-1,-2 4-804,-2 1 1507,-2 0 0,-5 1 0,-3-1 0</inkml:trace>
  <inkml:trace contextRef="#ctx0" brushRef="#br0">27968 8273 8316,'0'-6'3618,"0"6"-2546,0 8 1,1 11-1,3 5 1,0 5-354,0 4 0,2 9 1,-1 7-1,0 1-91,1 0 0,-4 4 1,2-1-1,-2-1-270,-2-4 1,0-1 0,0-14 0,0-1-625,0-1 0,0-4 1,0-3-1903,0-5 180,0-9 1138,0-4 1,0-8 0,0-2 0,0-6 434,0-3 0,0-6 0,0-2 0,0-1 347,0-4 0,0-1 1,0-2-1,0 1 57,0-1 1,0 0 0,0 0 0,0 0 113,0 1 1,0-1 0,0 0 0,0 0 97,0 1 0,5-1 0,0-2 0,-1 1 24,3 1 1,-4-1 0,7 11 0,1 1-155,2 2 1,-4 2 0,1 1-146,1 3 41,2-2 1,1 10 0,2-3 416,3 4-273,-3 1 0,5 0 0,-5 1 0,2 2 491,1 2 1,2 6 0,-4-1 70,2 3 0,-1 1 1,-7 1-1,-3-1-274,-2 0 0,1 1 1,-4-1-1,2 0-404,-2 1 1,-3-1 0,-3 2 0,-4 2-411,-1 1 0,-1 2 0,-6-4 0,0 4-283,-5 2 1,3-6 0,-6 2-1,1-1-104,0 1 0,-1-3 0,-2 2 0,1-6 6,-2-2 0,4-7 0,-2 2-879,-2-3 1304,5-2 1,1-7 0,4-4-1529,-4-7 1899,11 2 0,-17-11 0,10 5 0</inkml:trace>
  <inkml:trace contextRef="#ctx0" brushRef="#br0">28788 8331 7934,'-8'-7'418,"3"-2"0,-1 1 0,-1 0 33,-1 1 1,-1-2 0,-6 4-56,1 2 0,0 1 0,-1 4 0,1 3 232,-1 4 1,1 6-1,0 2 1,-1 4 143,1 1 0,1 2 0,2 5 0,3 0-468,1 0 0,-2 4 0,4 1 1,2-1-188,1 3 1,2-6 0,2 5-539,3 0 239,3-11 1,6 8 0,0-13 0,1-1-146,-1-2 1,5-3 0,1-4-1,-1-4 192,2-3 1,-5-2-1,4-2 1,0-3 409,-1-4 1,0-4 0,-5-3-1,1-3-71,-1-5 0,0 1 1,-1-1-1,-3-1-129,-5-2 1,-2 3-1,0 0 1,2-2-210,-2-1 0,-1-2 0,-2 0 0,-2 2-690,-3 3 1,2-6-1,-5 4-3157,2 1 2854,1-1 0,0-3 1127,0 1 0,0-1 0,5 0 0</inkml:trace>
  <inkml:trace contextRef="#ctx0" brushRef="#br0">29119 8216 8931,'-2'14'0,"-1"0"0,-2 1 1537,2-1 0,1 1 0,2 1 1,0 3-311,0 5 0,2-2 1,1 2-1,2 2-654,-2 1 0,4 2 0,-3-1 0,0 1-454,-3 0 1,4 0-1,0 0 1,-2-1-310,-1 1 1,-2-5-1,0-2 1,0-1-836,0-3 1,0-2-995,0-2 628,0-6 454,6-1 726,-4-14 1,4-1 0,-6-6-373,0-1 477,0-5 1,0-1-1,2-5 1,1 2 142,2-1 0,-1-2 1,-2-2-1,1 0 306,2 0 0,1 0 0,-2 1 0,2 0 26,2 5 1,-3-5 0,3 4 0,0-1-860,0 1 0,0-2 0,3 5 1,-2 1-5080,3-1 5569,0 2 0,3-2 0,-1-1 0</inkml:trace>
  <inkml:trace contextRef="#ctx0" brushRef="#br0">29723 8158 7692,'0'-9'5294,"0"-1"-4920,0 7 0,0 8 1,0 11 181,0 4 1,-2 6 0,-1 6 1072,-2 1-1253,-6 7 0,10-4 1,-4 4 622,3-2-756,2 0 0,0 1 1,0-3 96,0 0-246,7-3 1,1-6 0,6-3 0,0-5-88,1-3 1,1-3-1,1-2 1,3-3-563,-3-1 0,4-2 0,-2-7 0,-1-3-331,-2-4 1,-2-4 0,-1-2-1,-2 1-735,-1 0 1,-7-1 1620,2 1 0,-10-7 0,-3-1 0</inkml:trace>
  <inkml:trace contextRef="#ctx0" brushRef="#br0">29392 8374 7692,'-14'5'795,"-1"0"1,1 1 196,0-1 0,12-4 0,8 4 0,12-3-149,11-2 0,1-2 1,8-1-1,2-2-470,2 2 1,-4-3 0,-1 1-1,0 0-391,0-1 0,-5 4 0,1-4-2965,-2-1 2282,-9 6 1,5-6 0,-3 7-3297,3 0 3997,2-6 0,6 4 0,2-4 0</inkml:trace>
  <inkml:trace contextRef="#ctx0" brushRef="#br0">30198 8173 7692,'0'-10'2258,"0"0"-1505,0 7 0,0 8 1317,0 9-1563,6 10 0,-4-1 0,3 7 2372,-4 4-2195,-1-4 1,5 10 0,0-5 0,-2 2 28,-1 3 0,-2-3 1,0-1-1,1 0-408,4-4 1,-3-2-1,2-1 1,-2-2-1357,-2-3 0,0-3-3050,0-7 0,6-9 1144,4-10 0,-4-5 2957,-1-14 0,-3-6 0,-2-7 0</inkml:trace>
  <inkml:trace contextRef="#ctx0" brushRef="#br0">30385 7971 7692,'8'0'2552,"0"0"-2552,-3 0 0,3 6 0,6 2 0</inkml:trace>
  <inkml:trace contextRef="#ctx0" brushRef="#br0">30960 8144 8442,'-5'-10'0,"-1"1"0,-2-3 671,-3 0 1,3 4 0,0 1 0,0 2 167,0 1 0,-3-1-766,-8 5 0,-2 6 1,-3 4-1,3 3 514,0 1 0,5 7 0,-3 3 1061,3 3-1321,2 2 0,1-1 1,3 3-1,4 1 15,0 1 0,4 3 0,-3-3 0,5 4-227,5 0 0,3-2 1,6-6-1,2-1-371,3 1 1,-1-6-1,4-6 1,1-6-198,-1-6 0,-3 2 0,4-3 1,-1-1 10,1-1 1,-6-8-1,4-4 1,-2-4 228,0-5 1,-1 1 0,-7-6 0,-1 0 343,1 2 0,-5-6 0,1 4 0,-3-3 358,1-2 0,0 6 1,-5-1-51,0-2-306,0-1 0,-5-2 1,-1 0-2512,-2 0 1559,5 7 1,-4-5 0,7 3-1,0-2 819,0 2 0,0 4 0,0 5 0</inkml:trace>
  <inkml:trace contextRef="#ctx0" brushRef="#br0">31421 8029 7692,'-15'0'509,"1"0"1,6 1 0,3 4-1,4 5 528,1 2 0,0 4 0,0 4 0,0 5 13,0 7 0,1 0 1,2 6-1,4 2 49,1 2 1,-5-4-1,2-1 1,-4-2-553,-1-3 0,0 3 1,0-1-402,0-2-125,0-8 1,0-3-1,0-7-1315,0 1-149,0-1-3215,0-6 3921,0-2 1,0-17-1,0-3 1,0-2 626,0 0 1,0 0-1,0-3 1,0-4 50,0 1 1,0-5 0,0 3-1,0-4 38,0 0 0,2 4 1,1 0-1,3-2-31,2-1 0,-3 0 0,5 1 0,-1 2-33,-1-1 1,5 4 0,-3 2 78,3 3 4,1 1 1,5 3-1,2 2 1,0 4 31,0-1 0,4 6 1,-3-3-1,2 6 85,0 3 1,0 8 0,4-1 0,-4 6 249,-5 0 1,-3 4 0,-2 2-1,1 3 131,-1 2 1,-1 0-1,-2-1 1,-3 1-29,-2 0 0,4 0 0,-4-1 0,2 1-208,3 0 0,2-5 0,2-2 0,1 1-315,3-1 1,3-9-1,7 0-1945,0-5 1503,6 3 1,-5-9-1,4 2-3707,-4-2 4204,-1-8 0,0-2 0,-1-7 0</inkml:trace>
  <inkml:trace contextRef="#ctx0" brushRef="#br0">13293 9770 7689,'10'-5'0,"-2"-2"596,-2-1 1,-1 4 177,-5-6 0,0 5 1,-2-4-381,-2-3 1,-3 4 0,-4 0-1,1 2-213,-1 3 1,-2 0-1,-1-1 1,0 0-38,-1 0 0,1 4 0,0 4 0,-1 2 102,1 2 1,-1 6 0,1 7-1,0 2 240,-1 2 0,2 7 1,2 3 509,2 2-759,5 1 0,-2 6 0,6-1 0,0 0-112,0 0 1,6 0-1,4-1 1,3-4-450,1-4 0,5-5 0,2-5 0,0-7-43,0-6 0,-2-4 0,-3-7 0,1-2 36,3-3 1,-6-7 0,-6-9 0,0 0 263,0 0 0,-3-4 1,3 1-1,-2-2 185,-3 2 1,-1-3-1,-2 3 222,0-3-252,0-2 1,0 0 0,0 0 0,0 1-46,0-1 1,0-5 0,0 1 0,0 1-543,0 1 0,-2 3 0,-1-1 0,-2 2-734,2 3 1,2 3 0,1 6 1232,0 1 0,-7 6 0,-1 2 0</inkml:trace>
  <inkml:trace contextRef="#ctx0" brushRef="#br0">13797 9554 7748,'-13'-10'0,"2"2"0,3 0 340,1 0 1,-4 5 0,3 0 314,0 6 0,-3 7 0,5 7 0,-1 4 94,1 1 1,1 7-1,5 6 1,0 0 63,0 1 1,0 2-1,0-3 1,0 4-188,0 5 0,5-1 0,1 5 0,1-3-405,-1-2 0,4 1 0,-6-1 0,0-2-663,-3-2 0,-1-6 0,0-9-3338,0-5 2501,0-9 1,-6 0 0,-4-10 1278,-3-7 0,-7-10 0,-3-6 0</inkml:trace>
  <inkml:trace contextRef="#ctx0" brushRef="#br0">13466 9885 8417,'14'0'0,"1"0"-307,-1 0 0,0 0 0,1 0-927,-1 0 1234,7 0 0,1 0 0,7 0 0</inkml:trace>
  <inkml:trace contextRef="#ctx0" brushRef="#br0">14588 9626 6956,'5'-15'0,"0"1"0,-1 0 742,3-1 0,-6 1 1130,4-1-761,-3 1 237,-2 6-1026,0 2 0,0 7 1,-2 4-1,-1 6 239,-2 7 1,-1 4 0,3 9-1,-2 2-19,2 5 0,-1 6 0,1 2 0,-2 4-16,2 1 0,2-3 0,1 3 0,0-2-359,0-2 0,0 2 0,1-2 0,2-4-328,2-3 1,6-13-1,-1 0 1,3-4-114,1-6 1,1-7-1,-1-5 1,2-4-355,3-1 0,-3-6 1,3-5 179,-3-7 399,-1 2 0,-1-11 0,0 3 0,1-3 243,-1-2 0,-1 0 0,-2 0 173,-1 1-286,-1-8 1,1 0 0,-2-6-102,-2 4 23,-1-4 0,-3 5 0,1-7 0,2-1-55,-2 2 0,-1-2 1,-2 11-1,0 2-20,0 2 1,-2 4-1,-1 6-99,-2 5 123,0 10 1,5 1 0,0 8 95,0 6 1,0 4 0,0 4 0,0 3 486,0 1 1,0 2-1,2 5 1034,3 0-1248,-4 6 0,6-3 0,-7 5 0,0-1-85,0 1 1,0 1 0,0 6 0,0-1-481,0 0 1,0-1-1,0-2 1,0-4-303,0-1 1,0-1-1,0-7 1,0-3-1963,0-5 1,1-6 369,4-8 1,-2-11 2137,7-14 0,-1-12 0,6 2 0</inkml:trace>
  <inkml:trace contextRef="#ctx0" brushRef="#br0">15538 9568 8317,'-5'-22'0,"-2"3"0,1 3 774,0 1 0,-6 2 1,3 4-371,-4 4 1,-1 3 0,-1 4 0,1 4 18,-1 9 1,0 1 0,-3 8-1,-1 1-149,1 3 1,2-4 0,3 0 0,4-1-239,4 0 0,3 2 1,2-4 140,0 2-52,0-6 0,0 10 0,4-3 0,4 4 191,6 0 1,4 1-1,-4 0 1,2 0 161,3-1 0,-3 1 0,3 2 0,-3-1-269,-1-1 1,-3 3 0,0-10-1,-4 0-439,-2-2 0,4 0 1,-6 0-1,0-3-135,-3-1 1,-7-1-1,-5-3 1,-5 0-466,-4-3 1,-5-6-1,1 2 1,-3-3-106,-2-2 1,0-3 0,2-5-1,1-8-812,2-5 1,5-5 1746,-5-7 0,0-4 0,-4-6 0</inkml:trace>
  <inkml:trace contextRef="#ctx0" brushRef="#br0">16674 9726 7665,'0'-14'1707,"0"0"-820,0-1 0,-5 6 0,-1-1-562,-2-1 1,0 3 0,-3 0-1,1 0-188,-1 0 1,-2 5-1,-1-4 4,-1 1-86,1 4 0,0-2 1,-2 8 653,-4 6-475,5 9 1,-6 5 0,6 8 649,1 2-627,6 6 1,-3 1 0,4 9 378,-1 1-552,5-5 0,-3 10 0,7-5 0,4 1-143,5-5 1,-1-2 0,4-5 0,3-6-201,0-10 1,0-7-1,0-4 1,2-3 19,1-5 1,0-5-1,-5-5 1,1-5 370,-1-3 0,1-7 0,-1-4 0,0-4 107,1 0 1,-6-1 0,-1-2 71,-1-2-236,4 3 1,-9-6-1,2 6-271,-2-4 149,-2 4 1,5-12 0,0 6-526,-2-1 389,-2-5 1,-2 12 0,-2-4-405,-2 4 480,0 8 0,0 1 1,0 6-1,1 3-235,-3 2 335,6 4 1,-6 12-1,7 4 1,0 4 149,0 5 1,5 2 0,0 6-1,0 0 272,1 4 1,-4 2 0,2-1-1,0 2-106,0-2 1,0 3 0,4 0 0,-2 2-296,-3 3 0,-1 2 0,-1-1 1,2-1-101,2-2 0,0 1 0,-5 1-1133,0-7 682,0 1 0,0-18-1669,0 3 1470,0-9 1,0-6 0,0-8 0,2-8-2217,2-5 2952,-2-5 0,11-14 0,-5 0 0</inkml:trace>
  <inkml:trace contextRef="#ctx0" brushRef="#br0">17264 9870 7659,'-5'-27'36,"0"3"1,-4 3 0,2 7 408,-1 0 0,-1 6 1,-6 3 118,1 3 1,0 4 0,-1 4 0,-1 7 18,-3 5 0,3 7 1,-3-1-1,3 3-42,2 2 1,1 1-1,2 2 1,3 2-119,1-2 0,2 0 0,5 0 0,0 2-306,0-3 1,2 0 0,3-2-447,4-1 268,4 1 0,2-5 0,-1-1 1,2-3-255,3-2 0,-3-4 0,3-4 0,-1-5 2,1-4 0,-3-1 0,3 0 1,-3-3-22,-1-6 1,1-3 0,0-12 0,0-1 277,-4-2 0,-2-4 0,0-2 1,-4-6 209,0-2 1,-4 2-1,3 1 1,-4-2 39,-1-2 1,0-2-1,0-1 1,-1 0-119,-4 4 0,3 1 0,-4-2-410,0 4 231,4-4 0,-9 12 0,6-2-295,2 6 202,1 5 0,2 7-118,0 0 283,0-1 1,0 9 264,0 6 1,0 11 0,0 8 0,0 0 178,0 2 0,5 3 0,0 8 0,-2 2 17,-1-2 1,2 4-1,1 3 1,-2 2-180,-1 3 1,3-3 0,0-1 0,-2-2-398,-2 2 1,-1 2-1,0 1 1,0 0-313,0 0 0,0-1 0,0-4 0,0-2-1784,0-1-905,0-11 2215,0-3 0,0-17 932,0-8 0,7-17 0,1-10 0</inkml:trace>
  <inkml:trace contextRef="#ctx0" brushRef="#br0">17624 9726 7659,'0'-14'853,"0"0"62,0-1 0,0 9 64,0 6 1,0 8 0,0 11 0,0 5-230,0 3 0,0 8 0,0 4 0,0 2-220,0 2 0,0 1 0,0-1 0,0 0-46,0 0 1,0 0 0,0-1 0,0-2-292,0-2 1,0-6-1,1 0-655,4-6 301,-3 1 0,10-16 1,-2 2-358,3-5 0,1-3 0,2-7-314,3-3 548,-3-3 0,7-12 1,-6-4-1,3-4-17,-3 0 1,4-3 0,-2-1 0,-1-3 383,-2-2 0,-4 4 1,0-4-1,-4 2 40,-2 3 0,-1-3 0,-5 1 0,0 2-67,0 2 1,0 1 0,-2 2-1,-1 1-169,-2 2 1,-4 5 0,2-3-335,-1 1 1,5 2-196,-2 4 413,4 7 0,1 3 324,0 10 1,0 3 0,1 7 919,4-1-642,-3 7 0,4 3 0,-6 8 1,0 3 163,0 2 1,0-4 0,0 4 0,0-2-297,0-3 1,5 5-1,0 0 1,-2 0-197,-2-4 1,-1 2 0,0-1 0,0-1-228,0 3 1,0-8 0,-1 1 0,-2-8-1692,-2-5 1,0-2 109,5 1 0,0-14 0,0-7 1763,0-10 0,0-13 0,0-8 0</inkml:trace>
  <inkml:trace contextRef="#ctx0" brushRef="#br0">18300 9683 7620,'0'-14'716,"0"-1"679,0 1-1010,0 6 1,0 8 0,0 10 1266,0 2-1133,0 3 0,5 6 0,-1 3 1591,0 3-1722,-3 8 1,-1-3 0,0 5 0,0-2 238,0-3 0,0 5 1,0 1-1,0 2-354,0-2 0,0 2 0,0-5 1,0 2-311,0 3 0,0-5 0,0-1 0,0-4-764,0-1 0,0-6 0,0-4-1965,0-3 0,0-10 295,0-6 0,0-11 2471,0-8 0,7-13 0,1 1 0</inkml:trace>
  <inkml:trace contextRef="#ctx0" brushRef="#br0">18760 9669 7659,'-14'0'5845,"6"0"-5312,1 6 1,7 4 0,0 7-61,0 3 1,0 7-1,2 0 1,1 7 1435,2 2-1509,0-4 1,0 8 0,-1-5 0,1 1 48,2-1 1,-6-2 0,4-4-1,-2 0-244,2 0 0,-3-1 0,2 0 0,-2-3-470,-2-1 1,0-6-1,0 1 1,0-3-2263,0-2 1,-2-6 1399,-2-3 0,0-5 1,-4-5-3583,2-4 4709,-5-10 0,3-4 0,-7-6 0</inkml:trace>
  <inkml:trace contextRef="#ctx0" brushRef="#br0">18429 9856 7659,'-14'0'1003,"12"0"1,9 0-1,9 2-617,8 2 1,4-2 0,4 3-1,2-4-719,-2-1 1,0 0 0,0 0-2248,2 0 1344,5 0 1236,-8 0 0,10 0 0,-4 0 0</inkml:trace>
  <inkml:trace contextRef="#ctx0" brushRef="#br0">19321 9712 7659,'-12'-14'1503,"2"-1"-902,-3 1-181,5-1 0,-1 6 1,-1 1-314,-1 2 1,-2 2 0,-3 9-1,-2 5-252,-1 2 1,-5 9 0,5 3 494,2 3-177,1-4 0,3 4 0,2-3 797,1 3-712,7-4 0,-4 2 0,7-4 389,0 1-554,7 2 0,1-1 0,8-3 1,1 1-108,3 3 0,0-1 1,-2 1-1,1 1 37,-1 2 0,-4 0 0,-3-1 0,-1-2 72,1 2 0,-5-1 1,-1 1-1,-3-4 69,-2-1 1,0-2 0,0-4-685,0-1 1,-7-5 0,-2-1-287,-4-1 0,-1-2 0,-2-5-913,-4 0 1306,4 0 0,-4-7 0,4-2-815,-3-4 719,3-1 509,-12-7 0,6-2 0,-7-5 0</inkml:trace>
  <inkml:trace contextRef="#ctx0" brushRef="#br0">20156 9784 7635,'0'-14'411,"0"6"0,0 0 1214,0 3 882,0-3-1694,0-7 1,1 7-344,4 4 0,-3 8 1,4 8-1,-1 5 211,0 7 1,1 3-1,-3 4 1,2 2-182,-2 6 1,4 2 0,-2 4-1,-2 1-438,-2 2 0,-1 5 1,0-5-1,0-3-235,0-5 0,0-2 0,0-7 0,0-6-252,0-3 1,2-9-1346,3-8 1289,-4-10-1,10-4 1,-4-10 0,-1-5 121,1-4 1,2-2 0,-4-2-1,0-3 246,1-2 1,-4 3 0,4-2 0,-1-1 93,0 0 0,1 0 1,-3-1-1,2 4 96,-2 4 0,1 3 0,-1 1 89,2 2 1,6 8 305,-2 2-359,4 6 0,-3 14 1,-1 6 787,3 5-664,0 6 1,-2 5 0,0 3 681,1 2-701,2-2 1,-1 5 0,-1-4 0,-1 4-13,1 0 1,0-4-1,1 2 1,-3-4-200,2-1 1,1-2 0,-1-3 0,-2-5-259,3-3 0,-4-8 1,1-3-24,2-3 0,1-4 1,-1-3-1,-3-6 105,-2-6 0,-1-1 0,-3-4 0,1-1 122,2 1 1,-1-1-1,-4-2 1,0 1 107,0-2 0,0-1 0,0-2 230,0 1-219,0-1 0,0 0 0,-1-1-507,-4-4 308,3 4 1,-6-4 0,5 9-2407,-2 1 1762,-6 0 0,10-4 1,-4 3-1,3 2 772,2 3 0,-6-6 0,-2 4 0</inkml:trace>
  <inkml:trace contextRef="#ctx0" brushRef="#br0">20846 9568 7571,'0'-14'2006,"0"4"-961,0 1 1,2 7 0,1 2-296,2 8 0,0 5 0,-4 3 1,3 3-45,0 5 0,6 8 0,-5 3 0,-2 2-201,-2 3 1,4 1 0,0 4 293,-2 3-682,-1-3 0,3 6 1,-1-5-1,0 2-263,-3-1 0,-1-4 0,0-5 1,0-4-829,0-4 1,0-7-1,0-4 38,0-3 1,0-10 0,2-6 633,3-8 1,-4-5 0,4-3 0,-2-3 232,2-5 0,-3 2 0,2-4 0,-2-3 99,-2-3 0,5-1 1,0 4-1,-2 0 67,-2 1 1,4-1 0,0 2-1,-2 1 29,-1 2 1,-1 2 0,3-4 0,0 4-130,0 1 0,4 0 0,0 4-341,0-3 242,4 1 1,-4 6-1,7 2 1,-1 3 6,1 2 1,-1 1 0,0 5 0,1 0 440,-1 0 0,-1 6 0,-2 4 1,-1 3 312,1 1 0,0 7 0,0 1 0,-3 2-121,-1 0 1,-3 0-1,-4 7 1,0 1-281,0 1 1,0 1 0,0-5 0,0-1-189,0 1 1,0 5 0,0-2-547,0-5 393,0 2 1,0-9-1,0 4-2188,0-4-138,0-4-888,0-8 3297,0-2 0,0-19 0,0-3 0</inkml:trace>
  <inkml:trace contextRef="#ctx0" brushRef="#br0">21609 9813 7681,'-10'-19'0,"1"-1"0,-1 3 71,2 1 1,-3 6 0,4 2 1645,-1 2-1088,5 1 1,-9 0 0,2 2-152,-3 5 0,-1 4 1,-1 10-1,3 3 111,2 5 1,-3 5 0,4 3-1,-4 3 4,-2 2 1,7 0 0,2 3 0,1-4-331,0 0 0,1 2 0,5-3 1,4 0-569,5 0 1,2-3 0,4-6 0,2-4 20,1-1 0,7-3 0,-4-9-612,1-4 609,4-3 0,-7-4 0,6-1 297,-2-2 7,-6-6 0,2-2 0,-5-6 571,-1 1-389,1-4 0,-7 1 1,-2-4-1,-1 1-92,0-2 1,-2-1 0,-6-3 0,-4-2-390,-1-2 1,-1 0 0,-7 6 0,-2-3-711,-1-2 0,0-2 1,4-4-1,1 6 992,-1 2 0,-5-4 0,-3-2 0</inkml:trace>
  <inkml:trace contextRef="#ctx0" brushRef="#br0">22558 9554 7642,'-6'-8'1844,"4"0"-402,-2 3 1,2 5-758,2 0 1,0 6 0,2 10 0,1 4 177,2 4 1,1 9 0,-3 7 1127,2 6-1559,6 6 1,-8 5 0,5 2 456,-1 4-746,-2 2 1,-5 1 0,1-4 0,2-4-311,2-6 1,0-4 0,-5-8-1229,0-1 644,0-14 0,0-2 1,2-15-232,2-2 0,-2-8 1,3-7-1,-4-4 663,-1-1 0,0-7 0,0-3 0,0-3 229,0-2 1,0 0 0,0 0-1,0 1 71,0-1 0,0-5 0,2 1 0,1-1 122,2-1 1,0 9-1,-5-4 1,0 1 35,0 2 0,4-3 1,3 9 227,1-1-290,-5 4 1,8-3 0,-4 8 0,1 4 51,3 4 1,-3 2-1,1 0 247,3-2-188,0 0 1,8 10-1,-1 1 1,0 2 392,2 3 1,-5 2 0,4 3 0,0 2-40,-1 1 0,-5 5 0,-4-3 1,1 1-143,2 4 0,-5 1 1,-2 2-1,-1-1-236,0 1 0,0 0 0,-5 0 0,0-1-482,0 1 0,0 0 0,0 0 0,0 0-2492,0-1 1,-2-5 91,-3-4 1,4-11 264,-4-8 2453,3-13 0,2-9 0,0-7 0</inkml:trace>
  <inkml:trace contextRef="#ctx0" brushRef="#br0">23494 9856 7623,'-5'-19'483,"0"0"1,-5-1-1,6 6 285,0 0-627,-4-1 1,5 1 0,-6-1-213,-3 1 85,6 6 1,-7-3 0,4 6-1,-4 2 126,-2 1 1,1 2 0,0 2 0,-2 4 413,-4 9 1,4 1 0,-3 8-1,3 3 80,2 5 0,0 0 0,-1 5 1,2-1-295,4 1 1,2-3 0,7 2-1,0 0-204,0-4 0,2 3 0,3 0 0,3 0-105,0 0 0,9-6 0,-2-5 0,1 0-174,0-2 0,-2-2 1,0-9-1,1-3-66,-1-2 0,5-1 0,1-7-75,-3-2 262,-1-4 1,-1-8 0,-1-4 46,0-4-29,1-3 0,-6-2 0,-1-1 0,-1-2-45,-4-2 1,3-5-1,-1 2 1,-2-2-149,-1 1 0,-2 4 0,0-2 1,0-1 71,0 0 1,0 10-1,0-2 1,0 4 69,0 2 1,-2-1-1,-1 8 43,-2 3 0,1 10 227,4 3 1,0 7 0,0 7 786,0 0-745,0 1 0,1 6 1,2 3 1221,2 3-1146,0 2 1,-5 4 0,2 2-1,1 0 113,1 1 0,1 4 0,-5-4-261,0 1-164,0 5 1,0-7 0,0 5 0,0-3-433,0-2 0,0-6 0,0-7 1,0-1-1264,0-4 0,-1-7 1,-3-7-657,0-6 1,-1-7 2329,5-9 0,-6-10 0,-2-7 0</inkml:trace>
  <inkml:trace contextRef="#ctx0" brushRef="#br0">23681 9698 7946,'0'-15'0,"0"1"763,0-1 0,1 8 0,4 2 42,5 3 1,-2 9 0,1 4 0,2 6 86,2 7 1,-3 5-1,-1 5 1,2 4 184,2 4 1,-3 1 0,-2 0 0,-2 0-572,-3 0 1,1 0 0,-1 1 0,2-1-433,-2 0 0,-2-6 0,-1-4 0,0-2-573,0-3 0,2-7-1191,3-6 1099,-4-7 1,12-10-1,-5-3 1,2-4 139,-1-4 0,-4-8 0,3-3 0,0-3 399,0-2 0,0-5 0,2 1 0,-5 1 83,-4 2 1,4-1-1,0-1 1,0-3 164,1-2 0,-4 4 1,2-4-1,-2 0-528,-2 0 1,5 5 0,-1-1-2404,0 2 2027,-3 3 0,-1 4 0,0 1 0,0 3-3198,0 2 3906,0 2 0,-6 8 0,-2 2 0</inkml:trace>
  <inkml:trace contextRef="#ctx0" brushRef="#br0">24184 10115 7308,'10'0'46,"-1"0"517,-6 0 1,10 0 0,-3 0 99,3 0 0,1-2 0,0-2 0,1-6 18,-1-3 0,1-3 0,-1-1 1,0-4-379,1-2 0,-1-1 0,1-4 0,-3-1-336,-2 0 1,-2-4 0,-5-1 0,2 2-122,-2 2 0,-8 2 1,-3 4-1,-1 4-28,-1-1 1,-4 11 0,-5-1 214,1 3 6,-4 7 0,6-4 0,-4 10 85,4 4-48,-4 10 0,4-1 0,-4 6 180,4 1-122,2 9 0,1-2 1,2 6-1,2 2 262,-3 2 1,6 1-1,1-1 1,4-2 40,1-2 0,1-4 0,4 2 0,5-1-189,2-3 1,7-9-1,2-7 1,2-7-314,2-2 1,2-2 0,2-5 0,-2-2-673,-3-3 0,4-4 1,-6-11-1,0-4-1675,-3-3 1,-3-3 0,-1-2 2411,-1-2 0,1-6 0,-1 4 0</inkml:trace>
  <inkml:trace contextRef="#ctx0" brushRef="#br0">25249 9669 7881,'8'-7'3742,"-2"6"-3341,-6-6 1,0 14 0,0 2 0,2 6 148,2 4 1,-2 3-1,3 9 1,-4 2 127,-1 6 0,2 2 1,1 2-1,2 1-358,-2-1 1,-1 0-1,-2-1 1,0-4-356,0-5 0,0-4 1,0-5-1,0-5-3343,0-3 2240,0-8 0,0-3 1,0-10 251,0-4 747,-7-4 1,6-6-1,-4-2 1,2 0 99,-2 0 1,3-4-1,-2 1 1,2-3 41,2-2 0,-5 0 0,1 0 0,0-1 294,3-4 0,1 3 0,0-6 0,0 0 35,0 0 1,1 10-1,3-2 1,0 4 109,0 2 0,2 2 1,0 9 20,2 2 1,2 4 0,4 7 0,1 4-201,-1 5 1,0 4 0,2 5-1,2 4-59,1-1 0,7 7 0,-2-2 1,3 5-4,2 0 0,-5 3 0,0-1 0,1-1 3,2 2 0,-4 1 0,-4 2 0,-3-3 320,-2 0 1,1-4 0,-3 1 0,0-5-607,-3-3 1,-6-7 0,4 1-380,-1-7 1,-3-4 0,5-9 75,-1-3 0,-1-3 0,-3-6 0,4-2 224,1-3 0,-5-2 0,3-5 0,-1 1 248,0-6 1,0 3 0,-4-6 0,3 4-30,0 1 1,1-5 0,-5 1-253,0 1 114,0-5 1,0 7-1,0-4-882,0 4 676,0-6 0,0 11 0,0-4-2030,0 2 1209,0 6 0,0-1 0,0 4 1107,0-1 0,0 0 0,0 4 0</inkml:trace>
  <inkml:trace contextRef="#ctx0" brushRef="#br0">26328 9741 7815,'-5'-15'469,"0"1"0,0 0 0,4 1 0,-2 2-7,-2 1 0,-6 0 1,1-2-88,-3 2 1,-1-1 0,-1 6 0,1 2-45,0 1 0,-2 4 0,-2 4 0,-1 7 67,1 5 0,-2 7 1,0-1-1,3 5-70,1 5 1,6 2 0,2 8 0,0-1-195,0 0 1,5 5 0,-2 1-272,4 3 115,7 0 1,2-2-1,6-5 1,2-9-307,4-5 1,2-6 0,7-12 0,-2-3-210,-3-5 1,3-5 0,-5-5 0,2-6 481,0-7 0,-6 0 0,0-6 0,-6-1 379,-2-2 0,-5-2 0,3 2 1,-2 1-24,-3 2 0,-1 0 0,-2-5 0,0 1 6,0-1 1,0 0 0,0 2 0,0 1-209,0 2 0,-5-1 1,0-6-952,2 3 657,-5-4 1,5 11 0,-5-5-2500,2 2 2005,1 7 0,0-9 0,0 7-2435,2 1 3124,1 2 0,2-4 0,0-3 0</inkml:trace>
  <inkml:trace contextRef="#ctx0" brushRef="#br0">26644 9568 12483,'0'19'0,"0"4"658,0 4 0,0 5 0,0 11 0,0 2 34,0 3 1,0 1 0,0 4 0,2-5-335,3-3 1,3-2-1,6-1 1,2-6-551,3-7 1,-3-7 0,5-9-1,-2-2-1648,0-1 0,0-7 715,-4 2 0,-7-10 1,-3-4 1124,-4-4 0,-1-8 0,0-1 0</inkml:trace>
  <inkml:trace contextRef="#ctx0" brushRef="#br0">26414 9770 7738,'6'14'975,"4"-1"-367,3-4 0,3 3 0,3-8 0,5 0-527,3-3 0,2-1 1,0 0-2364,-1 0 1579,1 0 0,-2-1 703,-3-4 0,4-3 0,-6-7 0</inkml:trace>
  <inkml:trace contextRef="#ctx0" brushRef="#br0">27694 9554 8513,'-8'-8'2010,"2"8"0,6 9 0,0 6-1104,0 4 0,0 5 0,0 10 415,0 4-1053,0 3 0,0 9 0,0 1-210,0 0-41,0 5 1,0-11 0,0 3-1371,0-3 912,0-8 1,-2-2 0,-1-8-1,-2-3-1896,2-5 1,0-9 1508,-2-6 0,2-4 1,-5-6-1,2-8 698,3-9 1,1 1 0,2-2-1,0-2 514,0-1 0,0-3 0,0-2 1,2-2 552,2 2 1,3-3 0,4 0-1,-1 0-276,1 0 0,3 1 0,4 4 0,2-2-357,3-2 1,-4 0 0,5 7 0,0 3-458,-2 5 1,4 3 0,-7 2-2371,-1-1 1586,-2 7 0,3 2 0,2 4 937,1-2 0,2 8 0,5-2 0</inkml:trace>
  <inkml:trace contextRef="#ctx0" brushRef="#br0">28169 9942 7738,'-9'5'0,"1"1"674,1 2-252,-4-4 1,9 8 501,-2-2-565,2-4 0,8 1 0,4-7 95,3 0 1,6-2-1,0-1 1,-1-3 188,-2-2 0,3-2 1,0-4-1,0-1-132,2 1 0,-5-2 1,3-3-1,-3-4-241,-1 1 0,-1-5 0,-1 3 1,-2-3-507,-1-2 0,-7-5 0,2 1 1,-4 1-235,-1 1 0,-1 3 1,-4-1-408,-5 0 654,-3 7 0,-1 2 0,-2 11 0,-2 4-98,-1 3 0,-5 2 0,4 2 300,-3 3 100,6 3 1,-9 6 0,5 2-1,0 3 161,1 5 0,0 2 0,8 0 0,0-1 163,3 5 0,1-1 1,-2 5-1,6-4-73,2-1 1,2 5 0,0 1-1,0 2-159,0 2 1,5-3-1,1-3 1,2-2-315,3-3 0,2 1 1,1-2-1,1-3-496,-1-5 1,1-4 0,-1-4-2156,0-1 2155,7-7 0,-3-2 0,6-9 1,0-3-2497,-2-5 3135,5-8 0,-4-4 0,5-9 0</inkml:trace>
  <inkml:trace contextRef="#ctx0" brushRef="#br0">28932 9611 8058,'-5'-9'714,"0"-1"0,-4 1 0,2-6 48,-1 1-579,5 6 0,-5-5 0,3 5-186,-4 0 41,2-5 1,-6 12-1,4-4 546,-4 3-339,-8 2 0,4 0 0,-6 2 0,1 4 169,0 9 0,2 1 0,-2 8 0,1 1 84,4 2 1,1 2-1,1 1 1,2 2-250,4 2 0,2 1 0,7-1 1,0 4-254,0 4 0,0-4 1,2-1-1,1-2-40,2-3 0,6 2 1,-1-4-1,3-4-48,1-4 0,5-3 1,0-6-224,-1-4 243,4-2 1,-4-7 0,4-2 0,1-3 41,-1-4 1,0-6 0,4-4 0,-4-5-56,-1-3 0,-2-3 1,-3-4-1,0-3-112,-1 1 1,1-6 0,-10 5 0,0-1-42,1 0 1,-2-1 0,-5-2 0,0 2 87,0 6 0,0 2 0,-2 3 1,-1 0 65,-2 4 1,-1 5 782,1 10-522,3 2 1,-4 15 0,6 5 0,0 5 79,0-1 0,0 6 0,0 1 838,0 3-789,6 1 1,-4 1-1,3 2 1,-4 1 73,-1 1 0,0 2 0,0-1 0,0 3-451,0-1 1,0 1-1,0-5 1,0 2-677,0-2 1,0 1 0,0-4 0,0-7-3077,0-4 2065,0-4 1758,0-6 0,7-14 0,1-10 0</inkml:trace>
  <inkml:trace contextRef="#ctx0" brushRef="#br0">29550 9640 8517,'-14'-14'0,"0"-1"128,-1 1 1,1 1 0,-1 4 0,-1 4 663,-3 3 1,2 2-1,-6 2 1,3 3 129,2 4 0,-3 9 0,0 3 802,-1 1-1348,4 2 1,-2 5-1,7-1 344,3 1-607,4 0 1,1 5 0,0-1 0,2-1-9,1-2 0,2-1 0,0 0 1,0 0-131,0 0 1,7-7-1,2-1 1,4-2-95,2 0 0,1-1 1,3-9-1,3-4-228,1-3 1,4-2-1,-2-2 1,6-3 26,2-4 1,-4-9 0,-5-3 0,0-1 190,-2-4 0,2-6 0,-8-1 178,-3 1-61,-8-5 1,6 2 0,-6-5 0,-2 2-94,-1-2 1,-2-2 0,-2 0 0,-1 3-149,-2 0 1,-4-4 0,2-3 0,1 2 102,-1 4 0,3 7 1,4-4-1,-2 2-15,-3 3 1,4 8 302,-4 5 1,3 11 217,2 8 1,0 6-1,0 10 1,2 3 163,3 5 1,-4 5 0,4 3-1,-3 3 310,-2 2 1,0 1 0,0 6-1,0-3-313,0-2 1,0 1 0,0-5 0,0 1-251,0 4 1,0-4 0,0-1-1,0-2-551,0 1 0,0 1 0,0-3-772,0 2 753,0-1 0,0-9 1,-2 0-1,-1 0-1387,-2-1 0,0-7 173,5-7 1,5-7-1,1-4 1517,2-11 0,2-7 0,4-9 0</inkml:trace>
  <inkml:trace contextRef="#ctx0" brushRef="#br0">30673 9511 7829,'-8'-15'0,"3"1"0,2-1 0,-1 1 383,0 0 1,-3 4 0,2 2-1,-4 2 138,-4 2 0,-3 3 0,-2 1 1,-2 1-34,-3 4 0,1 0 0,-4 8 0,2 4 198,-1 4 0,2-2 0,1 5 0,1 2-110,4 1 0,1-1 0,1 1 0,2 3-310,4 1 1,-2 4-1,6 0-77,2 2-219,1-5 1,2 8 0,0-5-1,2-2-153,3-2 0,4-1 0,9-12 0,2-4-237,3-3 1,-4-7-1,5 0 1,0-2 129,-2-2 1,6-6-1,-4-6 1,3-4 69,1-3 0,-4-6 0,-1 1 0,-2-5-30,-4-5 1,-1 2 0,-1-4 0,-3-1-14,-2 0 0,1 3 0,-6-4 31,-2-2 172,-1 5 0,-2-2 1,0 5-1,0 0-6,0 5 1,0-2 0,0 7 257,0 0 51,0 7 5,-7 2 0,6 13 0,-4 0 260,3 8 1,7 10 0,0 3 0,0 1 194,1 4 0,-4 1 0,3 3 0,-4 2-71,-1 2 1,0 4 0,0-3 0,0 0-234,0 1 0,-5 7 0,-1-3 1,0-2-490,-1-1 0,-2-4 0,2-2 1,1-1-1496,-1-1 1,3-3-222,4-12 0,1-6 1,4-5-1,5-8 1806,2-9 0,9-7 0,1-8 0</inkml:trace>
  <inkml:trace contextRef="#ctx0" brushRef="#br0">31449 9223 7738,'-14'0'989,"0"0"1,1 1 24,3 4 1,2 3-1,5 7 1,-2 1-120,2 3 1,2 3 0,1 7-1,1 1-251,4 4 0,-2 3 0,5 6 1,0 0-2,0 0 1,-3-1 0,3-2 343,-2-2-802,-1 0 1,-5 1 0,0-2 0,0-4-51,0-6 1,0 2-1,0-7-1101,0 1-102,0-2 1,-2-7-545,-2 0 0,4-7 0,-2-7 638,5-8 0,7-7 1,-4-4-1,2-5 633,3-3 1,-3-2 0,2 1 0,1-1 232,2 0 1,-3 0-1,-1 0 1,1 1 178,-2-1 1,5 0 0,-5 2-1,1 3 168,1 5 0,-5-2 0,3 2 243,-2 1-386,5 9 0,-3-3 0,6 8-225,1 0 0,-1 3 1,1 1-1,-1 1 213,0 4 0,1 0 0,-2 8 0,-2 3 522,-2 0 0,-1 0 1,2-2-1,-4 2 587,1 3 0,-6-3 1,4 4-1,-3-3-535,-2 2 1,0-3 0,0 3-1,0-1-367,0 1 0,-5-3 0,-3 3 0,-3-1-429,-5 1 1,-2-1 0,2 4 0,-3-1-534,-5-4 1,-2-1 0,1-1-2045,1-1 2094,0 1 1,-5-1 0,0-1-1078,1-4 1329,-1-2 0,0-7 0,2 0-702,3 0 804,-3 0 0,11-7 0,-2-2 0,5-6-104,4-4 0,6-3 0,-2-7 0,3 0-227,2 1 0,8 2 1,5-1-1,6-2 598,4 3 0,1-9 0,4 5 0</inkml:trace>
  <inkml:trace contextRef="#ctx0" brushRef="#br0">32198 9482 7672,'0'-15'0,"0"1"463,0 0 1,-5 4 0,-2 0 173,-1-1 0,-1 0 0,-6 2-288,1 4 1,-2 5-1,-2 5 1,-2 4 192,-3 4 1,1 8-1,-4 1 1,4 2-88,1 0 1,-3 0 0,5 5 0,3 1-298,5 4 0,0-4 0,6 4 1,2-6-344,1-4 0,2 4 1,2-4-950,2 3 762,4-5 0,12-1 0,0-7 1,1 1-98,0-1 1,5-6-1,-4-3 1,2-4 314,0-1 1,-5 0-1,3 0 1,1 0 119,-1 0 1,-4-6-1,1-4 1,-5-2 144,-4-3 1,3-1-1,-5-1 1,0-4 113,-3-1 0,-4-2 0,-1-4 0,0 3-5,0 1 0,0 0 0,0-5-149,0 0-51,0 1 1,0-1 0,0 2 0,0 1-139,0 2 0,0 0 0,0-3-1545,0 3 999,0 3 0,0 7 0,0-1 664,0 1 0,7 6 0,0 2 0</inkml:trace>
  <inkml:trace contextRef="#ctx0" brushRef="#br0">32672 9381 7635,'-6'-9'0,"-2"-1"0,-2 0 218,1 2 0,4-3 0,-5 5 547,-1-2 1,-2 5 0,-1-2 0,0 5-118,-1 5 0,-6 3 1,-1 6-1,-2 0-259,0 1 0,2 4 1,-2 2-1,3 1-336,0 4 0,10-4 1,-3 0-1,2 1-217,4-1 0,2 2 0,6 5 0,0 0-473,0-1 1,0 1-1,2 0-246,2 0 677,4-7 1,2 4 0,0-7 653,1-1-312,8-2 0,-1-7 0,4-1 0,0-1-28,1-4 0,1-2 0,4-1 0,3-1-142,2-4 1,-4-3-1,2-6 1,-7-1-93,-4 1 1,-1-5 0,-4-2 0,-2-2 409,-4-2 1,-2 2 0,-7-1-1,0-1 265,0-2 0,-2-2 1,-1 0-1,-4 0-425,-1 1 0,0-1 0,-3 0 0,3 2-397,2 3 1,0-3 0,2 4-2665,0 1 1982,-1-5 0,5 11 955,0-3 0,0 3 0,0 1 0</inkml:trace>
  <inkml:trace contextRef="#ctx0" brushRef="#br0">32816 9180 7682,'0'-8'6277,"0"-2"-5605,0 10 0,0 5 0,0 14 819,0 5-1114,0 3 1,0 8 0,0 4 1551,0 2-1372,0 3 0,0 3 0,0 1 0,-1 0 120,-4 2 0,2-7 0,-5 2 0,1-7-647,4-3 0,1 1 0,2-6 0,0 0-356,0-2 0,0-9 1,0 0-1,0-3-4188,0-2 655,0-6 0,0-3 3859,0-10 0,0-9 0,0-9 0</inkml:trace>
  <inkml:trace contextRef="#ctx0" brushRef="#br0">33248 9223 7682,'-15'0'441,"1"0"0,0 0 0,-2 1 357,-4 4-622,-2 3 1,-3 8 0,-3 2-316,-2 1 134,-2 7 0,-2 1 0,-1 6 0,0 1-44,0 1 1,3-5 0,8 4 0,5-4 15,3-1 1,8-6-1,5-4 1,7-3-84,11-2 1,7-1-1,10-2 1,3-1 326,2 1 0,6 2 0,7 1 0,-1 0 286,1 1 0,-2-1 0,-5-1 0,-1-2-141,-4-1 0,-4-7-356,-10 2 0,-4-4 0,-5-1 0</inkml:trace>
  <inkml:trace contextRef="#ctx0" brushRef="#br0">13106 10906 7682,'-8'-9'2988,"3"-1"-2421,-3 7 0,7-2 0,-4 10 63,3 4 0,2 4 1,0 3-1,0 3 273,0 5 1,0 4-1,0 2 1,0 2-358,0 2 0,5 4 0,0-3 1,-2 0-914,-1 0 1,-2-1-1,0-5 1,0 0-1027,0-1 0,0-5-2516,0-4 3909,0-10 0,6-15 0,2-10 0</inkml:trace>
  <inkml:trace contextRef="#ctx0" brushRef="#br0">13221 10676 7815,'-14'0'-80,"6"0"1,2 0 0,6 0 0</inkml:trace>
  <inkml:trace contextRef="#ctx0" brushRef="#br0">13423 10906 7989,'0'-24'0,"0"2"0,0 1 0,0 4 857,0 1 0,0 1 0,0 1 0,0 3 0,0 7 27,0 14 1,0 9 0,0 12-1,0 1-167,0 1 0,0 7 1,0-2 856,0 4-1209,0 1 1,1-1-1,3-2 79,0-2-392,1 0 0,-5-1 0,0-2 0,0-1-565,0 0 1,2-1 0,1-6 0,2-3-994,-2-5 0,0-4 803,2-6 1,-4-9 0,4-11 0,-3-6 476,-2-7 1,0-4-1,0 0 1,0-1 209,0 0 0,0-4 0,0-1 0,1 2 36,4 2 1,-3-4-1,3 1 1,-4-1 51,-1-1 1,2 4 0,1-2 0,3 2-53,2 3 0,-3-1 1,5 2 210,1 3-161,2 3 0,-4 2 0,1 0 424,1 1-315,2 8 0,1 4 0,2 6 0,2 0 183,1 0 1,0 6 0,-6 4-1,-2 3 101,-1 1 1,-1 7 0,6 3 0,-2 2-59,-4-3 1,2 5-1,-4-4 1,-1 4-88,1 6 0,2-2 0,-4 5 0,-2 0-401,-1-1 0,-2 3 1,0 4-1,0 0-972,0 0 1,-2-4 0,-1-4-3453,-2-5 3051,-6 2 1,9-16 1455,-2 3 0,-4-9 0,0-4 0</inkml:trace>
  <inkml:trace contextRef="#ctx0" brushRef="#br0">15034 10806 8133,'-14'-7'2108,"4"7"-1335,0 0 0,7 7 1,-2 7-1,4 2-215,1 3 1,0 8-1,1 8 1,3 2 99,0 3 0,6 2 0,-4-1 0,1-1-174,-1-1 1,4-3 0,-4 3 0,1-6-525,-1-2 1,-1-2 0,-5-2 0,0-2-1074,0-1 0,-2-6-1590,-3 1 0,-3-9 2703,-6-6 0,0-15 0,-1-5 0</inkml:trace>
  <inkml:trace contextRef="#ctx0" brushRef="#br0">14789 11079 7595,'-14'6'1748,"0"4"-1335,-1 3 0,3 6 0,0-2 1967,3-4-1802,6 2 1,-4-7-1,9 6 1358,3 0-1521,3-6 1,6 4-1,2-8 1,3 1 14,5 2 0,3-6 1,2 4-1,1-3-287,4-2 1,-2-7-1,6-2 1,1-4-238,-3-2 0,4 1 1,-6 0-1,-2-1-318,-2 1 0,-3-5 0,-3-2 0,-4-1 55,-4-4 0,-2 0 1,0-1-278,1-2 469,-1 4 0,-4-10 0,-2 6 0,-2-1-134,-3-4 1,4-1-1,-2-5-244,-2 1 434,-2 7 0,-1-4 0,0 4 0,0-2 213,0 2 0,0 8 0,-1 7 743,-4 5 0,2 1-365,-7 6 0,7 7 1,-2 9-140,4 7 1,1-1-1,0 7 1,0 2 91,0 1 1,4 8 0,1 4-1,0 2 231,1 2 1,-4 1 0,4 0 0,-1 3-310,0 1 0,0 4 1,-4-2-1,3 1-430,0 3 0,1 1 0,-5-2 0,0-7-100,0-6 1,0-2 0,0-7-1634,0-4 469,0-14 1,0-2 668,0-16 1,0-3-1,2-6 1,1-1 603,2 1 0,1-5 1,-1-1-1,3 3 93,0 1 0,5 3 0,-2 2 0,5 3 12,3 2 0,7 1 0,-4 5 0,2 0 67,0 0 1,0 0 0,5 0-1,-1 0-156,1 0 0,0 0 0,0 0 407,0 0-227,-1 0 1,-4-5 0,-1-1 0,-3-2 187,-2-4 0,-7 0 0,-1-3 0,-1-1-125,-1-3 0,-1 1 0,-7-4 0,0 0-301,0-1 0,-7-1 0,-2-4 0,-4 0-223,-1 4 1,-1-1 0,1 4 0,-2 2 20,-3 3 1,3 0 0,-3 11 0,1 2 285,-1 1 1,3 9-1,-3 2 1,3 6 284,1 4 1,2 3-1,4 7 1,2 0 413,1 0 1,4 4 0,-2 2 591,2 2-1068,8-5 0,-2 10 1,5-6-1,2 1-250,2-3 0,2-4 1,-1-3-1893,0-3 962,7-3 0,-5-8 1,3-4-1,-1-4-1033,1-3 0,-1-4 0,4-4 2012,-1-9 0,4-5 0,-2-9 0</inkml:trace>
  <inkml:trace contextRef="#ctx0" brushRef="#br0">16976 10877 7595,'-14'-14'4164,"-1"0"-3023,8 6 0,-5 3 242,8 10-1008,-1 9 0,5 8 0,1 9 0,3 2 416,0 6 0,6 2 0,-4 4 787,2 3-1227,2-3 0,-1 6 0,1-5 0,0 2-52,-2-1 1,3 2 0,-5-2 0,1-4-512,-1-3 0,-1-8 1,-4 1-1,3-4-832,0-5 100,1-3 1,-5-15-1,0-6 228,0-8 0,-1-9 0,-3-6 0,0-2 514,0-6 1,-2-5 0,1 0 0,0 0 111,-1-4 0,4-2 1,-2 1-1,0 1 31,0 1 0,2 1 0,-3-4 0,4 2 99,1 2 0,0 1 0,0-1 0,0 4 95,0 4 1,4 1 0,3 2-1,-1 3 13,1 5 1,4 8-1,-2 3 1,4 0-29,2 0 1,-1 4-1,0 0 1,2 2 55,4 2 1,-4 0 0,3 0 0,-3 2 245,-2 2 0,5 3 1,-1 4-1,-2-1 206,0 1 0,-10 1 1,9 3 304,-3-1-707,-5 1 0,-1-1 1,-6 2-18,0 3-150,0-3 0,0 5 0,-1-7-697,-4 1 405,3 6 1,-11-5 0,4 3 0,-4-2-505,-1 2 1,-6-3-1,1 4 1,0-4 83,-2-2 1,5-1-1,-4-2 1,0-1 326,1 1 0,-5-5 1,3-1-1,1-3-92,-1-2 1,2 0 0,4 0-1,1-2-225,-1-3 1,8-3 0,2-6 0,3-1 642,2 1 0,0-7 0,0-1 0</inkml:trace>
  <inkml:trace contextRef="#ctx0" brushRef="#br0">17753 10921 7662,'-5'-15'636,"1"1"1,-6-1 0,4 1 0,-1 0-89,1-1 1,-4 1-1,4 1 1,-1 2-481,1 1 1,-5 2 0,1-1-23,-3 4 62,-1 3 0,0 4 0,-1 3 0,-1 4 524,-3 4 1,5 6 0,-2 2 0,5 2 12,-1 2 1,4 7 0,0 3-1,2 0-205,3 1 0,1 2 0,2-3 0,0 2-244,0 3 1,2 1-1,1 1 1,3-2-178,2-2 0,2-4 0,4 1 0,1-3-328,-1-5 0,4-8 0,-2-1 0,-2-5-33,4-4 1,-4-5-1,5-1 1,-3-6 143,-1-7 0,-1-4 0,0-6 1,1-4 111,-1-3 0,1-6 1,-1-2-1,-1-2 125,-4-3 1,3 0 0,-8 0 0,1 3-69,1 2 0,-4-5 0,3 3 0,-4 0-39,-1 4 0,0 4 0,0 5 0,0 3-29,0 0 1,-4 10 175,-1-3 1,-5 11 0,6 3 0,0 8 197,3 4 1,1 4 0,0 2 0,0 4 39,0 6 0,5-3 0,-1 9 0,-1-4-42,-1-1 0,0 5 1,1 1-167,2 1-88,-1-4 0,-4 5 1,0-5-1,0 2-275,0-2 1,0-2 0,0-3-1,0-1-1924,0-2 0,0-7-1997,0 3 4175,0-11 0,7-15 0,1-10 0</inkml:trace>
  <inkml:trace contextRef="#ctx0" brushRef="#br0">18314 10834 8182,'-1'-24'475,"-4"0"0,2 7 0,-7-1-1076,-1 7 1,3 5 0,-2 6 387,-1 0 1,-2 8 0,1 4-1,-1 8 11,-2 2 0,9-3 1,-8 4-1,2-1 202,4 0 0,-3 2 0,6 3 0,2-1 349,2-2 1,1 0 0,0 5 0,0 1 1210,0 4 1,1-4 0,4 4 0,3-2-45,0 1 0,5-1 0,-5 5-1362,0-2-219,5-1 0,-12-7 0,4-2 1,-3-1-1231,-2 2 1,0-5 532,0-2 1,-7-8 0,-2-3-1,-4-1 172,-2-4 1,3-8 0,0-5 0,3-2 38,-2-3 0,-2-6 0,0-3 0,2-3-202,1-2 0,7 1 753,-2-1 0,4-6 0,1-2 0</inkml:trace>
  <inkml:trace contextRef="#ctx0" brushRef="#br0">18559 10734 9451,'0'14'1126,"0"0"1,0 9 0,0 4-1,1 7-112,4 2 1,-3 7 0,4 7 0,-1 0-284,0-1 1,0 1 0,-5-4 0,0 2-627,0-2 1,0-7 0,0-6 0,0-2-1298,0-3 0,0-5 1,-2-6-1157,-3-5 0,2-6 2348,-7-6 0,-6-6 0,-6-2 0</inkml:trace>
  <inkml:trace contextRef="#ctx0" brushRef="#br0">18401 11036 8204,'0'-15'394,"0"1"0,6 6-2020,4 3 1626,2 4 0,3-6 0,-1-1 0</inkml:trace>
  <inkml:trace contextRef="#ctx0" brushRef="#br0">19609 10806 7632,'8'-15'-447,"-3"1"0,-2 4 2955,2 1-1984,-4 5 1,6 0 0,-9 8 0,-1 8 0,-3 5 0,-1 7 2899,1 3-2971,1 8 0,0-3 1,0 7-1,2 2 43,2 6 0,1-2 1,0 2-1,0-2-350,0-2 1,1-1-1,4-4 1,5-4-171,2-4 0,8-9 0,0-7 0,3-7-107,2-6 0,-2-2 0,1-6 0,0-7 96,-2-8 1,-1-5-1,-7-2 1,2-2 165,3-2 0,-7 1 0,2-5-129,-1 2 66,-7-5 1,5 8 0,-4-6-436,1-2 242,-5 4 1,3-4-1,-6 7 1,0 1-286,0 2 0,0 2 0,0 4 38,0 5 398,0 10 0,-1-3 1,-4 9 374,-5 5 0,4 6 0,0 9 1,1 4-3,0 2 0,0 2 1,5 7-1,0 3 112,0 2 0,0-2 1,0 5-1,0 2-16,0-2 0,0 0 0,2 4 1,1 4-68,2 5 1,0-3 0,-4-1 172,4 1-490,-3-5 0,4 9 0,-8-6 0,-1-2-26,-2-1 0,-6-7 0,3-2-1559,0-6 674,-5 2 1,7-16 0,-5 2 0,1-6-680,-1-2 1,3-7 0,-2 0 0,-1-4 428,-2-4 1,-1-6 0,1 0 0,2-5 772,2-4 1,-1 0-1,-4 2 1,1-3 325,3-1 0,2 3 0,5-5 1,-2-2 221,2-1 1,1 0 0,4 1 0,1 2 271,2-1 1,6 2-1,-1 1 1,4-1 69,5 1 1,-1 3 0,6-5-424,1-2-155,9-1 1,3 3 0,6 2 0,2-1 141,3 1 0,-4 3 1,6-4-740,0 3 371,-6-6 1,1 8 0,-8-4 0,-2 0 114,-3-1 1,-8 4-1,-5-3 1,-3-1 330,-1 1 1,-8 4 0,-2-2 0,-3 0 72,-2 1 0,0-1 1,0 2-1,0-1-139,0 1 0,-5 2 0,-1 3 0,-1 2-407,1 2 1,-5 5-1,1 0 1,-3 2-132,-1 2 1,0 0-1,-1 2 300,1 2 204,-1 4 1,1 8-1,0 2 1,-1 3 258,1 1 0,1 2 1,2 5-1,3 0 9,1-1 1,-2 3-1,4 2 1,2 4-190,1 0 0,2 4 0,0-2 0,0 1-222,0-2 1,2 4 0,3-5 0,4-1-542,4-2 1,1-10 0,1-5 0,-1-5-1142,1-4 1,-1-4 0,2-7 0,2-4 347,1-5 1,6-9 0,-1-5 1321,4-3 0,7-2 0,1 1 0</inkml:trace>
  <inkml:trace contextRef="#ctx0" brushRef="#br0">20918 10935 7636,'0'-16'585,"0"-3"1,-5 3 0,-1-3 0,0 3 136,-1 1 1,1 1 0,3 0-711,-2-1 1,-6 7-1,1 3 47,-3 4 0,-1 2 0,-2 4 1027,-3 5-760,3 3 0,-5 6 1,7 2-1,-1 1 426,1 3 1,-1 4 0,3 3 0,0 2-284,3-2 1,6 3-1,-2 0 1,3 0-360,2 0 1,0 4-1,2-6 1,1 1-108,2 1 1,6-4 0,-1 0 0,2-5-142,3-7 1,1-3 0,1-1-1,3-3-327,-3-2 0,1-4 0,-1-7 0,3-4-1,-3-5 1,4-4 0,-2-5-250,-1-5 548,-2-3 1,-2-4 0,0-2-1,-1-4 8,-3 0 1,1-3-1,-6 5 1,-2 0-26,-1 0 0,-2-4 0,0 4-106,0-2 228,0 5 1,-2-1 0,-1 7 0,-4 4 92,-1 1 0,5 2 0,-3 6 321,-1 4 0,6 4-66,-4 10 0,3 4 0,2 10 0,0 5 350,0 3 0,2 2 1,1 0-1,2 0 84,-2 0 1,-1 4 0,-1 1 0,3-1-7,0 2 0,1-4 0,-5 4 98,0 0-667,0 2 0,0 0 0,0-2 0,0-2-244,0 1 1,0 4 0,0-6 0,0-3-1494,0-3 0,-5-9-1222,1 3 1,-1-12-1,5-10 2814,0-11 0,6-8 0,2-7 0</inkml:trace>
  <inkml:trace contextRef="#ctx0" brushRef="#br0">21192 10820 7636,'-15'0'578,"6"0"1,1 2 0,1 2 0,4 6 0,1 3 0,4 3 334,3 3 0,-2 5 1,5 9-1,0 4-334,0 0 1,-5 5-1,2-2 1,-2 3-56,2 0 1,-3 2-1,2-12 1,-2-1-636,-2-1 0,0-4 1,0-3-456,0-5 1,6-10-2095,4-4 2025,-4-10 1,6-4 0,-6-10 0,2-5 176,3-3 1,0-2 0,1 0 1638,-3 0-940,1-6 0,-1 5 1,1-4-1,1 4 399,2 1 0,1 0 0,1 0 0,-1 1-241,0-1 1,1 2 0,-1 3-1,1 4-693,-1 4 0,0 2 0,1 0-5907,-1-1 6201,1 1 0,-7 0 0,-2-1 0</inkml:trace>
  <inkml:trace contextRef="#ctx0" brushRef="#br0">22501 10734 7957,'-5'14'2136,"0"0"-362,2 1-1373,1-1 1,1 2 0,-2 3-1,-2 4 228,2-1 0,1 10 0,4-3 0,1 1-209,2 1 1,4 2 0,-2 2 0,-1 1 31,0-1 1,1 3 0,-4-4 0,2-2-245,-2-2 0,-1-3 1,-2-3-1,0-5-776,0-3 1,0-1-1928,0-1 0,-7-6 0,-1-5 2495,0-6 0,-5-11 0,5-9 0</inkml:trace>
  <inkml:trace contextRef="#ctx0" brushRef="#br0">22587 10547 8142,'0'-15'750,"0"1"1,0 4-1355,0 1 604,0 5 0,7-2 0,1 6 0</inkml:trace>
  <inkml:trace contextRef="#ctx0" brushRef="#br0">23119 10719 7636,'-16'-6'0,"-1"-2"-58,-2 0 0,4 0 0,6 5 0,-2-2 166,-2 2 0,-2 1 1,1 4 490,0 2-476,-7 4 0,5 7 0,-3 1 0,3 1 156,1 3 1,1 4 0,-1-5 0,3 0 452,2 2 1,4-5-1,6 4 1,0 0-125,0-1 1,1 2-1,4-4 1,6 4-59,7 1 1,-1-2 0,6 4 0,-1 0-82,1-2 1,-1 3 0,2-4 0,-3 0-168,0 0 0,-5 3 0,3-5 0,-5-1-277,-4-2 1,1 3-1,-5 0 1,1-1-432,-1-2 1,-3-2 0,-8 0 0,-6 1-537,-6-1 1,-4 0 0,-5 1-1,2-2 49,-1-4 1,-2-2 0,-2-7 0,0 0 250,0 0 0,0-7 0,2-4-1420,3-7 1115,-3-4 947,11-7 0,-11-6 0,5-2 0</inkml:trace>
  <inkml:trace contextRef="#ctx0" brushRef="#br0">24112 10647 7647,'0'-14'3204,"0"6"-2015,0 2 0,0 7 187,0 4-952,0 3 0,0 13 0,0 3 0,2 4 245,3 6 1,-4 3 0,6 6 0,-3 2-174,1 3 1,0 3-1,-3 5 1,1-2-251,2-1 1,-1-2-1,-4 3 1,0-2-424,0-3 1,0-7 0,0-9-2603,0-2 612,0-3 1116,0-5 1,0-10 0,0-13 324,0-8 1,0-5-1,0-3 395,0-3 262,0 3 1,0-10-1,0 5 161,0-1-76,0-2 1,0-5 0,0 0-1,0 1 50,0-1 0,0 2 1,0 1-1,0 4 69,0 1 0,5-3 0,0 3 1,0 0 105,1 1 1,-3 2-1,5 7 1,0 1 48,0-1 1,2 5 0,4 1 443,1 3-525,-7 2 1,9 0 0,-2 0 803,1 0-744,0 0 1,-2 7 0,2 2 0,0 6 216,-2 4 0,4-3 0,-10 5 755,0-1-918,5-4 1,-12 11 0,4-3-1,-3 2-30,-2-2 1,0 3 0,0-3 0,-2 3-450,-3 2 1,-3-5-1,-6 0 1,0 0-354,-1-2 1,-4 4 0,0-7 0,0-1-264,-2-2 1,3-2 0,-6 1 0,0-3 62,2-2 0,-1-4 0,6-6-465,-2 0 892,0-6 0,1-2 0,2-6-1487,3-1 1323,2-6 1,-2-1 0,2-7 0,3 0 445,2 1 0,1-7 0,5-2 0</inkml:trace>
  <inkml:trace contextRef="#ctx0" brushRef="#br0">24601 11338 10697,'8'0'2644,"5"0"-1705,-3 0-671,2 0 1,1-6-1,0-2 1,0-2 143,3 0 0,1-1 0,-2-6 0,-1-3-33,1 3 1,-6-6 0,1 1 0,-1-2-265,-1 0 0,0-5 1,-4-4-1,0-1-275,0-1 1,-3 5 0,-2-4 0,-3 4-475,0 1 1,-8 6 0,3 4-1,-4 3 68,-1 2 1,-1 6-1,1 3 96,-1 4 384,1 7 1,-2 4-1,-2 7 899,-1 2-571,0 13 1,5-8 0,1 11 0,2-1 522,1 0 1,7 6-1,-3-4 1,1 3-229,0-1 1,0-1 0,5 3 0,2-2-340,3 2 0,1-3 1,5 0-1,-1-2-72,1-3 0,3-7 1,4-2-1,1-4-157,-1-6 0,-2 0 0,0-9 0,1-2-775,2-5 1,5-7-1,-3-9 1,0-5-2900,0-3 1,4-7 3704,-1 1 0,3-7 0,2 3 0</inkml:trace>
  <inkml:trace contextRef="#ctx0" brushRef="#br0">25292 10791 7740,'0'-14'878,"0"-1"430,0 1-844,0 6 1,0 3 0,0 10 255,0 5 0,0 4 0,0 5 0,0 5 185,0 3 1,0 2 0,0 0-1,0 1 121,0 4 0,0-2 0,0 5 0,0-1-483,0 1 1,5 1-1,-1 4 1,1-2-704,2-2 0,-6-4 0,4 3 0,-3-4-535,-2-6 0,0-3 1,0-6-1121,0 1 1,-7-6 0,-2-8 1814,-4-4 0,-8-7 0,-1-2 0</inkml:trace>
  <inkml:trace contextRef="#ctx0" brushRef="#br0">25033 11093 9653,'0'-9'2266,"2"1"0,2 1-2464,6 4 1,7 2 0,4 1 0,2 0 197,2 0 0,2-7 0,2-1 0</inkml:trace>
  <inkml:trace contextRef="#ctx0" brushRef="#br0">25709 10777 7721,'-6'-8'1422,"4"0"-626,-3 3 0,4 5 0,1 0 1,0 10 135,0 7 0,0 4 0,0 6 0,1 0 21,4 4 0,-3 7 1,4 0 578,0 4-1256,-4 1 1,9 0 0,-4 0 0,-1 1 26,0-1 1,4-2 0,-5-2-376,-2-6-140,-1-2 0,2-4 0,1-2-890,-2-1 0,1-8-13,0-1 0,0-14 0,4-10 0,0-6 577,0-4 1,0-8 0,3-8 0,-3 0 393,-2 0 1,4-5-1,-5 1 1,-1-2 181,3-3 1,-4 1-1,5 2 1,0 1 239,0 1 1,-3 6 0,3-2-1,-2 4 1940,-3 9-748,5 4-1031,-6 10 1,4 4 0,-6 8-60,0 6 0,5 9 0,0 5-106,-2 3-192,5 2 0,-2 1 0,6 2 0,-3 4 110,2 0 1,2 3 0,0 2 0,-2-1-75,-1-1 0,-1-1 1,6 4-1,-1-4-203,1-5 0,-6-2 0,1-4 1,-1-1-173,-1-2 0,5-13 0,-3-2-261,2-5 1,1-11-1,-2-2 1,-3-6 224,-1-4 1,2 1-1,-2-6 480,1-1-148,-5-2 1,3-2 0,-4 0 542,3 0-446,-4 1 0,6-1 0,-7 0 1,0 0 81,0 0 0,0 1 1,0-1-1,-2-1-263,-3-4 0,4 4 0,-6-4 0,3 4-661,-1 1 0,-2 0 0,4 0 1,-3 2-730,-2 3 0,3-1 1,-3 5-1,2 3 1435,2 1 0,3 1 0,1 1 0</inkml:trace>
  <inkml:trace contextRef="#ctx0" brushRef="#br0">26515 11165 7672,'0'15'68,"0"-1"0,0-4 1,0-1 1321,0 2 1,6-4-700,4-2 1,3-4 0,1-2 0,0-4 240,1-5 1,1-3 0,1-3 565,2-3-1178,1-3 1,-1-2-1,0 0 1,-1-2-53,-2-1 1,-2-2 0,0 1 0,1-3-212,-1-2 0,-6 2 0,-2-2 0,-1 2-98,0 3 0,0-1 1,-5 2-1,-2 1-284,-3 2 1,2 6 0,-5-1 0,0 3-3,0 2 1,-1 6 0,-6 3 0,1 4 220,0 1 0,-1 4 1,1 4 566,-1 5-342,1-2 1,0 12 0,-1-4-1,1 5 163,-1 3 0,6 2 0,1 0 689,1-1-682,-4 7 0,8-3 0,-5 5 847,2-2-909,1 5 1,5-8-1,0 5 1,0 0-149,0 0 1,6-5-1,2 1 1,3-4-166,4-5 0,-4 2 0,10-9 0,-2-2-33,0-4 0,5-8 0,-3 2 0,1-4-32,4-1 0,1-6 0,2-4 0,0-2-59,-1-3 1,1-6 0,0-1 0,0-2-21,0 0 1,-5 0 0,-2-5 194,-1 0-10,-2 1 0,-5-1 0,1 0 0,-3 2 32,-2 3 0,-4-3 1,-6 3-1,0-2 110,0 2 1,0-3 0,0 5-1,0-2-123,0 0 0,0 5 0,-1-4 0,-2 2-166,-2 4 1,-2 1-1,3 3 94,-6 3 0,2-1 1,-2 6 122,-1 2 0,-2 3 1,-1 3-1,0 4 451,-1 1 1,3 3 0,0 7 806,3 1-977,-1 0 0,-3 2 0,2 3 489,2 3-666,5 2 0,-7 1 0,6 2 483,2 2-472,-5 6 0,7-4 0,-4 8 77,3-1-184,2 0 1,5-6-1,3-4 1,3-2-287,5-3 0,3-2 0,-1-5 0,3-8-310,1-5 0,2-4 0,5-4 0,0-1-77,-1-4 0,-4-5 0,0-9 1,4-3 223,3-1 1,0-4 0,2 3 0,-2-3 95,-2-2 0,1-1 0,0-2-299,-1-2 434,3 1 0,-16 4 0,2 0 90,-7 0 115,2-6 1,-12 5 0,4-5 0,-3 1 310,-2 1 1,0-3 0,0 6 0,0 0 149,0 2 0,0 4 0,0 1 0,0 3 1033,0 4-1141,0 8 1,0 10 0,0 11-1,0 6 50,0 3 0,0 4 0,-2 7 0,-1 6 32,-2 2 1,-1 3 0,2-1 0,0-2-68,0-2 0,3 2 1,1-2-1,0 1-235,0-2 1,0-1 0,0-5-262,0 1 129,0-6 0,0-1 1,0-7-1461,0-1 559,0-9 0,6-2-30,4-7 0,-2 0 0,0-2 0,-2-3 686,-3-4 0,4-4 0,-2-1 0,-2-2 275,-2-4 0,1 3 1,1-7-1,2-2 6,-2-1 0,0-2 1,1 1-1,2-3-105,2-2 1,-3 1 0,4-5 0,1 0-435,-2 0 1,5 4 0,-4-6-1,4 1-9,1 1 0,-4 4 0,0 7 1,1 5 81,2 5 0,-4 0 358,1 12 10,-1-1 0,-1 6 1,-1 4 184,-1 5-67,-4 9 0,6 2 0,-5 4 0,2-1 94,-2 2 0,-1 3 1,-2 3-1,0 1 61,0-1 0,0-2 0,0 1 0,0 1 9,0 1 0,0-1 0,0-6 0,1-2 25,4 2 0,-3-4 1,4 0-583,0-1 0,1-2 0,4-6-845,-1-3 1,-1-4 0,6-6-1097,-1 0 0,0-6 2257,1-4 0,-7-3 0,-2-1 0</inkml:trace>
  <inkml:trace contextRef="#ctx0" brushRef="#br0">13437 12115 7885,'0'-15'1728,"-1"1"-1077,-4 0 0,2-1 306,-7 1-692,0 0 1,1 1-1,1 2 67,1 1-231,-4 7 0,8-4 0,-5 6 0,0-2 155,0-2 1,0 2 0,-3 9 0,1 8 75,-1 9 0,-2 6 0,0 4 1,2 5-52,2 4 0,4 8 0,-3 1 0,1 2-162,4-1 0,3 1 0,5 3 0,5-2 15,2-1 0,4-8 1,4 0-822,4-5 441,3-15 1,2 6 0,-1-17-871,1-6 899,0-5 0,-2-3 1,-3-1-1,-5-6 173,-3-7 0,-1-2 1,-1-7-1,-1 1 326,-4 0 1,3-2 0,-8-5 0,1 0-12,2 0 0,-6-4 1,4-1-1,-2 1-168,2-3 1,-3 6-1,2-5 1,-2 1-135,-2 1 0,-2-1 1,-1 5-1,-3 2-296,-2 3 1,3-1 0,-3 4-890,2-2 0,-4 6 1,5-2-1755,2 3 1511,1 8 1459,2-5 0,0 11 0,0-4 0</inkml:trace>
  <inkml:trace contextRef="#ctx0" brushRef="#br0">13869 12547 8238,'-7'14'1668,"6"0"133,-4 1-2256,3-7-906,2-2 1,0-8 1360,0-2 0,0-4 0,0-7 0</inkml:trace>
  <inkml:trace contextRef="#ctx0" brushRef="#br0">14185 12072 7657,'-8'-7'912,"2"6"1,4-7-77,-3 3 0,4 2-314,-4-7 1,5 7 0,3-3-148,2-1 0,1 6 0,-1-4-210,5 3 1,-2-3-1,1 1-106,3 0-21,-6 3 0,7-4 0,-4 0 55,4 2-71,2-5 0,-1 6 278,0-2-114,1 2 0,-1-3 206,0 0-177,1 1 1,-1 4 0,-1 1 55,-3 4 0,-2-2 0,-4 7-206,6 1 1,-4 2 0,-1 3 0,-3 3 107,-2 5 1,0-2 0,0 2 0,0 2 4,0 1 1,-2 3-1,-3 1 1,-3-1-108,0-3 0,-4-1 0,2 3-337,-3-1 232,-1 1 0,-1 0 1,1-2-1,0-1 66,-1-2 0,1-5 1,0 3-1,-1 1-140,1-1 0,4-9 0,2 1 0,0-3-425,0-3 0,3 4 13,-4-8 0,4 6 0,-3-4 1491,2 2 0,-4-3-265,5 5-608,0-1-6,5 6 0,2-7 488,3-3 1,3-4-1,5-2 557,-4-4-874,4 3 1,-5-4 0,6 4-208,1-3-120,-1 4 0,5-6 1,2 6-1,1-2-622,4-2 0,-4-2 0,2 4 0,0-2-239,-1 2 1,4-3 0,-5 1-1,1 0 72,-4-1 1,-3 4 0,-2-4-1,1-1-705,-1-2 1,-1 1 1557,-4-2 0,4 1 0,-5-6 0</inkml:trace>
  <inkml:trace contextRef="#ctx0" brushRef="#br0">15106 12029 7672,'-5'-10'1041,"0"0"1,-1 1 134,1-6-972,4 1 0,-11-2 0,6 0 1,-2-2-33,-3 1 0,3 9 0,-2-7 1,-3 3 38,-4-1 0,1 5 1,-3 3-1,3 4 138,1 1 0,-4 1 0,-2 4 0,1 6 29,-1 7 0,2-1 0,4 7 1,1 2-75,-1 1 0,7 3 0,2 2 1,1 2-90,0-2 1,1 5 0,4-1 0,1 1 16,4-3 0,3-4 0,6-3-900,1-3 499,-1 3 1,1-12 0,-1 1-308,0-5 391,7-8 0,-5 4 0,5-7 0,-2 0 37,0 0 1,2-7 0,-3-2 0,2-4-29,3-2 0,-6-5 1,3-3-1,-4-1-86,-2 0 1,0 0 0,-1-4-1,-2-1 0,-1 0 1,-5 0-1,3 0 1,-2-1 58,-3-3 1,1 7 0,-1-1 0,2 4 85,-2 6 0,-2 1 261,-1 1 1,-1 7 0,-2 5 115,-2 6 0,0 7 0,5 8 0,0 2 6,0 3 1,0 1 0,-2 5 597,-2-1-705,2 1 0,-4 1 0,6 2 823,0 2-831,0 6 1,0-8 0,0 5-1,0 0 49,0-1 1,0-2 0,-2 3-1,-1-2-280,-2-3 0,0 3 0,5-1 0,0-3-466,0 0 1,-5-4 0,1-3-1,0-5-2133,3-3 0,1-6-741,0-1 0,0-12 3320,0-2 0,-7-12 0,-1-6 0</inkml:trace>
  <inkml:trace contextRef="#ctx0" brushRef="#br0">15610 11928 7672,'9'-15'587,"1"1"1,-6 4 0,6 2 871,1 2 1,-4 3-778,-3 8 0,-4 4 0,-6 10 423,-8 5-846,-1 4 1,-10 5 0,4 2-25,-1 2-314,-2 1 0,-4 6 1,4-3-1,4-2-69,-1-6 1,5 2 0,-3-3-1,4-3 7,6-3 0,2-14 0,7 3 167,0-2 0,8-7 0,5-1 0,6-5 193,4-5 1,-4 3 0,5-4 0,1 1 33,3 0 0,0-6 0,1 2 0,0-4-651,0-2 0,-1 6 0,1-1 1,-2 1-334,-3 1 1,2-3 0,-7 4 0,-1 1-1509,-2-1-204,-8 3 2443,-2 4 0,-19-7 0,-3-1 0</inkml:trace>
  <inkml:trace contextRef="#ctx0" brushRef="#br0">15710 11856 7672,'0'-8'3832,"2"3"-2407,3 10-1013,-4-4 0,7 19 0,-5-3 1,4 7 313,1 5 0,-3 5 0,3 12 0,0 4-97,0 1 1,-5 1 0,2 6-1,-4 0-472,-1-1 1,5-1 0,0-3-1,-2-5-583,-1-3 1,-2-7 0,0-1-1,0-2-594,0-3 0,0-8-1108,0-5 1,0-11-1571,0-8 3698,0-6 0,0-9 0,0 1 0</inkml:trace>
  <inkml:trace contextRef="#ctx0" brushRef="#br0">17307 12302 9096,'-8'-6'2363,"2"2"-1600,6-5 0,-2-1-347,-3-4 1,2 1-1,-6 2 640,-3 1-777,6 7 1,-7-8-1,4 6 554,-4 2-699,-2 1 0,1 2 1,0 2-1,-1 4-54,1 9 0,0 5 0,-1 11 0,1 1-55,-1 1 1,6 9 0,1-1 0,1 7 57,4 4 0,2-6 0,1 2 0,0-3-83,0-2 0,8-6 1,4-4-1,6-2-160,0-3 0,2-10 0,1-5 0,1-5-106,4-5 0,-4-3 0,1-5 0,-2-5 115,-4-2 0,4-9 0,-2-3 0,-1-5 128,-2-4 0,-7 2 0,-1-4 711,-1 0-472,4-2 1,-10-4 0,6 1 0,-2 1-77,-1-1 0,1 3 1,-5-1-1,0-2-348,0-1 0,-5 5 1,1 6-1,-1 6-1465,-2 3 1340,6 2 1,-10 17 0,6 7 0,2 6 65,1 4 0,2 6 0,0 3 2727,0 3-1864,0 8 1,0-3 0,0 5-1,0-1 191,0 1 1,0-5 0,0 3-438,0 1-341,0 0 1,0 3 0,2-3 0,1 1-22,2 0 0,-1-5 1,-4 2-1,2-4-1230,3-1 1,-4-7-626,4-3 0,2-12 0,-1-11-1342,2-8 3209,-5-12 0,10-5 0,-5-8 0</inkml:trace>
  <inkml:trace contextRef="#ctx0" brushRef="#br0">17681 12244 8209,'-5'-14'0,"-1"1"0,0 2 0,-1 1 1979,4-1-1427,1 5 1,4-1-1,1 9 95,2 3 0,1 8 1,-2 7-1,0 3 208,0 2 0,2 7 1,-1 4-1,-2-1-137,-1 0 0,-2 3 1,1-3 80,4 2-652,-3 2 0,4-1 0,-6 0 0,0 1-390,0-3 0,0 0 0,0-8 0,0 0-471,0-4 0,0-4 0,2-7-259,2-3 1,-2-6 0,4-8 768,1-6 0,-6-8 0,4-2 0,-3-3 126,-2-2 0,0-2 1,1-4-1,3-1-140,0-1 1,1-1 0,-5 4 0,0-2 6,0-2 0,5-4 1,0 4-1,0 1 117,1-3 1,-4 6-1,4-3 137,0 2-22,-4 9 1,9 1 0,-4 7 0,1-1 320,3 1 0,-3 6 0,1 1 57,2 1-331,2 4 0,2-4 0,-1 6 1,2 0 39,3 0 0,-3 2 0,3 2 0,-3 6 566,-1 3 0,-1 1 0,1 2 0,-3 2 27,-2 1 0,1 7 0,-6-2 0,0 3-132,1 1 1,-4 3 0,2 1 0,-2 1-320,-2-1 0,0 4 0,0-3 0,0-1-582,0-2 0,0-2 0,0-4-2063,0-5 1509,-6-3 1,4-2-2443,-3 1 2244,4-7 0,1-4 0,0-8-1418,0-6 2502,0-3 0,6-1 0,2-1 0</inkml:trace>
  <inkml:trace contextRef="#ctx0" brushRef="#br0">18602 12374 7672,'-10'-15'0,"1"-1"662,-2-3-345,4 3 0,-6 0 0,5 7 0,-1-1 307,-1 2 0,5-3 0,-4 6 0,-2 2-424,-2 1 1,-3 9 0,-2 4 0,-1 5 293,2 3 1,-1 7 0,0-2 0,-1 3 231,2 2 1,2-1 0,4 1 0,3 0-164,2 0 1,-1 0-1,4 1 1,-2 2-447,2 1 0,1 1 0,4-5 0,3 0-345,4-1 0,4 0 0,3-4-860,3-5 841,-3-3 0,12-8 0,-4-4-907,3-2 922,2-2 0,-1-8 1,1-5-1,0-6 130,0-3 1,-2-2 0,-3-7 0,-5-1 202,-3-1 1,-2-6-1,1 4 1,-3-1-15,-2-4 0,-4-2 0,-6-1 0,0 0-216,0-1 0,0-3 0,-1-1 0,-2 1-96,-2 2 0,-6 2 0,1 2 0,-3 2 264,-1 6 0,0 2 0,1 4 0,2 3 593,1 5-353,0 3 1,2 10-191,4 6-13,2 6 0,7 13 1,1 2 430,2 1-268,2 9 0,3 1 1,-2 5-1,-2-1 222,3 1 0,-4 1 0,0 6 0,-2-3-27,-3-2 1,3 2-1,-1-4 1,-2 1-90,-1 1 0,-2-1 0,0 4 1,0-4-332,0-5 0,0-2 1,0-1-1,0 1-1272,0-3 0,-6 3 1,-2-12-1940,0-1 1,-5-4-1144,3-4 4340,4-10 0,-7-15 0,5-7 0</inkml:trace>
  <inkml:trace contextRef="#ctx0" brushRef="#br0">20113 12172 7672,'-2'-14'0,"-1"0"118,-2-1 1,-6 1-1,3-1 843,0 1 1,-3 0 0,6-1 167,2 1-978,-5 6 0,4-3 1,-5 6-42,-2 2 0,-1 3 0,1 5 0,2 6 244,-2 6 0,3 7 0,-2 10 0,0 6 106,2 6 0,0 5 0,5 7 0,-2-1 11,2 1 1,2 0 0,1-1 0,0-1-269,0-3 1,1 1-1,4-7 1,5-7-237,2-10 1,4-8 0,2-9 0,3-3-202,1-6 1,-3-4 0,5-6-1,0-8-72,-1-9 0,2-4 0,-7-2 582,-5 1-170,1-8 1,-8 4 0,4-6 587,-5-2-496,3 5 0,-7-2 0,4 5 121,-3-1-361,-2-7 1,0 8-1,0-5 1,0 2-319,0 3 1,-5 6-1,-1 2 1,-1 0-2006,1 2 1,-5 1 2364,1 7 0,-3 6 0,-1 1 0</inkml:trace>
  <inkml:trace contextRef="#ctx0" brushRef="#br0">20472 12662 8274,'0'14'0,"0"0"1607,0 1-2550,0-1 943,0-6 0,7-8 0,1-8 0</inkml:trace>
  <inkml:trace contextRef="#ctx0" brushRef="#br0">20861 12100 7897,'0'-14'0,"0"0"1321,0-1-546,0 7 1,0 4 0,0 8 0,-2 8-13,-3 5 1,4 10 0,-4 8 1171,3 2-1500,-4 2 1,4 5 0,-2 3 1139,2 1-1254,2 6 0,-5-9 0,0 4 0,2-1-92,2 0 1,1 3 0,1-7 0,2-6-227,2-1 0,6-13 0,1 1 1,4-6-314,3-4 1,1-4 0,-2-11 0,3 0-8,1 0 0,1-2 1,2-2-1,-2-6 174,-3-3 1,1-7-1,-3-3 1,1-1 222,-2 0 0,-2 0 1,-4-5-1,-1 1-24,1-1 0,-5 0 1,-1 0-811,-3 1 524,4-1 1,-4 0-1,2 0 1,-4 0-373,-4 1 0,0 4 1,-5 1-53,-2 2 525,4 2 1,-6 7 0,4 2 0,-2 4 128,1-1 1,-3 7 0,4 2 441,-4 11 0,0 3 0,2 7 0,3 3 32,2 1 1,-4 2 0,4 0-1,-1 0-207,1-1 0,1 1 1,3 0-1,-1 0-598,-2-1 0,1 0 0,4-3 0,0-2-575,0-3 0,0 0-2623,0-6 2706,6-6 1,-3-2 0,7-7 822,1-4 0,8-9 0,4-9 0</inkml:trace>
  <inkml:trace contextRef="#ctx0" brushRef="#br0">21666 12100 7962,'0'-14'2455,"-1"6"-1451,-4 3-771,-3 10 1,-6 3-1,-1 8-288,1 3 23,-7 4 0,-1 5 0,-7 3 1,0 1 87,0 1 0,2 3 0,2-6 0,2 0 733,2-3 0,4-3-379,7 0 0,10-8 0,10-8 0,4-1-39,5-4 0,2-6 1,6-4-1,1 1-177,2 0 0,2-4 0,-3 4 0,-1-1-197,1 1 1,2-4 0,1 5-804,1 2 631,1-5 1,-6 5-1,1-5-1026,0 2 848,0 1 0,-7 0 0,-3 0-3038,-3 2 3391,-8 1 0,-1-4 0,-7-2 0</inkml:trace>
  <inkml:trace contextRef="#ctx0" brushRef="#br0">21810 11957 7672,'-8'0'3587,"2"1"-2888,6 4 1,0 5-1,0 7 1,0 4-16,0 1 1,1 9-1,3 7 1,0 4 106,0 1 1,2 5-1,-1 0 1,-2 0-300,-1 1 0,-2-4 0,0 3 1,0-3-354,0-2 0,0-5 0,0-1 0,0-2-217,0-3 1,0-1-1,0-4-1109,0-3 367,0-3-2816,0-7 2718,0-6 1,0-3 0,1-10-1,4-6-3811,5-7 4729,-4-4 0,7-13 0,-5-2 0</inkml:trace>
  <inkml:trace contextRef="#ctx0" brushRef="#br0">22343 12029 7672,'-2'-13'1444,"-3"3"0,2 5 0,-5 10 1,2 5-499,2 3 0,-2 7 0,1 6 1,0 4-184,-1 4 0,4 6 1,-2 0-1,2 6-331,2 7 1,0-2 0,0 0-1,0-1-270,0-4 0,2-1 0,1-4 0,3-2-156,2-6 0,2-4 0,6-5 1,1-5-452,3-3 0,4-3 1,-4-3-1402,3-5 1303,1-4 0,0-2 0,0-4 0,0-6 60,-2-7 0,4 2 1,-6-5-1,1 0 422,0-3 1,-2 2-1,-6-2 1,-2-2 6,-1-1 1,-6-1-1,4 0 1,-1 3 102,-4 1 1,-1 5 0,-2-4-1,0 1 133,0-1 1,-7 6 0,-2-2-1,-3 3-73,3 1 0,-6 7 0,3 4 0,-6 2 180,1 2 0,1 6 0,1 6 0,1 3 158,-1 5 0,1 4 0,0-4 0,1 3 160,3 2 0,-3 3 1,5-1-1,0-2-673,4-1 1,2-1-1,2 1 1,0-4-1815,0 1 0,0-5 1,2 2-812,2-7 0,9-5 2691,6-6 0,1-6 0,-6-2 0</inkml:trace>
  <inkml:trace contextRef="#ctx0" brushRef="#br0">23004 11784 7672,'-8'6'1656,"4"4"-955,2 3 0,2 1 0,0 1 0,2-1 53,2 0 0,0 2 0,5 3 108,2 5-656,2 4 1,0 7 0,-2 3 0,-3 4 172,-1 1 1,2 2 0,-4 3-1,-2 3 71,-1 0 1,-2 5-1,0-3 1,0 1-115,0-1 0,-5 1 0,-2-6 1,1-2-211,0-1 1,-4-3 0,4-2 0,-2-4-103,-3 0 1,3-3 0,-2-6 0,0-1-458,2-2 0,-4-11 1,4 1-1,-2-3-3073,0-3 0,1-1 3506,-6-7 0,1-7 0,0-1 0</inkml:trace>
  <inkml:trace contextRef="#ctx0" brushRef="#br1">9308 662 8828,'-8'-8'3386,"2"9"1,7 12-2843,4 5 0,-3 3 1,4-1-1,-1 8-57,0 4 0,-1 8 0,-4-2 1,2 3 42,3 3 0,-4-1 1,4 0-1,-3 0-365,-2 0 1,0-1 0,0-4-1132,0-4 722,0-4 1,-5-7-2468,0-4 343,0-10 1327,5-2 0,0-18 0,0-5 0,0-4 183,0 0 858,0 0 0,0-7 0,0-3 0</inkml:trace>
  <inkml:trace contextRef="#ctx0" brushRef="#br1">9538 676 7787,'2'-13'5992,"3"4"-5439,-4 2 0,6 14 0,-6 2 1,2 4 56,2 2 1,0 5 0,-3 4 0,1 5 88,2 5 1,-1-2-1,-4 6 1,2 2-132,3 2 0,-4 2 0,4 3 0,-3-1-617,-2-4 1,-2-1-1,-1-7 1,-2-2-454,2-2 1,-3-7 0,-1-6-2892,-1-6 1,3-4 877,-4-7 0,1-7 2515,-2-2 0,-9-4 0,3-1 0</inkml:trace>
  <inkml:trace contextRef="#ctx0" brushRef="#br1">9207 993 8168,'-9'5'3596,"-1"-1"-927,7 1-1996,-3-5 1,12 0 0,5 0 0,7 0 139,6 0 1,5 0 0,2-1-1,5-3-520,0 0 0,3-6 1,2 5-1,-1 0-1343,-1-1 1,-7 3 0,1-5 0,-2 1-1979,-3 4 3028,-5 2 0,4 1 0,-5 0 0</inkml:trace>
  <inkml:trace contextRef="#ctx0" brushRef="#br1">9812 1151 7231,'-10'0'2846,"0"0"0,6 0-2276,-6 0 1,7 6-1,-2 4 1,2 3-42,-2 1 1,3 7 0,-2 1 0,2 2-57,2 0 0,0-1 0,0 2-232,0-1-270,0-6 0,2 3 0,1-7 0,3 0-355,2 1 0,2-7 1,4-3-120,1-4 0,-1-1 1,0 0 282,1 0 0,-6-5 0,-1-1 1,-1-2 329,-4-3 1,-1-2 0,-2-1-1,0-1-45,0 1 0,0-2 0,-2-2 0,-3-1-654,-4 2 1,1-4 0,-2 0-1,0-1-4305,2-4 4894,-4-1 0,4-2 0,-7 0 0</inkml:trace>
  <inkml:trace contextRef="#ctx0" brushRef="#br1">10085 820 7730,'0'10'3358,"0"-1"0,2-5-3358,2 0 0,-2 4 0,4 0 0</inkml:trace>
  <inkml:trace contextRef="#ctx0" brushRef="#br1">10128 1022 7669,'0'14'1092,"-1"-6"1,-3-2 272,0 1-1365,-1-6 0,5-1 0,0-8 0</inkml:trace>
  <inkml:trace contextRef="#ctx0" brushRef="#br1">10617 806 8642,'-14'0'4995,"7"0"-4169,7 0 1,8 0-1,13-2 1,8-1-176,8-2 1,12-1 0,9 3 0,9-4-445,8-1 1,-34 4 0,0-1 0,3-2 0,0 1 0,-1 0 0,0 1-436,37-5 0,-16 7 0,-11-2 0,-12 3-502,-14 2-555,-14 0 648,-7 0 0,-17 5 73,-3 0 0,-4 0-1367,4-5 1120,0 0 0,4 0 1,0 0 810,-1 0 0,-2-7 0,-1-1 0</inkml:trace>
  <inkml:trace contextRef="#ctx0" brushRef="#br1">10919 806 7695,'0'-8'6207,"0"1"-5712,0 7 1,0 7-1,0 4 683,0 7-831,0 4 0,0 7 0,0-1 0,0 3 266,0 2 0,5 3 0,0 4 1,-2-2-33,-1 2 0,-1 1 0,3 1 0,0-2-266,0-2 1,-3-6-1,-1 2 1,-1-4-186,-4-1 1,3-2-1,-4-4-3512,-1-9 808,6-6 0,-6-16 0,7-5 2574,0-4 0,0-9 0,0 4 0</inkml:trace>
  <inkml:trace contextRef="#ctx0" brushRef="#br1">11164 863 9959,'0'16'2767,"0"3"-970,0 5-1308,6 4 1,-2 2-1,4 4 1,-2 4 98,-3 4 1,4 1 0,-3 0 0,0-2-221,-3-2 0,4 2 1,0-4-1,-2 0-222,-1-4 1,-2-2 0,0-4 0,0-3-1287,0-5-667,0-3 1,0-9 0,0-7 0,0-8 1806,0-5 0,6-14 0,2-4 0</inkml:trace>
  <inkml:trace contextRef="#ctx0" brushRef="#br1">11855 849 14504,'14'0'743,"0"0"1,1 0 0,-1 0-43,0 0 0,6 0 0,-1 0 18,-2 0-588,-1 0 0,-1 0 0,-1 0-1391,1 0 895,-1 0 1,-4 0-4276,-1 0 1469,-6 0 3171,4 0 0,-7 0 0</inkml:trace>
  <inkml:trace contextRef="#ctx0" brushRef="#br1">11668 1094 7695,'-15'9'0,"1"1"2517,-1 1-432,7-5-444,2 7-1481,19-11 0,-2 4 0,15-8 0,2-1-289,4-2 0,2-4 0,-4 2 0,2 1-810,2 0 0,-1-6 0,-6 3 939,-3-4 0,4-1 0,-6-1 0</inkml:trace>
  <inkml:trace contextRef="#ctx0" brushRef="#br1">12718 835 7695,'6'-8'2250,"-4"-5"-417,4 5-563,-6 0-997,0-5 1,0 10 0,-1-5 367,-4 1-557,3-4 0,-11 8 0,4-7-21,-4-1 1,-1 5-1,-1 1 1,1 3 232,-1 2 1,1 0 0,0 0 0,-1 0 98,1 0 0,-2 8 0,-2 7 0,-1 7-32,2 5 0,2 9 0,4 2 0,1 5-60,-1 5 0,5-2 0,1 7 0,3 1-141,2 2 0,0-4 1,2-4-451,3-4 279,3-1 0,8-6 0,1-5-731,3-6 559,5-5 0,-9-13 1,5-4-509,0-2 501,-5-2 1,4-2-1,-5-2 1,-1-8 3,1-5 1,-1 1-1,-1-3 1,-2 1 403,-1-1 0,-6 1 0,4-6 1,-1 0-12,-4 2 1,0-5 0,0 3-1,2-3-200,-2-2 1,-1 0-1,-2 0 1,0 1-61,0-1 1,0 0 0,0 0 0,0 2 85,0 3 0,-5-2 0,-1 7-677,-2 2 306,-2 1 1,1 1-1,1 1 1,0 0-2078,0-1 1,3 1 2412,-5-1 0,7 1 0,-3 0 0</inkml:trace>
  <inkml:trace contextRef="#ctx0" brushRef="#br1">12948 1295 7695,'-2'13'1826,"-1"-2"431,-2-1 0,1-1-2557,4 5-2335,0-6 2635,0-1 0,0-7 0</inkml:trace>
  <inkml:trace contextRef="#ctx0" brushRef="#br1">13236 820 7735,'-2'-8'4312,"-3"3"-3361,4-3 1,-6 5 423,7-6-930,0 5 1,2-4 224,3 4-609,3 2 0,1-9 0,1 6 0,1 2-8,2 1 1,1-3-1,1 1 1,-1 0 598,0 3 1,2 1-197,4 0 1,-4 1 0,3 3 0,-3 2-115,-2 2 0,-1 2 0,-4 4 0,-2 2-49,-1 3 0,-4 2 1,3 4-1,-4-1-169,-1 2 0,0 3 1,-1 3-664,-4 1 456,-3 1 0,-7 0 0,0 1-1641,-5 1 1296,4-4 1,-9 5-1,4-5-1041,-1 2 1198,4-1 1,-4-9 0,4-1-1,-1-3 180,1-2 0,2 1 1,4-3-1,0-5 1867,3-3-1222,6 4 0,3-11 0,9 4 0,6-3-32,4-2 1,-2 0 0,6 0-1,-1 0-175,0 0 1,-2 0-1,4-2 1,1-1-105,2-2 0,-3 0 1,-1 5-1,-1-1-570,0-4 0,-4 3 0,1-4 0,-3 1-1380,-1 0 1,-1-6-1,0 1-4592,1-2 6299,-1-9 0,7-2 0,1-5 0</inkml:trace>
  <inkml:trace contextRef="#ctx0" brushRef="#br1">13797 777 7897,'-15'-6'2329,"7"4"0,4-4 1,8 6-1737,6 0 0,4 0 1,4 0-1,3-2-255,1-3 1,0 4 0,4-4 0,-2 3-280,2 2 0,-4-5 0,0 1 1,1 0 59,-1 3 0,-4 1 0,1 0 766,-3 0-392,-2 0 1,-4 0 1008,-1 0-1411,-5 0 0,0 0 0,-8 0-447,-6 0 0,-3 0 0,-1 0 1,-2 0-276,-3 0 0,1 0 0,-4 0 0,-1 0 186,1 0 0,-2 5 0,-5 1 0,2 0 221,3 1 0,-8 4 1,3-1-1,-1 2 351,0 3 0,2 4 0,4 2 1,5-1 390,3 1 1,4 3-1,2-3 527,5 1-811,4-4 1,2 3 0,4-7-62,5 1-34,2-1 1,4-4 0,2-1 70,1 2-206,7-4 1,-4 1-1,5-5-206,-3 2 148,3 6 1,-4-10 0,4 6 0,-2-2-130,-1-1 1,-4 6 0,4-5 0,0-2 153,-2-1 1,-1 2-1,-7 3 1,1-1 206,-1 1 1,-1 4 0,-4-2 339,-4 4 1,-2 2 0,0-1-1,2 2-208,-2 3 1,-3-3-1,-3 3 1,-3-1-370,-2 1 1,3-3-1,-5 5-787,-1 0 623,-1-5 1,-3 9 0,-1-6 0,-1-1-390,-3-2 1,1-3 0,3-4 0,-1-2 7,-3-1 1,1-4 0,5 3 0,-2-5-299,-3-5 0,3-3 0,-5-7 0,0 1-968,-3 0 1870,-3-7 0,-2-2 0,0-5 0</inkml:trace>
  <inkml:trace contextRef="#ctx0" brushRef="#br1">15897 921 8045,'10'-13'1619,"-1"3"0,-4-1-620,5 6 1,-5 2-1,4 8 1369,2 5-1918,2 2 1,-3 9-1,-1 3 1,3 5 121,0 5 1,3-2 0,-1 4 0,-1 1-154,-3 0 1,1 0 0,-5 3 0,0-4-354,1 0 1,-1-3-1,-3-6 1,2-3-729,-2-5 0,-1-3 0,0-3-119,2-3 0,0-10 0,4-11 429,-2-7 0,0 0 1,-2-4-1,0 0 334,0-1 1,2-1 0,-1-4 0,0-1 267,1 0 1,-3 0 0,5 0 0,0-1-23,0-4 0,-5 9 0,2-4-1029,-3 2 401,4 0 0,-4-2 1,4 2-1,1 3-1400,2 5 0,1 1 0,3 2 1800,3 2 0,7-10 0,0 8 0</inkml:trace>
  <inkml:trace contextRef="#ctx0" brushRef="#br1">16746 835 7845,'-14'-5'0,"-1"0"267,1 2 0,0 0 0,-1-1 709,1 0-608,-1-1 0,1 5-490,0 0 93,-7 0 1,5 6 0,-3 4 0,4 4 459,6 5 1,-4-1 0,5 4 0,0 1 616,3-1 0,4 0 0,1 4 0,1-4-520,4-1 1,9 3 0,10-3 0,3 0-298,2-1 1,0 1 0,-2-3-1,-1 1-62,-2-1 1,-7 2 0,2 0-1,-1-3-178,1-1 1,-9-1 0,1-1-643,-3 0 0,-13 1 1,0-1-1852,-6 0 1894,-10 1 1,-1-6 0,-7-1 0,-1-1-790,-4-4 0,4-1 0,-4-2 1397,4 0 0,-5 0 0,-2 0 0</inkml:trace>
  <inkml:trace contextRef="#ctx0" brushRef="#br1">18242 532 10588,'0'15'734,"0"-1"1,0 7 0,0 3 1475,0 3-1716,0 8 1,0 2-1,0 8 1726,0 3-1613,0-3 1,2 10 0,1-2 0,2 2 95,-2-3 1,-1 3 0,-2-7 0,0-2-500,0-1 0,0-8 1,0-4-1,-2-4-977,-3-5 1,4-3-1231,-4-7 1,3-12 0,2-9 0,0-7-3787,0-5 5789,0-7 0,-6-3 0,-2-7 0</inkml:trace>
  <inkml:trace contextRef="#ctx0" brushRef="#br1">18429 604 7705,'0'-8'5193,"0"4"-4560,0 8 0,2 4 0,1 8 1546,2 3-1645,0-3 0,-4 13 1,3 0-1,2 8 570,2 4 1,-3 3 0,3-1 292,-2 0-1166,5 0 0,-8 3 1,5-1-1,-1-3-291,-4-1 1,-1-6 0,-2 1 0,0-4-1321,0-4 0,0-2 0,-2-13 0,-1-2-1080,-2-1 0,-6-7 1,1 2 2459,-3-4 0,-7-7 0,-3-2 0</inkml:trace>
  <inkml:trace contextRef="#ctx0" brushRef="#br1">18113 1022 7769,'0'9'897,"0"1"1,1-5-1,4 3 1,5-2 263,3-3 1,7-1 0,4-2 0,5-2-845,5-3 0,4-3 0,10-6 0,3 1-1127,0 4 1,4-4 0,-6 3-1,1-3 810,-1-1 0,6 0 0,-4-1 0</inkml:trace>
  <inkml:trace contextRef="#ctx0" brushRef="#br1">18976 1137 7779,'0'8'1293,"0"0"0,-2-5 951,-2 2-1627,2 6 0,-4-8 0,6 7 964,0 1-1296,-7 2 0,6 1 0,-6 2 0,2 2 12,1 1 0,-6 6 0,4-2 0,-1-1-261,1-3 1,-4 2 0,4-2 0,0-1-159,-1-2 1,2-7-1925,5 1 1485,0-7 1,5-8 0,2-11 255,1-4 1,-4 0 0,4-2-82,-1 1 258,4-4 1,-8 9-1,5-5-166,-2 0 202,6 5 0,-11-5 0,6 7 42,-1 0-16,-4-1 0,10 1 445,-2-1 1,3 7 330,1 4 0,-4 8 1,-1 6 9,3 3 1,-6 1-1,0 1 1,-1-1-120,0 0 1,5 1-1,-6-1 1,0 1-279,-3-1 1,1 0-1,1 1-562,2-1 97,0 0 0,-5 1 1,0-1-1,0 1-860,0-1 1,-2-1 0,-1-2-3599,-2-1 1738,0-7 2862,-1 3 0,-9-12 0,-7-2 0</inkml:trace>
  <inkml:trace contextRef="#ctx0" brushRef="#br1">18832 1266 7779,'-6'8'622,"4"0"675,-3-3 0,5-3 1,5 2-214,5-2-962,3-2 1,7 0 0,3 0 0,1 0-217,0 0 1,0-2 0,4-1-1,0-3-416,-4-2 510,3-2 0,-11-4 0,5-1 0</inkml:trace>
  <inkml:trace contextRef="#ctx0" brushRef="#br1">19782 748 8276,'-10'0'2284,"1"0"0,4 0-552,-5 0-438,7 0-684,-3 0-929,6 0-3977,0 0 4296,6 0 0,-4 7 0,4 1 0</inkml:trace>
  <inkml:trace contextRef="#ctx0" brushRef="#br1">19710 1007 7175,'-2'10'4594,"-3"-1"-6103,4-5 1509,-6 2 0,14-6 0,1 0 0</inkml:trace>
  <inkml:trace contextRef="#ctx0" brushRef="#br1">20228 676 7714,'-8'0'1476,"1"0"1,9 0-1,4 0-674,9 0-617,5 0 1,11 0-1,2-1 1,6-3 61,2 0 1,3-3 0,-1 4 346,0-2-413,0 0 1,0 5 0,0-1 0,0-2 74,1-2 0,-9 0 1,-5 5-1,-6 0 100,-3 0 1,0 0 0,-4 0 142,2 0 1,1 0-330,-6 0-1191,0 0-911,-6 0 71,-1 0 486,-7 0 0,-2 0-1791,-3 0 3166,-3 0 0,-12 0 0,-3 0 0</inkml:trace>
  <inkml:trace contextRef="#ctx0" brushRef="#br1">20530 691 7673,'-5'-10'584,"0"0"2135,0 7-1707,5-3 1,0 7-94,0 4 0,0 5 1,0 9-1,0 5-145,0 3 1,2 2 0,1 1 0,2 2-106,-2 2 1,-1 6-1,-2-2 1,1 5-234,4 5 1,-3-3 0,3 1 0,-4-4-249,-1-4 0,0-4 1,0 1-292,0-4 107,0 0 1,0-15-1238,0 4 770,0-4 1,2-8-2704,3-4 2425,-4-8 0,6-4 0,-7-7 1,1-1-767,4-3 1,-3-2 1506,2-3 0,-2-9 0,-2 2 0</inkml:trace>
  <inkml:trace contextRef="#ctx0" brushRef="#br1">20731 734 7714,'0'-15'1346,"7"7"0,-4 0-800,6 4 1,-4 2 0,3-1-84,-1 6 0,-1 5 0,-3 8 1,2 3 269,-2 5 0,4 8 1,-3 3-1,1 2 36,2 3 0,-6 2 0,4 1 0,-3 2-360,-2 3 0,0-4 0,0 3 1,0-6-411,0-2 0,0-6 0,0 2 0,0-3 56,0-5 0,0-7-333,0-1-241,0-10-958,0-2 828,0-7 1,0-2-1,0-3-2616,0-4 2503,-7-4 1,4-1-1,-5-1 762,2 1 0,-12-7 0,2-1 0</inkml:trace>
  <inkml:trace contextRef="#ctx0" brushRef="#br1">21494 504 18691,'8'6'875,"3"-3"0,-5 7-283,2 1-447,2 2 0,-1 1 0,1 1 1,1-1-78,2 0 0,6 2 0,0 2 1,-1 1 21,-2-1 0,3 2 1,0 0-1,-1-3-122,-2-1 1,2-6-1,-2-1 1,-4 1-533,1-2 396,-7-2 0,1-4 1,-9 1-177,-3 2 0,-3 0 0,-6-4 0,-2 3-103,-3 0 0,1 6 0,-4-4-741,1 2 862,-4 2 0,7-1 0,-4 1-343,1 1 537,-5-4 0,10 4 0,-3-5 309,3 2 132,2-5 0,1 5 935,3-3-1363,-2-3 1,12 4 0,0-7-933,8-4 0,4 2 1,3-7-1,-1 0 1051,1 2 0,12-11 0,3 3 0</inkml:trace>
  <inkml:trace contextRef="#ctx0" brushRef="#br1">22328 633 7038,'-6'-14'1764,"3"1"1,-5 2-846,1 1 1,1 7-1,3-3-532,-2-1-294,0 6 0,-1-7 214,-4 3-123,4 3 0,-7-4 0,3 6 217,-3 0 1,-1 1 0,0 4 0,1 5 194,3 3 1,-2 7-1,2 4 1,-1 5 33,1 5 1,-3 2 0,5 8 0,0 0-367,4 4 0,2-1 0,2 5 0,0 1-227,0-2 1,0 4 0,2-7 0,2-4-283,6-4 0,4-6 0,4-10-786,1-5 770,7-3 1,-10-8-1,3-3-507,-3-4 603,5-7 1,-5-2-1,3-6 1,-3-1 146,-2 1 0,1-5 0,-1-2 0,-1-1 139,-4-4 1,3 4 0,-8-1 0,0 1 145,-3-1 0,1 1 1,1-3-1,2 2-19,-2 2 0,-1-4 0,-4 2 1,-1-1-236,-2 0 0,-5 2 0,4-4 0,-2 2-610,-3-1 0,3 3 0,-2-1 0,1 1-782,1-1 0,-4 4 1,6-3-1,0 1-3956,-1 3 5335,-4 2 0,9 2 0,-4 0 0</inkml:trace>
  <inkml:trace contextRef="#ctx0" brushRef="#br1">22587 1108 7943,'0'14'281,"0"1"1,0-6 0,0 1 2439,0 1-1723,0-5 0,0 7-4031,0-3 3033,0-4 0,0 1 0,0-7 0</inkml:trace>
  <inkml:trace contextRef="#ctx0" brushRef="#br1">22947 691 7803,'-8'-7'-550,"0"6"1,5-6 5387,-2 1-2904,0 4 1,5-6-1212,0 3 1,6 2-36,4-6-464,3 5 0,1-2 0,1 6 1,-1 0 168,0 0 1,1-5 0,-1 0 0,1 2-193,-1 2 1,0 1-1,1 0 1,-1 0-159,0 0 1,1 0 0,-2 1-1,-2 2 37,-2 2 0,-4 6 1,3-1-1,0 3 188,0 1 0,-5 1 1,2-1-1,-3 2 57,-2 3 0,0-1 0,-2 4 0,-1 1-260,-2-1 1,-6-3 0,1 5 0,-2 2-497,-3 1 1,1 2 0,-1-1-817,1 1 942,0 0 1,-5-3 0,-1-1 0,1 2-140,-2-1 0,5-2 0,-3 0 0,2-3 337,-3-1 1,9-5 0,-2 1 351,5-5 1,4-6 118,4 4 0,1-5 0,4 0 1,5-2 26,2-2 0,3 0 0,-1 0 0,1 0 236,-1 0 0,5 0 0,2 0 0,0 0-72,0 0 0,-1-5 0,-2 0 1,3 2-513,1 2 1,-4 1-1,2 0-3033,1 0 2290,-5-7 0,5 4 1,-7-5-5138,1 2 4110,5-6 1,-4 9 1726,4-6 0,-4-7 0,-2-7 0</inkml:trace>
  <inkml:trace contextRef="#ctx0" brushRef="#br1">23623 619 8563,'-14'-7'4210,"7"6"-3309,7-4 1,7 3 0,7 2 0,0 0-400,1 0 0,4 0 0,2 0 1,0 0 1,-1 0 1,6 0 0,-2 0 0,1 0-57,-1 0 1,2 0-1,-5 0 1,0 0 2,-1 0 0,0 0 0,-6 0-188,0 0-140,-6 0 0,0 0 128,-3 0-872,-3 0 185,4 0 0,-12 0 0,-4 0-165,-3 0 0,-6-1 0,0-2 1,0-2 52,-2 2 0,3 1 1,-6 2-1,-1 0 258,-2 0 1,-2 0-1,0 2 1,2 2 202,3 6 1,-3 1-1,4 0 1,1-1 471,3 1 1,8 2 0,3 1-1,0 1 435,0-1 1,6 0 0,2 1-425,8-1 1,0 1 0,3-3-1,4 0-266,2-3 0,2 1 0,-3 3 69,4-4-195,-4 4 0,9-5 0,-4 5 0,0-2-3,-1-2 0,6 1 0,-4 3 1,1-2 112,-4-1 1,2-6-1,-2 4 1,0 0 66,2 0 0,-5 2 0,3 3 0,-5-2 95,-4-1 0,3-1 1,-4 6-1,3-1 103,-3 0 1,2 1 0,-4-1-98,1 1 0,-5-1 1,2 0-476,-4 1 171,-1-1 0,-4 2 0,-3 0-670,-1-2 532,-1 4 0,-6-10 0,-1 6-908,-3 1 779,3-1 0,-6-1 0,4-3 0,-3-4-274,-1 0 1,3-4 0,-4 3 0,1-4-66,0-1 1,2 0-1,-2 0 1,0-1-156,-1-4 1,4-3 0,-3-6-1,-1-1-684,1 1 1,3-7 0,-4-1 1466,3-1 0,-12-4 0,1 5 0</inkml:trace>
  <inkml:trace contextRef="#ctx0" brushRef="#br1">13193 14762 8085,'0'-14'2069,"0"6"1,0 3-1,0 10-1253,0 5 0,0 2 0,0 4 0,0 3-226,0 5 0,1 5 1,2 5-1,4 4-100,1 4 1,-5 7-1,2 2 1,-2 2-229,2 0 1,-4-7-1,4 2 1,-2-3-397,2-2 0,-3-6 1,2-5-852,-2-6 335,4-12-756,-4-1 901,4-12 1,-6 4-194,0-10 573,0-3 1,0-6-1,-1 0 1,-2-1 137,-2 1 0,-2-2 0,4-2 0,-3-3-41,-2-1 0,5 3 1,-2-5-1,3-2-164,2-1 0,0-3 0,0-2 0,0-3-66,0-2 1,0 0 0,2-3-1,3 2 81,4-2 0,-1 0 1,2 1-1,1 6 150,2 2 0,6 1 1,0 0 267,-1 1-205,-2 3 1,0 10 0,1 0-1,3 0 71,-3 4 0,-1 2 1,-2 0-1,1 6 179,-1 2 0,1 2 1,-1 0-1,0 0 306,1 0 0,-2 2 0,-2 1 281,-2 2 1,-5 6 0,0-2-1,-2 4-249,-2 2 0,-5 4 0,-1 2 1,-2 1-441,-3 4 1,-4-1 0,-2 1 0,-3-2-319,3 1 0,-4 2 1,2 1-1,0-3-467,-2-1 0,5-6 0,-5 1-1142,0-3 1325,5-2 1,-4-1-1,5-3-93,1-6 473,6-2 114,-5-2-52,11 0 0,-2-2 94,8-2 1,4 2-1,7-3 1,1 4 118,3 1 0,-1 1 1,4 4-1,0 5 81,1 2 0,-1 4 0,4 2 1,-2 3 77,1 1 0,-4-3 0,-2 5 0,-1 2-72,1 1 0,-5 2 0,2 0 1,-6-1-159,-4 1 0,4 0 0,-5-2-35,-2-3-44,-1-3 1,-2-7 0,0 1-867,0-1-1810,0-6 1590,0-2 0,0-7 0,0-4 0,0-4-856,0-4 0,0-6 0,0-2 1855,0-2 0,0-7 0,0-7 0</inkml:trace>
  <inkml:trace contextRef="#ctx0" brushRef="#br1">14559 14949 13572,'16'0'2157,"3"0"-1116,5 0-831,4 0 1,2 0-1,4 0 1,4 0-170,3 0 1,7 0 0,0 0 0,0 0-83,2 0 0,-7 0 1,0 0-1,-8 0-27,-4 0 0,-2 0 1,-1 0-1,-1 0 109,-3 0 1,-3 0-1,-6 0 1,-1 0 608,0 0 1,1 0 828,-1 0-1465,-6-6 0,-1 3 0,-9-5 0,-1 0-419,-2 0 1,-6 3 0,1-3-1,-3 0-36,-1 0 1,0-2 0,-1-2-592,1 2 737,-1-3 1,-4 5 0,0-5-173,2 4 435,-6-4 0,7 5 0,-3-5 1,3 2 180,2 2 1,4 1 0,2-4 0,0 4 261,0 2 0,5 0-317,-2 1 0,10 3 0,4-3-52,4 4 1,2 1-1,-1 0 1,0 0 374,1 0 1,4 5 0,0 1-1,-1 2 207,-2 3 1,3 2 0,0 3 0,-1 1-174,-2 3 1,-2 4 0,0-4 0,1 3-193,-1 2 0,-4 3 1,-2 0-94,-2 1-166,-1 0 1,0 0-1,0-1 1,-2 0-897,-2-4 1,-5-2 0,-3-4-2297,-1 1 0,3-6 3192,-4-9 0,-7-2 0,-7-2 0</inkml:trace>
  <inkml:trace contextRef="#ctx0" brushRef="#br1">16573 14734 7803,'15'14'109,"-6"-6"0,-1-2 1666,-1 1-1012,4-6 1,-8 6 557,7-7-289,-7 0 401,3 0-1050,-6 0 1,0-7-1,-1-1-183,-4 0 1,2-4-1,-7 2-365,-1-3 0,0 4 0,0-1 0,1 0-112,-1 2 0,-2-3 0,-3 5 1,-2-1 135,-1 1 0,0 1 0,3 5 1,-1 0 375,-3 0 0,1 2 0,3 3 0,-1 6 585,-3 6 1,1 1 0,5 6 153,-1 2-752,7 7 0,-3 4 1,6 4 75,2-2-223,2 2 1,1-4-1,0 6 1,1 0 55,4 1 1,3-3 0,6-2-399,1-6 97,-1-2 1,-1-3 0,-2-1 0,-1-3-249,1-4 0,2-4 0,1-2-10,1 0 0,-1-6 312,0-3 0,1-10 1,-2-4-1,-2-4 162,-2-1 1,-1-1-1,2-1 1,-4-1 394,1-3 1,-4-4-1,5 4 1,-2-3 85,-3-2 1,-1 2 0,-2-1-300,0-1-166,0-2 1,0 3 0,0 0 0,0-2-424,0-1 1,0-2 0,-2 2-1,-1 1-625,-2 2 1,-4 0 0,4-3 0,0 2-1177,-1 1 1,4 6 0,-3-1 2161,4 3 0,-6-5 0,0-1 0</inkml:trace>
  <inkml:trace contextRef="#ctx0" brushRef="#br1">16919 15194 9121,'-13'10'0,"2"-1"2610,1 2-5698,7-4 3088,-3-1 0,6-12 0,0-2 0</inkml:trace>
  <inkml:trace contextRef="#ctx0" brushRef="#br1">17278 14662 11156,'2'-13'1249,"3"2"0,4 3-931,4 1 1,2 1-1,-1 3 1,2-2 25,3 2 1,-3 1-1,3 2 1,-3 0 204,-1 0 1,-1 0 0,0 2-216,1 2 1,-2 0 0,-2 5-1,-3 2-256,-2 2 1,-1 6-1,-5 2-629,0 2 437,0 1 1,-5 4 0,-3 3 0,-3 2-218,-5 6 1,-6-3-1,1 1-721,-2-2 819,-1 5 0,-4-8 1,1 5-1,1-2 209,2-3 0,6-6 0,-2-4 0,0-1 670,1-3 1,5-2-1,6-2 123,1 0 0,4-4-568,8-1 0,8-5 0,8 0 1,1-2 158,4-2 1,1-2-1,3-1 1,2-3-150,2-2 1,1-2-1,-3-3 1,1 2-507,-1 2 0,-1-1 0,-4-4 1,-2 1-1178,-1 3 0,-1-2 0,1 4-2052,-5 0 2665,3-5 859,-6 5 0,12-7 0,-6 1 0</inkml:trace>
  <inkml:trace contextRef="#ctx0" brushRef="#br1">17883 14590 10651,'16'0'1130,"1"0"0,6 0-663,4 0 0,-2 0 0,11 0 0,-1 0-86,3 0 1,-1 0-1,0 0 1,-2 0-147,-3 0 0,-4 0 0,-4 0 1,-4 0-237,-4 0 0,-7 0 24,1 0 25,-7 0 1,3-2 0,-7-1 258,-4-2-245,3-6 0,-15 8 0,2-5-210,-1 1 92,-6 2 1,1 1-1,-6-1-1066,-2 2 740,4 1 1,-12 2-1,5 2 1,-2 2-118,2 6 1,2-2 0,1 2 0,2 1 479,3 2 0,-1 1 0,7 0 1,4 1 467,2-1 0,9 1 1,-2-1-1,4 0 210,1 1 1,1 1 0,4 1 0,5 3-281,3-3 1,3 1 0,3-1-1,3 2-209,1-1 1,4 0-1,-3-1 1,3 2 26,2-1 0,-5-4 0,0-2 394,1-3-422,2 1 1,-3-1 0,-1 1 846,-2 1-730,-2 2 1,-3 1-1,0 1 1,0 1-126,-4 3 1,-7-2-1,0 6 1,-3-1-565,-2 1 1,-2-1 0,-3 2 0,-3-5-70,0-3 0,-6 0 0,1 0 0,-5 0-188,1-3 1,-5-4-1,-2 3 1,-4-4-257,0-2 1,-3-1 0,-1-5 0,-1 0-243,1 0 1,-3-7-1,1-4-1542,2-6 1935,2-6 0,6-5 765,0-1 0,6 0 0,-3 0 0</inkml:trace>
  <inkml:trace contextRef="#ctx0" brushRef="#br1">19609 14791 8966,'0'8'1280,"0"5"0,2-4 823,2 4-1635,-2 8 0,4-3 1,-4 6 1633,3 1-1641,-4 2 0,7 9 0,-4 0 0,0 3-108,0-1 1,-1-6-1,0 2 1,2-2-727,-2 1 1,-1-9 0,-2 0 0,0-6-1424,0-4 0,-2-6 0,-1-5-2007,-2-6 3803,-6-5 0,3-13 0,-7-1 0</inkml:trace>
  <inkml:trace contextRef="#ctx0" brushRef="#br1">19739 14618 7803,'0'-14'451,"4"4"1,1 1 1632,-2-2-3123,5 4 1039,0 1 0,7 6 0,-1 0 0</inkml:trace>
  <inkml:trace contextRef="#ctx0" brushRef="#br1">19940 14762 6704,'-8'-9'738,"3"-1"0,4 9 1,1 1-1,0 8 458,0 4 0,0 7 1,0 2-1,0 2-176,0 2 1,0 4 0,1 3-1,2 3-248,2 2 1,0-3-1,-5 2-582,0-1-160,0-1 1,0 0-1,0-1-265,0-1-74,0-1 0,0-8 0,0 0-2985,0-2 2351,0-9 1,0-7 0,2-10 0,1-4 705,2-4 1,-1-6 0,-4-2 0,0-1 64,0-4 1,0 4 0,0-2 0,0 0-22,0 1 1,0-7 0,0 4 221,0 1-18,0-1 0,0-2 1,0-1 524,0 0-423,7 0 1,-6 5 0,6 2 0,-2 1 116,-1 3 1,8-2 0,-3 2-155,4 5-59,1-1 1,-3 11-1,2-5 1,3 1-11,0 4 0,0 2 0,0 1 0,2 1 350,1 4 0,2 3 0,-4 5 0,3-2 486,-3-2 1,-1 3 0,-2 5-1,-1 2 22,-3-1 1,1 0-1,-5 1 1,1 3-293,-1 1 0,4 9 1,-5-4-1,-2 3-412,-2-1 1,-1 5 0,0 4-1820,0 2 1318,-6-4 0,3 0 0,-7-5-3725,-1 1 2989,5-6 1,-6-6-1,6-8 1076,-2-3 0,-2-4 0,-4-6 0</inkml:trace>
  <inkml:trace contextRef="#ctx0" brushRef="#br1">21465 14676 7803,'-6'8'1262,"4"5"0,-3-4-349,4 4 0,1 3 0,0 2 0,0 3-36,0 1 0,1 2 0,2 5 857,2-1-1364,6 8 1,-4-4 0,4 4-1,-3 1 201,-2 0 1,4-5 0,-5 1 150,-2-2-843,-1-2 1,-2-2 0,0-2 0,0-2-2197,0-3 0,-2-7-3553,-3-8 5870,-3-10 0,-6-9 0,-1-8 0</inkml:trace>
  <inkml:trace contextRef="#ctx0" brushRef="#br1">21594 14475 8354,'0'0'0</inkml:trace>
  <inkml:trace contextRef="#ctx0" brushRef="#br1">21781 14647 7803,'-4'-9'134,"-1"-1"0,0 5 703,5-4 0,0 2-118,0 2 1,0 4 0,0 14 0,0 4 219,0 4 0,2 3 0,1 5 0,2 0 253,-2-1 1,0 7 0,0 2 0,2 2-495,-2-1 1,-1-1-1,-2 4-411,0 2-244,0-9 1,0 12 0,0-12-1517,0-2 1057,0-2 0,0-2-2276,0-4 1063,0-4 0,0-13 841,0-7 1,0-7 0,0-9-1,0-3 600,0-5 1,0 2 0,0-2 0,0-2 119,0-1 0,0-3 1,0-2-1,0-2 1,0 2 0,0 2 1,0 1-1,1 0 138,4 0 1,-3 2 0,4 2 0,-1 1 158,0-2 0,1 5 0,-1 1 0,3 0-44,0 1 1,3 0-1,-4 5 294,1-1-294,1 7 0,6-5 0,1 5-12,3 0-176,-3 2 1,6 6-1,-4 0 1,1 0 142,-2 0 1,-1 2 0,-1 2-1,-1 6 585,1 3 0,-1 6 1,0 2-1,-1 1-89,-3 4 1,-2 3 0,-5 2-1,2 5-336,-2 0 0,-1-4 0,-2 2 0,0-2-680,0 2 1,0-4-1,0 3 1,0-2-564,0-2 1,0-1-1,-2 1 1,-1-2-964,-2-3 0,0-8 233,5-6 1195,0-7 1,0 2 476,0-10 0,-6-9 0,-2-9 0</inkml:trace>
  <inkml:trace contextRef="#ctx0" brushRef="#br1">22616 14590 9302,'8'6'1208,"-3"4"0,-2 4-321,2 5 0,-4 4 1,6 7-1,-3 4 201,1 4 1,0 3 0,-5 3 0,0-1-539,0 0 0,0-1 0,0-2 0,-2-4-964,-2-1 0,0-1 0,-5-5 0,-2-2-1669,-2-3 1,-1 0 2082,-1-10 0,-6 4 0,-1-10 0</inkml:trace>
  <inkml:trace contextRef="#ctx0" brushRef="#br1">22386 14777 7803,'-8'0'3430,"13"0"-6184,9 0 2754,10 0 0,-2 0 0,7 0 0</inkml:trace>
  <inkml:trace contextRef="#ctx0" brushRef="#br1">22904 15007 7803,'0'14'553,"0"1"1,0-1-64,0 0 1,6-6 0,4-3 0,2-3-39,3-2 1,-1 0-1,2-2 1,2-3 210,1-4 1,5-4 0,-3-1 0,-1-1 70,1 1 1,-2-5 0,-4 0 393,-1 1-872,1-4 0,-6 6 0,-1-5-454,-1 0 158,-3 5 0,-4-10 1,0 6-1,0-1-306,0 0 0,-1 2 0,-4 5 0,-5-1-301,-2 1 0,-3 6 0,1 3 0,-2 3 352,-3 2 0,3 0 0,-3 0 1,3 0 526,1 0 1,-4 7 0,0 2 0,1 4 100,2 2 0,2 4 0,-1 2 0,3 1 125,2 3 1,-3 3 0,5 0-1,0 3 66,3 2 1,-1 3 0,1 5 323,2 2-636,1-9 1,4 14 0,3-11 410,4-1-468,4 0 0,2-8 0,-1-1 93,0-3-183,7-3 0,-3-11 1,6-2-1,1-2-41,3-3 1,2-3 0,2-6 0,1-7-613,-1-4 1,4-9 0,-4 0 0,-4-4-269,-2-3 1,-9-6 0,4 4 0,-2 0 177,1 0 1,-6-4 0,-6 6 0,-2-1 317,-2-1 0,-3 5 1,-1-4-1,0 4 287,0 1 1,0 2 0,0 1 440,0 2-298,0 7 1,0-4 0,0 6 970,0 1-608,0 6 0,0 3 0,0 10 0,0 5 142,0 2 1,0 8 0,0 0-1,0 3 119,0 2 0,0 9 1,0 3-1,0 1-101,0 0 1,-1-1-1,-3 3 1,0-2-466,0 2 1,3-3 0,-1 0 0,-1-2-995,-2-3 0,0 3 0,5-3 0,0-5-2291,0-6 842,0-5 2023,0-8 1,0-3-1,2-10 1,1-6 279,2-7 0,5-4 0,-6-7 859,0 1-647,4-1 1,-5-2 0,5-1 0,0-3 80,0-2 0,-3 5 0,3-1 1,0 3-148,0 1 0,-4-2 0,6-1 1,0 0-3,-2 5 0,3 0 0,-5 8 0,2 0-249,3-2 1,-3 10 0,0-4 0,0 4-1234,0 3 0,-3-3 0,5 6 0,2 2 1350,6 1 0,4-4 0,7-2 0</inkml:trace>
  <inkml:trace contextRef="#ctx0" brushRef="#br1">23853 14647 11505,'0'21'1917,"2"-3"1,1 7 584,2 6-1973,6-3 0,-8 14 0,7-4 0,-1 4 98,-1 1 0,5 0 1,-5 0-1,2-1-424,-1-4 1,-4 2-1,5-8 1,-1-3-761,-1-3 1,0-9-1,-3 1-346,5-7 1,2-5 0,3-7 0,-1-4 78,1-5 1,-6-7-1,1-4 1,-1-1 838,-1-4 1,5-1-1,-5-2 1,0 0 379,-3 0 0,1 1 0,-1-1 961,-2 0-1019,5-6 1,-6 5 0,3-2 122,-4 6-449,-1-1 1,0 3-1,0-8 1,0 0-1116,0 5 1,0 0-1,0 6 1,0-2-2141,0-2 3244,0 4 0,0 0 0,0 7 0</inkml:trace>
  <inkml:trace contextRef="#ctx0" brushRef="#br1">24903 14777 8089,'-4'-15'714,"-1"1"0,-5 4 0,5 1 0,1-2-221,-3-2 1,4 3-1,-7 1-486,-1-3 0,-2 6 0,-1 0 0,-2 1 170,-3 0 0,1 2 0,-6 6 0,-1 3 279,-2 2 0,3 4 1,1 5-1,1 4-25,0 1 1,4-2 0,-1 3-1,4 3-274,6 1 0,1 4 0,5 1 0,-2 1 24,2-1 1,1 3 0,4-1 231,2-2-264,-2-2 0,11-1 1,-4-2 734,4-3-597,2 3 0,-1-12 0,2 1 1,1-7 21,3-2 1,4-2 0,-4-5 0,1-2-286,0-3 0,5-4 0,-4-9 0,2-3-317,0-1 1,-7-7-1,3-6 1,-4-2-306,-2-3 0,0 3 1,-1-1-1,-3 0 290,-5 1 0,1-3 1,-1 6-1,-2 2 555,-1 2 0,-2 8 0,-2 2 0,-1 4 156,-2 2 1,-1 6-256,1 3 0,3 10 0,-3 5-463,4 2 326,1 3 1,0 4 0,0 2 0,0 1 482,0 4 1,0 1-1,0 2 1,0-1 575,0 1 0,0 5 0,0 1 0,0 0-550,0 0 1,0 4 0,0-6 0,0 1-472,0 1 0,0-6 0,0 1 0,0-4-1201,0-1 1,0-4 0,1-3-1246,4-7 1,2-6 0,4-10-2769,-2-5 3997,1-3 0,0-7 1168,-1-4 0,1-10 0,4-3 0</inkml:trace>
  <inkml:trace contextRef="#ctx0" brushRef="#br1">25191 14546 11184,'10'2'3401,"-2"4"-1183,-2 9-1779,5 6 0,-9 14 1,3 3 1468,-4 4-1457,-1 7 1,2 2 0,1 7 969,2 0-1132,0-7 1,-5 3 0,0-6 0,0-2-102,0-1 1,-5-8 0,0-3-1,2-4-447,1-1 1,1-2 0,-2-2 0,-2-2-642,2-2 1,1-7 0,4-6-858,2-2 0,-2-9 1,3-10-4440,-4-4 6196,-1-9 0,-6 4 0,-2-7 0</inkml:trace>
  <inkml:trace contextRef="#ctx0" brushRef="#br1">25695 15223 7803,'0'14'432,"0"1"0,0-1 0,0 0 0,-2 1 206,-3-1 0,4 7 1,-6 1-1,1 2-539,-4 0 0,-1-5 0,0 4 0,1-2-385,-1-4 1,5-1-2081,1-2 1142,3-6 1224,2-1 0,0-7 0,0 0 0</inkml:trace>
  <inkml:trace contextRef="#ctx0" brushRef="#br1">26860 14590 8329,'-14'0'0,"1"-2"526,3-3 0,-3 4 0,4-6 0,-4 2 3,-1 1 1,-5-1 0,-1 3 0,3-1-323,1-2 0,-3 0 0,-1 7 1,3 1-377,1 2 1,-3 6 0,-1-1 0,3 4 91,1 5 1,6-1-1,2 4 731,2-1-478,-5-2 1,9 2-1,-3 2 1,5 1 94,5-1 1,-2-3 0,7 2 373,1-1-402,2 4 0,3-9 0,1 4 1,3-4 78,-3-2 1,-1 5 0,0 0-1,2-1-109,1-2 0,0-6 0,-4-1 0,-3 2-65,-2 2 0,3 1 0,-5 1 0,0-1-88,-3 1 0,-4-1 0,-1 0 1,-1 1-566,-4-1 1,2-4-1,-7-1 1,-1 3-414,-2 0 1,-1 3 0,-2-2-651,-4-4 1241,4-2 0,-4-3 0,5 1-33,1-2 216,-1-1 1,1-7-1,-2-1-265,-3-2 222,3-8 0,0 0 0,6-5-739,-1 0 575,5 5 1,-2-9-1,5 4 351,-2-2 0,0-1 0,5-4 0</inkml:trace>
  <inkml:trace contextRef="#ctx0" brushRef="#br1">27220 14647 7803,'-5'-9'0,"-1"1"481,-2 1 0,-2-4 343,-4 1 1,1 2-1,2 0 1,1 2-312,-1 3 1,3 1-1,-2 4 1,-1 3-109,-2 4 0,0 10 0,2 7 1,2 4 31,-3 4 0,6 8 0,1-1 0,4 7-213,1 3 0,0-4 0,1 1 0,4-5-193,5-5 0,2 2 1,3-6-637,-1-2 472,7-8 1,0-5 0,4-8-544,-1-1 539,0-7 0,-1 2 0,-3-10 0,0-5 69,-1-3 1,0-7-1,-5-3 1,-1-2 101,-3-4 0,1 3 1,-6-9-1,-2 2-386,-1-1 0,-4-1 1,-1 3-1,-4-2-606,-1 2 0,-1-3 0,-4 1 0,2 1-2575,1-2 3533,1 4 0,-6-10 0,1 4 0</inkml:trace>
  <inkml:trace contextRef="#ctx0" brushRef="#br1">28256 14503 7736,'0'-14'1040,"0"0"893,0-1 0,1 7-1152,4 3 1,-3 10-1,2 6 1,-2 9-204,-2 8 1,5 6 0,0 6 0,-2-2-10,-2 2 0,1 2 0,1 3 0,2-1-217,-2-1 1,-1 4-1,-2-9-390,0 4 66,0-5 0,0 1 0,0-8-681,0-3 457,0-7 1,0 0 0,0-5-618,0-1 1,0-7-1,0-7 56,0-8 1,1-7 0,3-4 0,0-5 470,0-3 1,-3-2 0,-1-1 0,0-2 206,0-2 0,0 1 0,0 2 1,0-1 112,0-1 0,0-1 0,2 5 0,1 1 130,2-1 0,-1 0 0,-2 0 0,1 2-4,2 3 0,6-2 0,-3 7-345,0 2 197,5 1 1,0 1-1,6 3-270,-1 2 209,-2 4 1,0 6 0,1 0 0,4 0 349,1 0 1,-4 6 0,1 4 0,-3 2 201,-2 3 1,1 5 0,-1 3 0,1 1 107,-1 0 1,-6 1 0,-2 7 0,-1 2-159,0-2 1,0 3-1,-5-1 1,0-1-385,0 2 1,0-3-1,0 5 1,-2-3-669,-3-7 1,4 2-1,-4-7 1,3 0-2341,2-2-972,0-4 2767,0-8 0,2-4 1144,3-8 0,3-4 0,6-7 0</inkml:trace>
  <inkml:trace contextRef="#ctx0" brushRef="#br1">29148 14503 8067,'-15'-9'0,"1"1"0,-1 1 758,1 4 1,0 2-1,-1 2 564,1 4-1002,-1 3 1,3 6 0,0 2-1,4 3 142,2 5 0,-3 8 0,4 4 1,0 0 56,-1 4 1,4 4 0,-3 2-1,4 2-82,1-2 0,1-1 1,2-3-1,4-2-201,1-2 0,1-8 0,6 1 0,-1-9-270,0-6 0,2 0 0,2-11 0,3-2-262,1-1 1,-3-4-1,4-3-375,-2-4 520,4-11 1,-9 3-1,3-7 223,-3-2-53,-8-1 0,3-2 0,-4-1 0,-1-2 44,1-2 0,-3-4 1,-4 4-1,0 2-136,0 2 0,0-3 1,0-1-1,0 2-890,0 2 0,-4-4 0,-3 0 0,1 2-577,-1 2 0,-2 3 0,4 3 1540,2 5 0,1-4 0,2 1 0</inkml:trace>
  <inkml:trace contextRef="#ctx0" brushRef="#br1">29651 14374 12780,'0'14'389,"0"1"1,0 7 0,0 7 0,0 8 79,0 4 0,0 9 0,0 2 0,0 3 153,0-2 0,2 1 0,1-6 0,2-3 163,-2-5 1,5-7-1,1-9-362,4-5-349,2-3 0,-1-8 0,2-3-2086,3-3 1790,-3-2 1,10-8 0,-5-5 0,-1-5-636,1 1 1,-2-4-1,-6 0 1,-2 0-2586,-1 1 1,-7-6 3441,2 2 0,-4-3 0,-1-2 0</inkml:trace>
  <inkml:trace contextRef="#ctx0" brushRef="#br1">29637 14518 7735,'-8'0'2214,"3"0"0,10 0-1612,4 0-982,10 0 0,5 0 0,10 0 0,6 0-2636,6 0 3016,12 0 0,1 0 0,5 0 0</inkml:trace>
  <inkml:trace contextRef="#ctx0" brushRef="#br1">31003 14503 7803,'5'-14'0,"0"0"1000,-2-1-315,-1 1 0,-1-2 0,3-2 586,0-1 0,0 0 1,-9 6-912,-5 3 0,-7 4 1,-4 6-1,-2 2-7,-2 2 0,-2 4 0,-2 8 1,0 4 176,0 4 1,2 3 0,2 2 0,2-1 128,3 1 1,0 5-1,6 1 1,0 0-352,-1 0 0,7 4 0,3-4 1,4 0-250,1 0 1,6 0 0,4-4-449,3-3 324,1-2 0,5-12 1,2-1-1,1-3-254,4-5 0,-1-4 0,1-2 0,-2-4-126,2-5 0,1-4 1,2-5-1,-2-5 155,-3-4 1,1-2 0,-6-2 0,-1-3-58,-2-2 1,-2 4 0,-1-4 0,-2 2 23,-1 3 0,-7 0 0,2 1 1,-3 3 73,-2 5 1,0 6 377,0 2 0,0 9 0,0 7 385,0 12 1,0 8 0,0 8 777,0-1-954,0 1 1,0 6-1,0 2 865,0 0-943,0 5 1,0-6 0,-2 6 0,-1-2 73,-2-2 0,0 1 0,4 2 1,-3-1-134,0-2 1,-1-7 0,5-2 0,0-7-854,0-1 0,1-12 1,4 1-843,5-7 1,1-4-1,0-6 1,-3-6-5390,-1-4 6883,-3-9 0,3 4 0,1-7 0</inkml:trace>
  <inkml:trace contextRef="#ctx0" brushRef="#br1">13466 16072 7942,'-2'-15'0,"-1"1"416,-2-1 0,0-4 781,5 0-145,0 0 258,0 11-531,0 2 0,2 7-62,3 4 0,-4 5 1,6 7-1,-2 4 80,-1 1 0,6 2 1,-5 7-1,-2 1-294,-1 1 0,-2 7 0,1-1 0,2 2-215,2 2 1,0 2 0,-5 1 0,0 2-240,0-1 1,0-7 0,0-4-1,0 1-525,0 0 0,2-7 1,1-1-2302,2-8 1740,-1-5 1,-4-7-1368,0 1 1823,0-7 1,5-4 0,2-12 0,1-6 580,3-4 0,2-7 0,1-7 0</inkml:trace>
  <inkml:trace contextRef="#ctx0" brushRef="#br1">13941 16086 7632,'0'14'1260,"0"-4"0,0 0 765,0 1-1563,0 8 1,0-1 0,0 6 0,0 1 144,0 2 0,6 2 1,2 0-1,2 0-43,-1-1 0,-4 6 1,3 0-1,0-2-211,0-2 0,-5-3 0,2-1 0,-3-4-673,-2-1 0,0 3 0,-2-5 0,-3-1-1116,-4-2 0,1-8 0,-2-5 1436,-1-6 0,-2-12 0,-1-7 0</inkml:trace>
  <inkml:trace contextRef="#ctx0" brushRef="#br1">14056 15856 8456,'-8'0'306,"-5"0"1,5 0 0</inkml:trace>
  <inkml:trace contextRef="#ctx0" brushRef="#br1">14372 15942 7625,'5'-14'96,"0"-1"0,0 6 0,-4 1 710,4 1 0,-3 9 0,2 9 1338,-2 7-1691,-2-2 0,5 13 0,0-1 905,-2 9-1047,5-2 1,-7 7-1,4-4 1505,-3 4-1433,4 1 1,-4 0 0,3 0 0,-2 0-301,2 1 0,-4-1 1,4-2-1,-3-2-777,-2-6 1,0-4 0,0-5-1,0-3-1355,0 0 1,0-15 711,0-6 1,0-8-1,0-18 1337,0-4 0,0-5 0,0-8 0</inkml:trace>
  <inkml:trace contextRef="#ctx0" brushRef="#br1">14876 15856 8204,'-15'0'0,"1"0"-16,0 0 0,-1 0 0,1 1 1,-1 3-367,1 0 0,-2 9 1,-1 0-1,-4 5 194,-2-1 0,4 4 0,-5 0 1,-1 0 528,-3-1 0,4 4 1,2-5-1,1-1 636,4-2 1,1-2-1,3 1 982,3-1-1535,4 1 0,6-1 0,0 0 1,0 2 64,0 4 0,2 0 0,2 6 0,6-2-66,3 1 0,1-2 0,1 1 0,-1 0-17,0-2 0,1-1 0,1-5 0,1 2-350,2 1 1,2-5-1,-3-4 1,3-1-170,1-1 1,-3 0 0,5-5 0,2 2-142,1-2 0,3-1 0,2-2 1,2 0 32,-2 0 1,3-2 0,-2-2 148,-1-6 35,-1-3 0,2-1 1,1-2-1,-2-2 27,-2-1 1,-3-6 0,-3 2 9,-4 1 5,-4-5 0,-2 4 0,0-6 0,-1 2 8,-3 3 0,-4-3 0,-6 3 0,0-3-24,0-2 1,-6 5-1,-4 2 1,-4 1-132,-5 3 1,3-1 0,-5 3 0,2 5-91,-1 3 1,0-1-1,2 4 1,-1 3 214,1 5 1,2 5 0,2 8 0,0 2 341,-1 1 0,2 11 1,2-1-1,3 3 83,2 3 1,1-3 0,5 5-1,0 0 317,0 0 1,0-5 0,2 1-303,2-2-325,-2-3 1,11 4 0,-4-1-630,4-4 62,2-8 0,-1 0 0,0-8 0,1-3-886,-1-1 0,1-2 1,-1-9-1,0-4-814,1-6 2169,-1-10 0,7-5 0,1-7 0</inkml:trace>
  <inkml:trace contextRef="#ctx0" brushRef="#br1">15610 15712 8483,'0'14'937,"0"2"1,0 2-1,1 3-462,4 1 0,-3 7 0,4 6 0,-1 2 62,-1 3 1,1 1-1,-3 2 1,1 2 207,2 3 0,0-3 0,-5 3 426,0-3-913,0-2 0,-2-2 0,-1-1-299,-2-1-63,0-7 0,5-3-580,0-10-3078,0-10 2487,0-9 1,2-14-1,1-10 1275,2-3 0,6-8 0,-3-2 0</inkml:trace>
  <inkml:trace contextRef="#ctx0" brushRef="#br1">15912 15841 8113,'0'15'793,"0"-1"0,0 1 0,0-1 0,0 0-379,0 1 0,0 6 1,0 4-1,0 5 225,0 4 1,4 6-1,1-2 1,0 4-115,1 1 0,-4 5 0,3-2 0,-4-2-318,-1-4 0,5-8 1,2 3-1,1-3-506,3-4 0,3-8 0,5-16 0,5-2-196,4-2 0,0-8 0,-1-6 0,-1-9-597,-2-4 0,-2-6 1,4-3 457,-2 0 554,-6-3 1,1-4 0,-8 2 467,-2 2-243,-5-2 0,7 1 0,-6-5 1,-2 5 135,-2 3 1,-1 4 0,0 4 0,0 2 607,0 3-920,-6 3 1,0 16-1,-4 8 1,5 12-116,4 5 1,1 4 0,-2 5 0,-1 2 417,-2 2 1,0-1-1,5 5 1,-1 0 410,-4-1 1,3 1 0,-2 3 0,2-2-148,2 2 1,-5 2 0,0 1-1,1 0-127,-3 1 1,6-3-1,-6-1-173,1-2-246,4 1 1,-9 2-1,5-2 1,-1-6-151,1-2 1,-1-7 0,3-2 0,-4-1-228,0-4 0,-5-2 0,3-6 0,-3-4-217,-1-3 0,0-2 0,-1 0 1,-1-2-495,-3-3 0,3-3 0,-5-6 0,2-2-2488,0-3 3586,-7 3 0,-2-18 0,-9 4 0</inkml:trace>
  <inkml:trace contextRef="#ctx0" brushRef="#br1">17293 15928 7658,'0'-10'3277,"0"1"-467,0 5-669,0-2-1689,6 12 0,-3 2 0,7 8 927,1 4-1067,-4 2 1,5 8-1,-2 4 589,3 4-699,1 4 0,0 6 1,1 1-1,-1 1-51,1-1 1,-3-2 0,0-7 0,-3-5-396,2-5 1,-3-4 0,2-13 0,1-4-269,2-4 1,-3-10 0,-1-6 0,2-6 129,2-7 1,2-4 0,-3-2-1,-2-2 573,-5-2 0,1 1 0,-1 4 0,-2 0-28,-1 1 0,-2-6 0,0-1 214,0-2-262,0 5 0,0-10 1,0 4-570,0-3 83,0 4 0,1-3 0,2 5 0,2-1-648,-2 1 0,4 3 0,-1 8 0,2 5-354,3 3 1,7 8-1,3 3 1373,1 4 0,2 14 0,5 3 0</inkml:trace>
  <inkml:trace contextRef="#ctx0" brushRef="#br1">18271 15928 7851,'-5'-15'0,"-1"1"0,0 0 677,-1-1 1,-2-4 0,4 0-48,2 1-580,-5 2 1,4 2 0,-4-1 0,0 3-71,0 2 0,-1-1 0,-6 6 421,1 2 1,0 8 0,-1 4 0,1 6 219,-1 4 1,1 3 0,0 7-1,1 1-131,3 4 0,-1-2 0,6 6 1,1 2-286,-3 2 0,6 1 0,-4-1 0,3-2-119,2-2 0,0 0 0,2 4 0,3-4-28,4-4 1,4-4 0,1-3 0,1-3-251,-1-4 0,2-6 0,2-4 0,1-7-40,-2-6 0,4-2 0,-2-8 0,1-5 10,0-2 1,-4-4-1,2-7 1,-5-2 41,-4-6 1,-1 2-1,3-1 1,-3 0 95,-1 1 1,-2-3 0,-5 5 0,0 0 134,0-1 1,0 3 0,0 4 0,-2 2 275,-3 3 0,2-2-59,-7 7 0,7 8-30,-2 11-180,4 6 1,1 10 0,0 4 0,0 4 53,0 3 0,0 6 0,0 1 317,0-2-270,0 5 1,0-7-1,0 5 1,1-1 34,4-1 0,-3 3 0,3-5 1,-4 3-333,-1-2 1,0-2 0,0-2-1,0-4-227,0-5 0,5-3-1242,0-2 0,4-9 1,-4-8 1606,-2-10 0,5-17 0,0-1 0</inkml:trace>
  <inkml:trace contextRef="#ctx0" brushRef="#br1">18674 15669 8035,'-6'-15'2420,"4"11"-1894,-3 8 0,4 6 1,1 14-1,0 2 73,0 1 0,0 6 1,0 2-1,0 2 90,0 3 0,1-3 0,2 0 0,2 0 63,-2-1 1,-1 3 0,-2 2 125,0-2-732,0 2 1,0-9 0,0 5-1,0 0-202,0-1 0,0-8 0,0-1 0,2-5-896,2-4 1,-2-2-1,4-3 1,1-4-852,2-4 1,-1-11 0,0-9 1802,-1-7 0,10-5 0,-1-2 0</inkml:trace>
  <inkml:trace contextRef="#ctx0" brushRef="#br1">18933 15755 7631,'6'-14'891,"-4"-1"1086,3 1-963,-4 6 1,-1 3 0,0 10-83,0 5 0,0 2 0,0 4 479,0 3-1036,0 4 1,0 7 0,0 2 0,0 3 146,0 2 0,0 2 1,0 4-1,2-2-260,3-2 1,-4 2 0,4-2 0,-3 2-273,-2 2 0,6-6 0,2-3 0,2-6-85,-1-4 0,1-8 0,6-8 1,1-1-161,3-4 1,-1-13-1,-3-6 1,1-4-366,3-6 0,3-6 0,-3-3 0,-4-2 115,-5-3 1,2 2 0,-4-2 286,4 0 157,-5-5 1,0 13-1,-5-5 94,2 2-48,0 2 1,-5 10 68,0 4 166,0 9 1,0 6-1,0 8 192,0 6 0,0 8 1,0 2-1,0 3-1,0 2 1,0-2-1,0 1 1,0 1-217,0 2 1,5 2 0,1 0 0,2 0-16,3 0 0,2-1 0,3 0 0,3-3-201,5-1 1,3-6-1,4-1 1,1-4-653,1-3 0,6-7 0,-4 2-929,1-4 1255,-4-7 1,4-4 0,-8-7-172,1-3 391,0-5 1,-7 3-1,-3-9 274,-3-2-153,-1 2 1,-7-6 0,-3 5 195,-4-1-147,-1-7 1,-1 10-1,-3-6 1,-2 3 9,-2-1 1,-2 1 0,-4 5 0,-2 6-98,-3 8 0,3 1 0,-5 8 0,2 4 91,0 4 0,0 5 1,4 8-1,1 1 196,-1 2 1,1 7 0,1-2 0,2 3 143,1 2 0,7 5 0,-3 1 0,1 0 2,0 0 0,1-1 0,4-4 150,0 4-479,6-4 0,-3 5 1,7-6-1,1 0-614,2-1 1,1-4 0,0-3-2762,1-5 2427,6 2 1,-5-17-1,3 3 888,-3-8 0,5-10 0,1-8 0</inkml:trace>
  <inkml:trace contextRef="#ctx0" brushRef="#br1">21105 15856 7618,'-9'-5'2669,"1"-1"-1802,1-2 1,-4 3-326,2-5-399,2 7 0,-6-10 0,4 5 1,-4 0 1,-1 2-139,-1 6 79,1 0 1,-1 6 0,1 5-1,0 7 182,-1 6 1,2 5-1,2 3 1,3 3 70,2 2 1,1 3 0,5 6 0,0 2-148,0-2 0,7 4 0,4-2 1,5-3-276,3-5 1,6-7 0,-2-9 0,1-6-129,0-7 1,0-5-1,3-6 1,-1-1-7,-3-4 0,-5-9 0,1-10 258,-3-4-2,-1 0 0,-3-6 0,-2-1 150,-5-2-118,-4 5 0,-1-9 1,0 2-1,0-1-8,0 2 0,0-2 0,-1 5 0,-2-2-122,-2-3 1,-6 5 0,3 1 0,-2 5-726,0 5 0,2-1 0,-3 6 0,3 1-1567,2 2 2352,-5 8 0,9 2 0,-4 6 0</inkml:trace>
  <inkml:trace contextRef="#ctx0" brushRef="#br1">21623 15726 7618,'-14'-6'0,"-1"-2"41,1 0 1,0-3 0,-1 6 302,1 2 1,4 1 0,2 5 0,2 5 412,3 7 1,0 9-1,-1 1 1,0 6 190,0 2 1,3 7 0,1-1 0,0 4-257,0 5 0,1-4 0,3 4 0,0-1-69,0 1 0,-1-8 0,0 1-1857,2-4 950,0-3 0,-7-7 0,-1-3-4311,-2-5 2052,-6-9 2543,-4-4 0,-7 0 0,-7 2 0</inkml:trace>
  <inkml:trace contextRef="#ctx0" brushRef="#br1">21278 16115 8248,'-8'-15'2253,"3"1"-1818,4 0 0,2 1 1,4 2 210,5 1 1,2 7 0,4-2-1,3 3-411,5 2 0,4 0 0,0 0-2559,1 0 1564,6 7 1,-3-6 759,7 4 0,-1 3 0,5 0 0</inkml:trace>
  <inkml:trace contextRef="#ctx0" brushRef="#br1">22558 15726 8025,'-1'-12'0,"-2"0"1874,-2 3-1187,0 6 0,5 3 0,0 9 0,0 4-291,0 1 0,0 7 0,0 3 1960,0 3-1834,0 8 1,0-3 0,0 7-1,0-1 18,0-1 1,2 6 0,1-1 0,2 2-351,-2-2 0,-2 0 0,-1-7 0,0 0-592,0 0 1,0-3-1,0-8 1,-1-5-833,-4-3 1,2-6 0,-7-2 0,-1-2-1121,-2-3 1,4-9 2353,-1-8 0,-6-1 0,-6-6 0</inkml:trace>
  <inkml:trace contextRef="#ctx0" brushRef="#br1">22371 16057 7996,'-8'15'994,"2"-6"1,6 1-1,2 1 1,2 2-245,6 1 0,3 1 0,3-1 0,3 0-304,5 1 1,5-2 0,4-4 0,6-4-203,2-3 1,2-2-1,0-2 1,1-4 69,-1-9 1,-6-1 0,-4-6-1,-3-1 88,-1 1 0,-5-2 0,-1-3 0,-3 1-117,-2 2 1,-8 5-1,-4-3-292,0 1-43,-4-5 0,4 4 0,-6-7 1,0 0-463,0 1 1,0-1 0,0 0-614,0 0 952,0 1 1,0-6 0,0 0 0,0 2 5,0 2 1,0 3 0,0 3 0,0 5 248,0 3 0,0 6 1108,0 1-880,7 5 0,-4 0 0,5 8 0,-2 6 310,-2 3 0,2 3 0,0 3 0,1 5-63,-1 3 0,1 8 1,-4 5-1,2 5-162,-2 3 0,-2 6 0,-1-3 0,0 2 19,0 0 0,0 0 1,-1 4-119,-4 1-385,3-7 0,-4-3 1,4-10-1,-1-4-949,-2-4 1,1-7-192,4-4 1,1-10 0,2-5 0,2-8 643,-2-5 1,-1-9 0,0-3 0,1-1 369,2-4 0,6 1 0,-2-1 1,4 4 208,1 1 1,1 2-1,1 6 1,1 4-327,3 4 0,4 3 1,-4 2-1,3 0-14,2 0 0,-2 5 1,-1 1-1,0 2 135,1 4 1,-6-1-1,4-2 607,0-4-106,-5 3 0,5-6 1,-7 3-1,1-4 514,-1-1 0,0-1 1,-1-4-1,-2-5-379,-1-3 0,-1-3 0,4-1 0,-2-4-451,-1-1 0,-7-2 1,2-5-1,-3 0-130,-2 0 0,0 1 0,0-1 0,-2 2-228,-3 3 1,-3 3 0,-6 6 0,-1 1 268,1 0 1,-2 6-1,-2 3 1,-1 5 433,2 5 1,-4 4-1,2 9 629,1 1-720,2 7 1,7-4-1,-1 8 1,0 2 94,2 2 1,2 1-1,6-1 1,0 2-62,0 1 0,0 3 0,2-5 1,2-1-69,6-4 0,8 2 1,1-9-1,-2-3-144,-1-5 1,0-7-1,2-8 1,1 0-51,-1 0 0,4-13 0,0-3 0</inkml:trace>
  <inkml:trace contextRef="#ctx0" brushRef="#br1">24702 15798 7383,'2'-13'0,"1"2"-523,2 2 1488,-1 5 1,-4 1-1,0 13-174,0 9 0,0 8 0,0 8 0,0 7-134,0 4 0,0 9 0,0-3 0,2 4-48,3 2 0,-2 3 0,5-2 0,-2-5-331,-2-3 1,-1-3 0,0-4-1,2-3-384,-2-3 0,-1-4 0,-4-10-1174,-3-5 717,4-3 1,-7-3-158,3-3 0,3-6 0,-3-8-987,4-6 1392,-6-3 0,6-8 0,-4-1 0,2-4 175,-2-2 1,3 0-1,-2-8 1,2-1 182,2 0 0,0 4 0,0-6 0,0-1-4,0-1 0,0-1 0,0 2 1,0 2 147,0-2 0,2-2 0,2 1 0,4 2-91,0 6 0,5 2 0,-3 3 1,3 0 13,1 4 1,0 4-1,2 7 107,4 3-185,-5 4 1,11 6 0,-5 0 220,1 0-158,2 0 1,0 11 0,-1 3 343,-3 2-169,0 7 1,-6-6-1,0 7 1,-1 0 300,-3-1 1,1 4 0,-6-5-1,-2 2-322,-2 0 1,-1-1 0,0 2 0,-1-1-400,-4 2 1,-3-4 0,-6 1 0,-2-1-207,-3 0 0,1 1 0,-4 1 0,-1-5-527,1-3 1,-2-2 0,-5 1-1,0-3 465,0-2 0,6 1 0,-1-6 0,-2-2 207,-1-1 0,3-9 1,3-2-686,5-4 594,-2-1 0,17-6 0,-4 0 0,3-3-1658,2-2 1960,0-2 0,13-2 0,3 0 0</inkml:trace>
  <inkml:trace contextRef="#ctx0" brushRef="#br1">25608 15942 7480,'-9'-14'0,"-1"-1"0,1 1 0,-1 0 92,0-1 0,6 6 0,-4-1 0,0-1 514,0-2 0,-2 3 0,-4 2 1,-1 2-509,1 3 1,0 1-1,-2 4 1,-2 4 230,-1 9 0,0 5 0,4 11 1,1 1 245,-1 1 0,1 7 0,0-1 0,1 2-172,3 2 1,4 1 0,6-1 0,0 0-338,0 0 0,1-1 0,4-4 0,5-4 12,3-4 0,6-3 0,0-3-252,-1-5 91,4-9 0,-4-4 1,6-6-1,0 0-16,-2 0 1,3-6 0,-5-5 0,-1-7 54,2-6 0,-5-3 1,3-2-1,-3-1-33,-2-4 0,-1-3 1,-2-6-1,-3 2-37,-1 2 1,-1-1-1,-3 5 1,2 0-29,-2 0 1,-3-3 0,-3 6-1,-3 3 60,-2 3 0,3 10 1,-3 0 228,1 5 1,-2 9 134,4 2 0,0 7 0,5 7 0,0 2 10,0 3 0,0 4 1,0 7 724,0 4-675,0-4 0,2 7 1,1-5-1,2 3 27,-2 2 1,-1 0-1,-2 1 1,0-3-318,0 0 0,0-3 1,0 5-1,0-2-500,0-3 0,0-1 1,0-4-1,0-3-1357,0-5 0,1-5-1144,4-4 1,-2-12 2948,7-12 0,-1-7 0,6-8 0</inkml:trace>
  <inkml:trace contextRef="#ctx0" brushRef="#br1">25896 15755 8281,'8'-14'862,"-3"-1"1,-3 9 0,-2 8-209,0 10 0,4 11 0,3 10 1,-1 6 297,0 2 0,4 2 1,-5 2 919,-2 3-1432,-1-3 0,-2 9 0,0-6 268,0-1-537,0-3 0,-7-1 0,-1 1-783,0-1 275,-4-6 0,5-2 0,-4-8-1124,1-3 1,7-7 0,-2-12 393,4-10 0,2-14 0,4-8 1,5-6 691,3-4 0,-4-2 0,1-4 0,1 0 493,2 0 1,1-5 0,2 0-1,2 2 1186,1 1 0,2 2 0,-2 0 0,3 1-910,1 4 1,-3 4 0,-5 10 0,-1 6-1977,0 7 1,1 0-3816,-1 6 5397,-6-6 0,5 9 0,-5-4 0</inkml:trace>
  <inkml:trace contextRef="#ctx0" brushRef="#br1">26788 15856 7618,'-9'-7'107,"-1"-2"1,0-2 0,-4-1 352,0 3 0,-1 1 0,1-3 790,-1 1-972,1 7 1,0-4-1,-1 7 445,1 0-602,-7 7 0,5 1 0,-3 8 1,1 3 34,-1 5 0,3 10 0,-3 4 1,3 4 36,2 1 1,6 1-1,1 3 1,2 2 29,1 3 1,-1-1 0,6 1 0,4-4-381,5-3 0,4-8 0,4-3 0,1-4-145,-1-1 1,4-13-1,2-7 1,1-6 61,-1-3 1,7-6 0,-6-5 0,-1-7 112,-1-6 0,1-4 1,-5-6-1,-1-4 187,-3-4 1,0-1 0,-2 0 233,-4 0-233,4-7 0,-10 4 0,5-6-59,-1 3 5,-3 1 0,-4 10 0,-1 1 0,-2 2 19,-2 3 0,-6 8 27,1 4 0,-3 12 0,0 8 93,4 8 0,2 7 0,6 4 0,-2 5 95,-2 3 1,0 2-1,5 1 1,0 2 192,0 2 1,0 9-1,2-3 1,1-2-24,2-1 0,-1 3 0,-2-3 0,1 1-248,2 1 0,0-7 0,-5 1-1330,0-2 325,0-3 0,0 0-2154,0-4 0,0-12 2996,0-12 0,6-12 0,2-11 0</inkml:trace>
  <inkml:trace contextRef="#ctx0" brushRef="#br1">27234 15741 7165,'0'-7'1150,"0"7"1,0 8-1,-2 11 1,-1 5-3,-1 4 1,-1 7 0,5 3-1,0 4-544,0 1 0,0 0 0,0 0 0,0 2-348,0 3 0,1-8 0,3 2-547,0-6 272,1 4-1,-5-9 1,0 1-332,0-7 317,0 2 1,0-11-1331,0 4 275,0-4 1,0-10 468,0-6 0,0-6 0,0-9 1,0-1 427,0-3 1,0-3-1,2-7 1,1-2 112,2-2 0,-1 1 0,-4-5 0,0 0 25,0 1 0,5-3 0,0-2 0,-2 1 162,-1 1 0,-1 7 1,3-3-1,2 2 81,2-1 1,-5 0 0,4 7 546,-1 3-576,-4 3 0,9 7 0,-5 1 0,2 4 119,3 4 0,2 5 0,2 6 300,-1 9-386,0-1 1,1 13 0,-1-1 0,-1 4 102,-3 4 0,1 6 1,-7-3-1,1 1-10,2 0 1,-6-6-1,4 3 1,-3-1-153,-2 0 1,0-1-1,-2-4 1,-1 0-169,-2-1 0,-5-4 0,6-1-2603,1-2 1673,1-9 0,2-12 0,0-9 310,0-4 518,0-8 0,5-6 0,1-7 133,2 3-4,-5-6 1,8 2-1,-4-5 1,-1 1 73,1-1 0,2 0 0,-2 2 0,1 4 95,3 4 0,-3 1 0,1 2 0,1 3 50,-2 5 1,3 8 0,-4 3 0,1 3 195,3 6 1,-3 6-1,1 9 1,3 3 72,0 5 1,-2 8-1,0 3 1,1 0-117,1 1 1,-2 2 0,0-5 0,-1 1-202,-1 1 1,5-4-1,-3 2 1,2-2-110,3-3 0,1-4 1,1-1-266,3-3 160,-1-7 1,2-6 0,1-7-709,0 0 549,5 0 1,-4-7-1,6-2 1,-2-6-63,-3-4 1,1-3 0,-4-7-1,0 0 72,0 0 0,-2 1 0,-6-1 1,-2-2-10,-2-2 1,-1 2-1,2-4 1,-5 2 58,-4-1 0,-1-1 0,0 3 0,-1-2 73,-4 2 0,2 8 1,-7 5-1,-1 3 74,-2 2 1,-1 6-1,-1 3 1,1 4 38,0 1 1,-1 8-1,1 4 372,0 6-279,-1 7 1,6-2 0,-1 6 730,-1-1-609,4 8 0,-1-6 0,5 4 0,-2-2 90,2 1 1,2-1 0,1 5 0,0 0-202,0-1 1,0-4-1,0 2 1,1-4-418,4-1 1,3-2 0,5-3 0,0-6-987,1-7 1,-3-5-1,8-6 1,-1-1-3672,1-4 4933,3-3 0,14-19 0,0-4 0</inkml:trace>
  <inkml:trace contextRef="#ctx0" brushRef="#br1">28673 15611 7618,'0'-14'0,"0"-1"0,-2 3-151,-3 2 0,4 5 0,-4 10 1,3 6 981,2 7 0,-1 4 1,-2 9 1696,-2 2-1998,0 4 0,3 3 0,-1 0 0,-2 1 508,2-1 0,2 0 0,1 4 34,0-1-823,0 6 1,1-9 0,2 2 0,4-5-7,1-5 0,1-2 0,7-3 0,2-3-507,1-5 0,0-4 0,-3-6 0,2-4-488,1-3 1,0-2 0,-4 0 0,-3-2-741,-2-3 0,1-4 0,-6-9 0,-2-3-2100,-1-1 3592,-2 4 0,-7-2 0,-1 5 0</inkml:trace>
  <inkml:trace contextRef="#ctx0" brushRef="#br1">28385 15827 7618,'-14'0'0,"-1"0"0,7 6 709,-5-4-369,12 4 0,-2-1 760,12 0-503,1 0-565,17-5 1,-3 0 0,8-2 0,2-1-702,-2-2 1,3-6 0,-2 3-1,-1-2 1,-1 1 668,-3-2 0,1-2 0,0-2 0,0 1 0</inkml:trace>
  <inkml:trace contextRef="#ctx0" brushRef="#br1">29047 16072 7618,'9'4'-105,"1"1"1,-5 2 583,4-3 0,1-2 0,4 3 424,1-4 0,-1-1 1,1 0 697,-1 0-1309,0-6 1,6-2 0,-1-6 0,-2-1-140,-1 1 0,-1-7 1,-1-3-1,0-3-285,1-2 0,-6-1 0,-1-4 0,-1-4 47,-4-4 0,-1 4 1,-4 1-1,-3 2-128,-4 3 1,-6 3 0,-2 5 0,-3 5 56,3 3 0,-6 8 1,1 3-1,-2 4 285,0 1 1,7 6-1,-3 4 901,4 2-780,2 9 0,4-3 0,1 6 0,-1 1 315,2 3 0,0 2 0,5 2 0,-3 3 16,-2 2 0,4-4 0,0 4 1,2 0-313,2 0 1,0-4 0,0 4-1,0-2-265,0-3 1,6 2 0,6-4 0,4-3-358,3 1 0,6-5 1,1-2-1,4-6-339,4-3 0,4-5 0,-3-2 0,2-4 55,3-1 0,-5-1 0,-1-6 133,-4-7 403,-1-1 0,-2-12 0,-3 3 0,-5-3 12,-3-2 1,-1-6 0,-1-2 0,1 1 68,-1-6 0,-6 5 0,-3-6 0,-2-2-57,2-3 1,-4 4 0,4-4 0,-3 5 12,-2 4 0,-2 4 0,-1 8 0,-2 3 199,2 5 0,0 11 314,-2 8 0,3 6 0,-2 8 0,2 2 330,2 4 1,0 2-1,0 7 1,0 0-103,0-1 1,0 3-1,0 1 1,0 3-276,0 2 0,0-1 0,0 4 0,0-1-339,0 1 0,-2-4 0,-1 3-1331,-2 1 606,-6-5 0,5 5 1,-4-8-1,4-3-2433,-1-4 1,6-7 1830,-4 1 0,3-16 1,4-9-1,3-10 1105,4-8 1,4-8 0,2-3 0,1-4 893,3-5 1,-3 0 0,3-4 0,-3 4 721,-2 1 1,7-1 0,1 1 0,2 2-471,0 2 0,0-1 0,7 7 0,1 1-1162,1 1 1,1 11-1,-7 5 1,-1 9-832,-2 4 0,-7 2 0,2 2 1006,-3 3 0,-1 3 0,-1 6 0</inkml:trace>
  <inkml:trace contextRef="#ctx0" brushRef="#br1">30183 16216 8463,'-8'8'814,"2"-2"0,6-12 0,0-2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7:26:17.1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2762 6374 7171,'6'-14'1379,"-4"-1"1,4 6 691,-6-1-1071,0 7 0,0-2 239,0 10-911,0 3 1,0 6-1,0 1 1,0 1 181,0 3 1,0 3 0,0 7-70,0 0-375,7-1 1,-6 3-1,4 2-180,-3 6 108,-2 2 1,0 1 0,0-2-655,0-2 470,0-6 1,0 3 0,0-6 0,0-2-450,0-3 0,0-8-753,0-6 787,0-7 1,0-12 419,0-11 1,0-4 0,0 7 0,0-4 203,0-1 0,0-2 0,0-5 0,0 2 89,0 3 0,0-5 0,0 2 792,0-5-693,0-2 0,5 5 0,1 1 1,0-1 244,1 0 1,2 2 0,-2 1-150,1 2-381,-5 7 1,8-4-1,-4 7 1,1-1-378,3 1 0,-3 4 0,1 2 0,3 0-460,0 0 1,3 5-1,-1-2 1,2 4-279,3 1 0,-3 0 1193,3 0 0,4 0 0,-1 0 0</inkml:trace>
  <inkml:trace contextRef="#ctx0" brushRef="#br0" timeOffset="1">3222 6374 7645,'7'-8'0,"-6"-5"0,6 13 0,-7 0 0,0 7 0,0 7 0,1 0 0,4 1 0,-3 4 0,3 2 4506,-4 1-3482,-1 2 1,0 5 0,0 0-1,0-1-451,0 1 0,5 0 0,0 0 1,-2 0-473,-1-1 0,2 1 0,1 0 1,-2 0-287,-1-1 1,3-5 0,0-4 0,-2-3-785,-2-2 1,-2-1-845,-4-3 1,2-5 0,-5-12-1920,1-7 3732,3-1 0,-3-12 0,-1 5 0</inkml:trace>
  <inkml:trace contextRef="#ctx0" brushRef="#br0" timeOffset="2">3381 6259 6866,'0'-15'699,"0"6"-1174,0-1 1,1 6 474,4-6 0,3 7 0,6-4 0</inkml:trace>
  <inkml:trace contextRef="#ctx0" brushRef="#br0" timeOffset="3">3827 6432 7650,'0'-15'1664,"-2"6"-1014,-3-1 1,2 2 0,-5-3 222,2 1-746,1 1 1,0-1 0,-1 2 72,-2 2-146,-2 1 0,1 3 0,-1-1 31,-1-2 33,-2 0 0,-1 10 1,-1 2-1,2 2 139,4 7 1,-4 0-1,3 8 1,-1 0-81,2-1 0,-3 9 1,6-4-1,0 1-51,-1-3 0,2 1 0,5-3 0,0 3-154,0 2 0,0-7 1,2-3-1,1-3-235,2-1 0,6-3 0,-1-2 301,3-5 6,-5-4 0,4-1 0,-2 0 0,3 0 117,1 0 1,1-6-1,-1-4-177,0-2 9,1-3 0,-1-5 0,-1-3 0,-2-1-124,-1 0 0,-6 0 0,4-5 1,-1 1-56,-4-1 0,-1 0 0,-2 2 0,0 3 141,0 5 0,0-2 477,0 2 1,-7 6-76,-2 8 0,2 15 0,1 4 0,1 4 329,0 3 1,1 1-1,4 7 1,0-1-10,0 1 1,0 2-1,0 1 381,0 1-857,0 7 0,4-3 1,1 6-1,-2 0-35,-1 0 0,0 5 0,1 0-517,1-1 212,1-3 0,-5-2 0,0-2 0,-1-3-423,-4-2 1,2-3-1,-5-7 1,0-2-707,0-2 0,-2-2 0,-4-6 1,-1-4 473,1-4 0,0-3 0,-1-2 0,1 0 268,-1 0 0,1-7 0,0-2 494,-1-4 1,6-3-1,1-2 1,1-1-45,4 1 1,-3 2 0,1 1 210,2-5-73,1 4 0,2-4 0,0 5 732,0 1-542,6-1 1,2 1-1,7 0 1,-1-1 98,1 1 0,7-1 0,5 1 0,7 0-167,3-1 1,1 1-1,5 0 1,2-2-229,3-4 0,-3 3 1,2-6-1,-2 1-135,-2 0 0,-6-2 0,-3-5 0,-5 0 87,-5 0 1,1 1 0,-7-1 0,-6 0 156,-5 0 0,-1-4 1,-1 1-1,-2 3-23,-1 3 0,-2 2 0,0-3 0,-2 2-67,-3 1 0,4 6 0,-4-1-265,3 3 162,2-5 1,-4 5 0,-1-3 289,2 3 0,-4 6 1230,2 1-478,1 5 1,4 0-509,0 8 0,0 4 0,0 8 1,0 4-24,0 4 1,0-2-1,0 4 1,0 2-151,0 4 1,0 7 0,0-4 0,0 2-159,0 3 1,0-4 0,0 4-509,0 5 331,0-2 1,0 5 0,0-8 0,0-1-199,0 1 1,-2-2-1,-1-3 1,-2-8-517,2-4 1,1-4-1,2-5 412,0 1 0,0-9 1,0-6 374,0-8 1,0-5-1,2-1 1,1-2 100,2-3 1,0-2-1,-4-5 1,2 2 49,2-1 1,0-2 0,-3-1-1,1 3-15,2 1 1,1 0 0,-3-5-1,4 2-236,1 3 0,-4-3 0,4 3-636,-1-3 583,4 4 1,-8 2 0,5 7-354,-1 0 362,4-1 1,-8 1 0,7-1 16,1 1 103,-5 6 0,7 2 0,-3 6 29,2 0 0,3 0 1,-3 1 311,-2 4 0,3-2 1,-5 7-1,1 1 92,1 2 1,-2 1 0,3 1 0,-1-1-99,1 0 1,-3 2-1,0 2 1,-2 1-145,-2-1 1,2 4-1,-1 1 1,-2 1-63,-1-1 1,2-3-1,1 4-42,-2 1-7,-1 2-1,-2 1 1,0-3 0,0-2-262,0-3 0,-5 4-1780,0-5-1247,-6 1 1118,10-12 1,-6-4 2143,7-8 0,-6-11 0,-2-7 0</inkml:trace>
  <inkml:trace contextRef="#ctx0" brushRef="#br0" timeOffset="4">4978 6417 8306,'6'-14'1266,"-4"-1"1,4 9 0,-6 6 0,0 8-971,0 5 0,0 6 1,0 3-1,0 4-113,0 4 1,0 4 0,2-2 0,1 3-85,2 2 0,-1 1 0,-4 5 0,2-1 94,3-4 0,-2 2 0,5-6-3,-2-2-116,6-2 0,-6-6 0,5-2 0,-1-1 17,1-3 0,7-4 1,1-4-326,-2-5-26,6-4 1,-7-1 0,3 0-1,-3-1-852,-2-4 1,1-3 0,-1-7 0,-1 1-1337,-4 0 2448,-2-1 0,-1-5 0,2-3 0</inkml:trace>
  <inkml:trace contextRef="#ctx0" brushRef="#br0" timeOffset="5">4762 6590 7650,'8'6'950,"5"-4"0,-4 4 0,4-1 56,1 0 1,2 0 0,4-5 0,4 0-754,3 0 1,6 0 0,1-2-1,-4-1-697,-4-2 0,1-6 0,-5 3 1,1-2-3163,-4 1 3606,-3 5 0,5-15 0,1 3 0</inkml:trace>
  <inkml:trace contextRef="#ctx0" brushRef="#br0" timeOffset="6">6762 6244 7858,'-15'-9'0,"1"1"0,-1 0 500,1 0 0,0 3 0,-1-3 0,1 2-387,0 3 1,-1 1-1,1 2-222,-1 0 0,3 2 1,0 1-1,3 3 105,-2 2 1,-1 2 0,1 4-1,3 0 584,2 1 1,-4 1 0,5 1 0,1 3 104,-3-3 0,6 6 0,-4 1 0,3 1-13,2-1 1,0 3 0,0-1-324,0 6 0,0 0 0,0 5 0,0-2 624,0-3-729,7 5 1,-6-7-1,6 5 287,-1 0-527,-4-4 1,4-1 0,-6-6-1,0 0-514,0-2 0,0-1 0,0-6 0,0-1-1652,0 0-1,-6-4 259,-4-1 0,-4-7 1904,-6-2 0,4-13 0,-4-9 0</inkml:trace>
  <inkml:trace contextRef="#ctx0" brushRef="#br0" timeOffset="7">6013 6590 6923,'-8'8'2661,"4"-2"0,10-6-515,8 0-1694,7 0 0,8 0 1,1 0 635,4 0-812,-4 0 0,10 0 0,-5 0-804,2 0 52,-5 0 0,8-5 0,-6-1 0,-2 0-613,-2-1 1,-3-4-1,-1 1 1,-4-2 1088,-1-3 0,5 1 0,-4-1 0</inkml:trace>
  <inkml:trace contextRef="#ctx0" brushRef="#br0" timeOffset="8">6862 6331 9226,'0'14'1221,"0"1"1,2 1 0,1 3-190,2 5 1,0 5 0,-5 2 0,0 5-382,0 0 1,0 1 0,0 3-519,0-1-136,0-1 0,0 0 1,0-1-309,0-2 301,0-1 0,-2-1 0,-1 1-1132,-2-2 0,0-8 0,5-5 241,0-3 0,5-10 0,0-6 0,0-9 727,1-9 0,-4 1 0,2-7 0,-2-2 140,-2-1 0,0-2 1,0 0-1,0 1 116,0-1 0,0 0 1,0 0-1,0 1 410,0-1 1,2 0 0,1 0 0,2 0 77,-2 1 0,5 0 1,0 3 249,0 1-624,5 0 1,-5 2 0,6 2-771,0 4 472,1 2 1,4-4-1,0 2-1091,-1 4 466,4 7 1,-1-2-1,4 7 1,-1 0 726,2 0 0,8 0 0,2 0 0</inkml:trace>
  <inkml:trace contextRef="#ctx0" brushRef="#br0" timeOffset="9">7625 6532 7650,'0'-9'827,"-2"1"1,-1 0 297,-2 0-914,-6-2 1,8 0 0,-7 1-54,-1-2 0,-2 0 0,-1-1 0,-1 4 104,1 2 1,0 1 0,-1 5 0,1 0 124,0 0 0,-1 7 0,1 2 1,-2 6 102,-3 4 0,3 3 1,-4 7-1,4 1-5,2 4 0,4-2 1,2 5-1,0-1-196,1 1 1,3-3 0,0 2-279,2 0 0,2-3 1,6-4-1,4 0-620,3 0 476,1-7 1,0 3-1,1-5-871,-1-3 730,7-1 0,-5-3 0,3-2 0,-3-3-170,-1-1 1,-1-3 0,0-4 0,1 0 92,-1 0 1,0-6 0,1-4 0,-2-4 144,-4-5 1,2 1 0,-6-6 0,0-1 157,1-2 1,-4-2 0,3 0 0,-4 0 200,-1 0 1,0-1-1,0-2 1,-1-2-47,-4 3 0,3 0 1,-4 1-1,1-2-250,0-2 1,1 1 0,4 4-1705,0 0 1309,0 0 0,0 5 1,0 2 537,0 1 0,6 2 0,2 5 0</inkml:trace>
  <inkml:trace contextRef="#ctx0" brushRef="#br0" timeOffset="10">7927 6388 7650,'-14'7'1536,"-1"2"1,7 4 0,3 3-1,4 3-842,1 5 1,0-1-1,0 1 1,0 3-123,0 5 0,0 0 0,0 5 0,0-1-157,0 1 1,0-5 0,0 3-356,0 0 1,0-4 0,0 2 0,0-2-751,0-2 578,0-7 1,0 3 0,0-5-1538,0-3 0,1-2 788,4-6 1,-2-2-1,5-9 741,-1-3 0,2-8 0,-4-6 0,-2 0 187,-1-2 1,0 4 0,1-7-1,2-2 48,-2-1 1,-2-2-1,-1 2 1,2 1 64,3 2 0,-4 0 0,4-4 0,-3-1-159,-2 0 1,0 0 0,1 2-203,4 3 95,-3-3 1,4 6 0,-4-4-192,2 1 168,-2 6 1,6-3 0,-5 7-153,2 0 135,6 6 1,-3-4 79,7 8 0,-1-1 0,0 5 0,1 0 165,-1 0 1,-4 1 0,-1 4 316,3 5 0,0 3 0,1 1 0,-2 0 255,-1 1 1,-2-1 0,2 0 0,-4 1-212,0-1 0,-3 5 0,5 2 0,-1 0-421,-4 0 0,3 3 0,-1-3-3,-2 1 7,-1 2 1,0 5 0,1-1-60,2 1 0,-1-2 0,-4-1 0,0-2-414,0 2 76,0-6 1,0 3-1049,0-4-1618,0-3 1303,0 5 1,0-21-1,0-8 1697,0-8 0,0-16 0,0 1 0</inkml:trace>
  <inkml:trace contextRef="#ctx0" brushRef="#br0" timeOffset="11">8632 6360 8355,'0'-15'4347,"0"1"-3608,0-1 0,0 14 0,0 7 0,0 10-226,0 8 0,0 3 0,0 2 0,0 2-209,0 2 1,0 1 0,0 6 0,0 1-273,0-1 0,0-1 0,0 1-258,0-2 225,0 0 0,0-1 1,0-3-223,0-4 143,0-1 1,1-5 0,4-2-248,5-1 234,3-8 1,1-2 0,0-6 0,1-2-29,-1-2 0,5-1 0,1 0 1,-3 0-440,-1 0 1,-1-4-1,-3-3 1,0-1-392,-3-3 1,-6 3 0,2-2-1,-3-1-1122,-2-1 2073,0-3 0,0 1 0,0-1 0</inkml:trace>
  <inkml:trace contextRef="#ctx0" brushRef="#br0" timeOffset="12">8287 6489 7650,'14'0'838,"0"0"0,1 5 0,1 0 48,3-2 1,3-2 0,7-1-1,1 0 372,4 0-1051,3 0 0,8 0 1,1 0-287,2 0-98,0-6 1,-7 4-1,-2-4-1459,-6 0 827,-2 4 1,-9-6-566,-3 3 1,-11 4-1,-8-6 1374,-8 1 0,-5 4 0,-1-4 0</inkml:trace>
  <inkml:trace contextRef="#ctx0" brushRef="#br0" timeOffset="13">10143 6432 7459,'6'8'-1483,"-4"0"2319,2-4-305,-2-2 0,-1 4 362,4-6-694,-3 0 0,6 0 1,-5-1 658,2-4-313,0 3 1,-5-10-276,0 2 0,0-3 0,-2 0 1,-1 2-104,-2 2 0,-6-1 1,1-4-66,-2-1 0,-3 6 1,1 1-1,-1 1-85,1 4 0,0-3 0,-1 1 0,1 2 122,-1 1 1,1 4-1,0 1 519,-1 2-425,-6 6 0,5 3 0,-1 9 522,6-1-552,-2 12 0,7-9 0,-6 13 0,3 2 1,-2 2 0,4 3 1,2 1-197,4 2-1,1 0 1,1 0 0,4-2-1,5-4-193,3-7 0,3-6 0,1-4 0,4-4-49,1-5 0,-4 0 1,3-11-1,-2-2 105,0-1 0,5-2 1,-5 0-1,-1 0 37,-2 0 1,-2-7 0,-1-2 0,-2-4-39,-1-1 0,-6-2 0,4-2 56,-1-1 22,-2-7 1,-1 6-1,1-6 65,-2 2-9,-1 0 0,-2-5 0,0 0-3,0 1 14,0-1 0,0 5 0,0 0 0,0-2-79,0-1 0,-5-2 0,0 2 0,1 3-388,-3 5 0,4-2 1,-5 2-1,2 2-1158,2 1 1,3 1-231,1 1 1841,0-1 0,6 7 0,2 2 0</inkml:trace>
  <inkml:trace contextRef="#ctx0" brushRef="#br0" timeOffset="14">10502 6360 7650,'-8'0'5039,"2"0"-4472,6 0 0,0 1 0,0 4 218,0 5 0,0 4 0,1 5 0,3 5 603,0 3-1048,8 8-264,-11-4 0,6 10 1,-6-2-1,2 1 0,2 0 1,-2-2-552,-1 2 1,-2-3 0,0 0 0,0-2-1537,0-3 1098,0-8 177,0-3-300,0-7 374,0-6 58,6 5 384,-4-12 1,4-1 134,-6-9 0,0-4 0,0-3 0,0-2 0,0-2 0,0-1-139,0 0 189,0-5 347,0 4-172,0 0-143,0-6 38,-6 6 491,4-7 0,-4 5-24,6 0-361,0 0 634,0-4-306,0-1-193,6 0 7,-4 0 281,11 0-200,-12 7-109,12-5 0,-5 6 76,7-3-339,-1 3 1,5 7-1,0 0 1,-1-1-2744,-2 1 1536,-2-1 747,1 7 0,-1-3-2433,0 6 1452,1 1 1449,-1 4 0,1-7 0,-1-1 0</inkml:trace>
  <inkml:trace contextRef="#ctx0" brushRef="#br0" timeOffset="15">11711 6302 7650,'0'-14'0,"0"-1"0,0 1 373,0-1-182,0 7 59,0-4 1,0 9 545,0-7-305,0 7-179,0-4 24,0 7 1449,0 0-1478,0 7 0,0 1 1254,0 6-811,0 0-279,6 7 162,-4 2 1,4 5 0,-4 1-213,2 0 0,-2 5 1,3-1-1,-4 1 171,-1 1-528,0-5 47,7 12-67,-6-12 1,6 10-1,-7-6 1,0-2-182,0-2 1,1-1 0,3 0 0,0-2-1128,0-3 1,-3-3-277,-1-7 45,0-6 641,0-2 689,0-18 0,0 0 0,0-12 1,0 0-1,0 0 0,0 0-597,0-1 571,-6-2-1,4-2 0,-4 0 321,6 0-160,-7 1 102,6-1 1,-6-5 133,7 1 1,-4-1 351,-1 5-294,0 1-192,5-1 0,0-3 421,0 3-217,0-3-92,0 16 1,0-5 357,0 7-237,0-1 188,0 7 387,6 2-615,2 6 1,2 2 0,0 1 0,1 3 0,2 4 1371,1 6-1354,7-2 1,-4 13 0,7-3 787,2 4-811,-5 7 1,6-5-1,-5 5 313,1 0-492,4 2 1,-11 2-1,5-3 1,-2 0-74,0-4 0,0 0 0,-6-2 0,-2 0-359,-1-3 0,-2-7 0,3-1 0,-3-3-265,-2-2 0,5-6 449,-1-3 0,1-5 1,0-3-1,-3-4 97,-1-1 1,2-3-1,-2-6 1,-1-3 1,1 3 0,-3-4 0,-4 2 0,0 0 97,0-2 0,0 3 0,0-6 101,0-1-57,0-2 1,0 3 0,0 0 11,0-2-143,0-8 0,0 4 0,0-3 1,-1 2-184,-4 2 1,3-1 0,-4-2 0,1 0-309,0 5 0,1 0 1,4 8-1049,0 1 745,0-4 1,0 10 0,0-2-1083,0 1-300,6 7 1046,-4-1 1189,10 7 0,3-6 0,7-2 0</inkml:trace>
  <inkml:trace contextRef="#ctx0" brushRef="#br0" timeOffset="16">12948 6302 7650,'0'-8'0,"-6"2"0,4-1-313,-11-1 19,5 0 513,0-5 1,-3 10 891,6-6-731,-6-1 1,9 2-44,-10-5-164,4 5 0,0 0 419,-5-4-200,5 10 48,-7-4-248,1 6 206,6 0 0,-5 0-206,5 0 102,-6 0 0,0 8 1,1 4-1,2 6 0,1 1 780,-1 2 1,3 1-437,-2 7 87,7 0-266,-3 6-134,6-5 32,0 6-165,0-1-25,0-5 1,0 12-344,0-4 135,0-3 69,0 0 0,4-6-122,1 0 71,6 6-209,-3-11 0,8 8-601,4-13 525,-4 0 85,11-4 0,-10-6-204,7 1 1,-6-7 214,1 2 1,-1-5 20,1-5 0,-3-3 211,3-6-22,-9-7-25,2 5 1,-5-11-33,2 3 89,4-3 0,-11 0 0,3 1 180,-4 2-181,-1 0 1,0-5-1,0 2 1,0 1 144,0 2-2,0 0-164,0 2 8,0-5-16,-6 5-747,4-7 358,-4 6 168,6-4 1,-7 11-1601,6-11 851,-6 11 322,7-5 236,0 7 1,2-1 0,1 1 0,4 0 411,1-1 0,8 7 0,6 2 0</inkml:trace>
  <inkml:trace contextRef="#ctx0" brushRef="#br0" timeOffset="17">13451 6158 12013,'0'8'2630,"0"5"-1946,0-11-246,0 10-75,0 3 1,0 2-33,0 7 1,0 0-1,0 5 1,0 1 91,0 4 0,0 1-401,0 4 36,0 2 19,0-4 1,0 0-69,0-4 20,0 4 85,7-7 1,-4 4 277,7-10-345,-1 3 39,6-11 1,1 5-12,3-7 1,-3-4-590,3-1 277,3-5 197,-6 2 1,10-6-704,-7 0 390,7-6 247,-10-2 1,4-7-2316,-5 1 1042,-1-1 593,1-5 298,-7 4-1424,-2-5 860,-6 7 383,0-7 262,0 5 156,0-5 0,-2 7-37,-2-1 288,2 1 0,-17-7 0,3-1 0</inkml:trace>
  <inkml:trace contextRef="#ctx0" brushRef="#br0" timeOffset="18">13149 6417 8709,'0'8'635,"0"-1"-90,0-7 1,2 0 1730,3 0-1693,3 0 1,8 0-1,3 0 1,6 0-1,7 0 1950,7 0-2179,2-7 1,7 6 0,2-6 77,1 1-240,2 4-152,-8-4 1,1 6-165,-13 0 110,1 0-212,-12 0 0,-1-5-1062,-6 0 1086,-7 0-2431,-2 5 1273,-6 0 291,0 0 463,-6 0-1439,4 0 927,-11-6 463,12 4 655,-6-10 0,1 4 0,-2-7 0</inkml:trace>
  <inkml:trace contextRef="#ctx0" brushRef="#br0" timeOffset="19">15048 5755 7650,'-9'5'1259,"-1"0"-596,7 0 0,-8 1 0,4 4-37,-1 2 1,5 9 0,-3 3 0,1 3-399,0 2 0,0 5 0,5 1 0,0 3-31,0 7 1,0 0 0,2 8 0,1-1 25,2-1 0,5 4 0,-6-6 0,0 1-8,-3 0 1,4 2-1,0-4-237,-2-1-4,-1-3 1,-2-2-1,1-4 1,2-6-290,2-6 0,2-5-386,-3-7 409,4-6 0,7-2 0,-1-7-175,1-4 1,-6-3 0,1-8 0,-1-3-479,-1-5 0,5-3 0,-5-4 0,2-1 945,-1-1 0,1-14 0,4 3 0</inkml:trace>
  <inkml:trace contextRef="#ctx0" brushRef="#br0" timeOffset="20">15595 6086 8214,'-1'-14'0,"-3"-1"1127,0 1 0,-3 4-302,2 1 1,-3 6-345,-6-2 1,0 3-1,-1 4-210,1 3 0,4 3 1,1 6-1,-1 2 45,2 3 0,-3 2 0,6 6 0,0 0-45,-1 4 1,4 6-1,-4-2 297,-1 1-488,6 3 0,-6 4 0,7 0 0,2 0 22,3 0 0,-2-4 0,7-2 0,1-2-178,2-3 0,1-2 0,0-3 1,1-3-240,-1-5 1,1-3-1,1-3 1,1-3-577,2-5 1,1-5-1,-6-5 21,0-5 1,1-9-1,-3-3 1,0-2-1910,-3 0 2779,1-7 0,-2 1 0,-2-5 0</inkml:trace>
  <inkml:trace contextRef="#ctx0" brushRef="#br0" timeOffset="21">16214 6144 7781,'-7'-13'0,"-1"2"0,-1 3 423,-1 1 0,5-2 0,-3 2 659,2-1-628,-5 5 0,3-3 4,-7 6-242,7 0 0,-4 0 1,2 1 131,-3 4 1,4-2-1,1 7 1,0 1 38,0 2 1,0 6 0,-3 2 0,3 1-3,1 4 0,1 1 0,3 2 1,-2 0-137,2-1 1,1 6 0,2 0 0,0-1-272,0 2 1,0 0 0,0 4-712,0-6 600,0-2 1,2-2-1,2-2-571,6-3 481,-4-3 1,7-7 0,-3-1-77,3-4 1,1-2 230,0-7 64,1 0 1,-1-7-1,-1-4 1,-2-5-79,-1-3 0,-2-2 0,3 2 0,-3-5 1,-2-3 0,4-2 1,-4 0-1,1 0 47,-1 1 1,-1-3-1,-4-1 1,3-1 49,0 1 0,1-3 1,-5 1-1,0 2-12,0 2 1,-5 3-1,1 3 1,-1 4-49,-2 4 0,4 7 51,-6-1-23,5 7 1,-2-2 183,6 10-111,0-3 0,0 10 0,0 0 682,0 5-458,0-1 0,0 10 0,0-5 0,2 1 143,2 3 0,-2 3 1,3 0-1,-4 1-240,-1 0 1,5 0 0,0 0 0,-2-1-143,-1 1 0,-2 0 0,0 0 0,1-1-303,4 1 0,-3 0 0,3-2 1,-4-1-644,-1-2 0,0-7-1635,0 2 1740,0-3 0,0-9 0,0-7-1567,0-8 2366,0-11 0,7-4 0,1-5 0</inkml:trace>
  <inkml:trace contextRef="#ctx0" brushRef="#br0" timeOffset="22">16573 6043 7650,'-1'-8'3696,"-4"3"-2584,3-3-912,-4 7 0,6-4 1,0 10-1,0 6 211,0 6 0,0 1 0,0 6 0,0 2 60,0 1 0,5 3 1,0 2-1,-1 3-133,3 2 1,-4 0-1,5 3 1,0-2-198,0 2 1,-3-3 0,3 0 0,0-2-114,0-3 0,-5-2 1,2-3-1,-4-3-1183,-1-4 1,0-4 0,-1-4-1369,-4-2 0,2-5-204,-7-10 2727,1-9 0,-6-2 0,1-5 0</inkml:trace>
  <inkml:trace contextRef="#ctx0" brushRef="#br0" timeOffset="23">16314 6331 10178,'7'8'1484,"1"5"0,8-12 0,3 4-976,5-3-441,3-2 1,4 0 0,1 0-1422,1 0 947,7 0 1,-3-5 0,6-2 0,0-1 406,0-3 0,0-2 0,1-1 0</inkml:trace>
  <inkml:trace contextRef="#ctx0" brushRef="#br0" timeOffset="24">17063 6547 8143,'8'6'3235,"0"0"-2613,-4 4 1,4-4-1,5-7-422,-3-4 1,1-3 0,-5-6-1,2-1-139,4 1 1,-4-5 0,-1-2 0,1-1-49,0-4 0,-4-1 1,0-2-354,-2 0 251,4 0 1,-4 1 0,3-1-398,-4 0 370,-1 0 1,-4 2 0,-3 3 0,-1 5-4,-3 3 0,3 2 1,-1 1 191,-3 3 31,6 4 0,-7 6 1,4 1 70,-4 4 1,0 3 0,2 7-1,1-1-46,-1 0 0,3 1 0,0 1 0,2 1 47,2 3 0,-2 0 0,1-1 1,2 5 34,1 4 0,1-4 0,-2 0 0,-2 1 129,2 2 0,1 7 0,2 0 0,2-1-68,2 2 0,0-4 1,4 4-331,-2 0-7,5-5 1,-4 4-1,4-8 1,-2-4-438,3-1 1,-1-7 0,0-6-1,-1-2-227,1-2 1,-3-4 0,1-5 0,3-6-1157,0-7 1,3-4 1884,-1-7 0,0 0 0,1 0 0</inkml:trace>
  <inkml:trace contextRef="#ctx0" brushRef="#br0" timeOffset="25">17652 6230 7650,'0'-14'1700,"0"-1"0,-4 1-1009,-1 0 1,-5 4 0,4 0-486,-2-1 0,3 5 0,-5 1 1,-1 3-77,-1 2 1,-3 2-1,1 1 1,-1 4 9,1 1 1,0 1 0,-1 7 0,1 2 5,-1 1 0,1 2 0,1-4 0,2 4-2,1 1 1,7 2 0,-3 5 332,-1 0-368,6 0 0,-6-5 0,7 0-59,0 1-24,0 2 0,0-3 1,2-1-412,3-2 223,3-2 0,6-5 0,1-1 0,-1-3-87,0-6 0,6-2 1,0-2-1,3-2 162,2-2 1,-2-4-1,-1-8 1,-1-2 40,-4-1 1,-1-7 0,-1 2 0,-1-3-55,1-2 1,-3 1-1,0-1 1,-4 0-124,-2 0 0,-1 0 0,-5 1 161,0-1 55,0 6 1,0-2 0,0 6 0,-2 3 80,-3 5 1,2-1 47,-6 8 0,1 5 118,-2 9-187,-3 9 1,12-1-1,-4 4 1,3 0 131,2 1 0,0-4 1,0 5-1,0 0 123,0-2 1,0 5-1,0-3 1,0 2 120,0-2 0,0 3 0,0-3 0,0 5-89,0 4 0,0-2 1,0 2-1,0-2-349,0-2 0,0-1 0,0 1 0,0 0-305,0 0 1,0-2 0,0-2-792,0-1 830,0 0 0,0 4 0,0-4 0,-1-4-161,-4 1 0,2-5 0,-5 3 1,0-3-103,0-1 0,3-6 1,-5-1-49,-1-1 0,3-3 1,-2-4-1,1-1-2,1-4 1,-5-3 0,4-8-1,-4-3 191,-2-5 1,6 1 0,-1-2 0,1-4 396,1-3 0,-4-3 0,8 3 0,0-2 0,3-6 0,1 4 0</inkml:trace>
  <inkml:trace contextRef="#ctx0" brushRef="#br0" timeOffset="26">18257 6201 7650,'0'-14'350,"0"0"0,0-1 0,0 1-115,0-1 0,0 6 774,0-1-657,-7 7 0,-1-8 1,-6 6 45,0 2 0,-1 1 0,1 4 191,-1 3-353,-5 3 0,4 6 0,-4 0 0,4 2 225,2 4 0,0-3 1,-1 7-1,2 2-117,4 1 1,-2 6 0,6 3-1,2-1-103,1 0 0,2 3 0,0-2 0,0 0-186,0 4 1,7-3 0,2 0-1,4-4-386,1-5 1,1 0 0,1-5-636,3-1 742,-3-8 1,9-2 0,-4-8-701,2 0 691,-6-3 0,9-2 1,-7-6-1,-2-6-171,-1-4 1,-3-7-1,-2 3-176,-1-1 462,-7-2 0,5 0 1,-5 0-1,2-2 58,-2-1 1,-1 3 0,-2 0-1,-2 0 258,-2 2 0,-3-5 0,-4 3 0,1-2-19,-1 2 0,3-2 0,-1 6 0,-1-3-196,2-2 0,-3 4 0,6 2 0,0 3-1386,-1 1 0,4 1-1598,-2 0 3001,8-1 0,4 1 0,7-1 0</inkml:trace>
  <inkml:trace contextRef="#ctx0" brushRef="#br0" timeOffset="27">18516 6115 7866,'0'-14'3229,"0"-1"-2649,0 7 1,0 3 1046,0 10-1248,0 3 0,0 11 1,0 2-1,0 2 205,0 2 1,0 7 0,0 3-1,0 0-270,0 1 1,1 2-1,2-3 1,2 0-330,-2 1 1,-1 2 0,-2-5-1,2-1-242,2-1 0,-2-2 1,3-1-1,-4 1-466,-1 0 0,0-7 0,0-3-2322,0-3 2518,0-8 1,0-8 0,0-9-463,0-4 739,0-8 1,0 4-1,0-7-184,0-2 295,0-1 1,0-2 0,0 0 630,0 1-186,0-8 0,2 6 0,1-3 0,4 1 565,1-2 1,0 4-1,3-2 1,-2 4-307,3 4 1,-1 2 0,0-3 0,-1 2-442,1 2 0,-3 7 0,1 4-484,3-1 1,0 0 0,3 1 0,-1 4-1014,0 0 0,2 4 1,4-3-1,2 4 1373,0 1 0,12 0 0,-4 0 0</inkml:trace>
  <inkml:trace contextRef="#ctx0" brushRef="#br0" timeOffset="28">19005 6144 7650,'8'-7'2211,"-2"6"-609,-6-6-1139,0 7 0,0 7 0,0 4 192,0 7 1,0-2 0,0 4-1,0 1-110,0 3 1,0-2 0,0 2 0,0 2-111,0 1 1,2 2 0,1 0-1,2 0-343,-2-1 0,0 1 0,0 0 0,2 0-296,-2-1 0,-1 1 0,-2-2 0,0-1-776,0-2 0,0-6-2047,0 1 1,0-13 3026,0-11 0,-6-9 0,-2-15 0</inkml:trace>
  <inkml:trace contextRef="#ctx0" brushRef="#br0" timeOffset="29">19163 5928 6857,'0'-14'691,"0"6"0,2-4-2362,2 8 1671,-2-1 0,11-2 0,-5-1 0</inkml:trace>
  <inkml:trace contextRef="#ctx0" brushRef="#br0" timeOffset="30">19537 6144 7650,'0'-15'4123,"0"1"-3360,0 0-547,0-1 0,-1 7 504,-4 3-380,-3 4 0,-7 2 675,1 4-693,0-3 0,-1 15 0,1-2 0,-1 1 155,1 0 1,4 5 0,2 1-1,0 2-210,0 0 0,5 0 0,-3 5 0,1-1-109,0 1 1,0 5 0,5 1 0,0 0-58,0 0 1,5 4-1,2-6 1,1-1-258,3-1 1,2-9-1,3-1-738,3 0 683,3-12 1,5 9-1,1-13-1181,0-2 1019,-2-2 1,9-1 0,-8 0-1954,-3 0 1798,3-6 0,-11-2 0,4-6 1,-4-2-494,-2-4 0,-4 4 0,-1-4 1021,2-1 0,2-2 0,1-5 0</inkml:trace>
  <inkml:trace contextRef="#ctx0" brushRef="#br0" timeOffset="31">20069 6216 7795,'5'-15'217,"0"1"0,0 4 1,-5 1 831,0-2-641,0-2 0,0 3 0,0 1 217,0-3 0,0 0-352,0-3 1,-2 2-1,-1 2 1,-3 3 155,-2 2 1,-2 1 0,-4 5-207,-1 0 0,-4 0 0,0 0 1,1 0-90,2 0 0,2 6 0,-2 2 0,-2 2 106,-1 0 0,0-1 0,5 6 348,-1-1-448,1 0 1,4 6 0,2 0 0,0 3 191,0 2 1,4 2-1,-4 2 293,1 0-517,2 0 1,5 0 0,0-1 0,0 1 25,0 0 1,0 3-1,0-2 1,2-4-256,3-4 1,-2 2 0,5-5 0,0-1-192,0-2 0,-3-2 0,4-1 1,2-3-319,2-5 0,2 1 0,-1-1 0,0-2 160,1-1 1,4-7 0,0-2 0,-1-1 107,-2-3 1,-2-6 0,1-3 203,-1 3 89,0-6 1,-1 6-1,-2-7 168,-1-2-107,-7 5 1,8-6 0,-6 3 435,-2-3-286,-1-2 1,-2 1 0,0 0 0,0 3 37,0 1 1,-5 0 0,-1-3 0,-1 1-19,1 2 1,-1 7 0,4-3 30,-2 4 0,-1 4 1,1 2 0,4 5 0,-4 10 0,3 5 115,2 2 1,0 4-1,0 2 1,0 3 10,0 1 0,0-3 0,0 5 0,0 2-73,0 1 1,0 3 0,2 2 0,1 2-35,2-2 1,1-2 0,-3 1 47,2 2-259,0-2 0,0 2 1,1-7-1,1-4-113,-1-1 0,0 3 0,-2-5 0,0-1-453,0-2 1,-3-7 0,-1 1-1028,0 1 1,0-6 576,0-5 0,0-7 0,2-7 0,1-2 1014,2-3 0,6-10 0,-3-8 0</inkml:trace>
  <inkml:trace contextRef="#ctx0" brushRef="#br0" timeOffset="32">20314 5842 7930,'-5'14'2919,"0"0"-2032,2 1 1,2-6 0,-1 1 0,-1 3-295,-2 4 1,0 1 0,5 6-1,2 1-77,3 3 0,-4 2 0,4 4 1,-3 4-125,-2 4 0,4 1 1,1 1-1,-2 3-146,-1 1 0,-2-5 1,0-6-1,0 0-372,0-1 0,5-4 0,0 0 1,-1-6-773,3-7 1,-4-3-764,7-2 459,-7-6 773,3-1 0,-6-14 0,0-2-439,0-4 1,-1-1 0,-3-1 0,0-1-692,0-3 0,3 1 1559,1-6 0,6 0 0,2-4 0</inkml:trace>
  <inkml:trace contextRef="#ctx0" brushRef="#br0" timeOffset="33">20774 5568 7650,'-16'-5'238,"-3"1"0,8-6 0,-3 4 0,1-1 1533,0 1-971,-1 1 0,6 7 0,3 2-170,3 6 1,9 4 0,4 4 434,6 1-800,-1 7 1,7-4 0,-6 7 371,3 0-488,5 0 0,-7 4 0,6 4 0,1 1-24,2 2 1,-3 10 0,0-7 0,0 3-82,-1 4 0,-2-4 0,-9 5 0,0-1-136,-3-4 1,-6-1 0,2 0 0,-5 1 116,-5 2 1,-3 0 0,-6-6 0,0-2 30,-1-2 1,-4-1 0,-2 0 0,0-7-151,1-5 1,-4-5 0,5 2-1,1-1-211,2-4 0,6-5 0,1-3-230,-2 2 357,4-4 1,-1 6 0,5-4-80,-2 4 1,-1-5 0,3-2-1216,-2 1 784,0-6 0,-1 6 0,-4-7 0,-3 0-2627,-1 0 3315,-1-7 0,-5-7 0,-3-8 0</inkml:trace>
  <inkml:trace contextRef="#ctx0" brushRef="#br0" timeOffset="34">2287 8806 7658,'0'-15'405,"-5"6"126,1-1 47,-1 7-14,5-4 17,0 7 869,0 0-923,0 7 0,0 1 0,0 8 1,0 1-81,0 3 1,1 5 0,3-1-1,0 3-235,0 2 1,2 5-1,-1 1 1,0 2-208,1 3 0,-4 0 1,2-1-1,0-2-170,0-2 0,-2-1 1,3-5-1,-4-2-1122,-1-3 308,7-3 498,-6-13 0,6 1 165,-7-9 1,0-3 0,0-11 0,-2-1 182,-3 1 1,4 0 0,-4-2 0,3-2 63,2-1 0,0-7 0,0 4 0,0-2 97,0 0 0,0 0 0,0-5 0,0 0 118,0 1 1,0-1 0,0 0 0,0 0-30,0 0 0,2 1 1,1-1-1,2 0-107,-2 0 1,4 2-1,-1 2 1,2 2 15,3 2 1,2 4-1,0 6 248,-4 1-179,4 7 0,-5-8 0,7 6 0,-1 2 160,0 1 0,1 2 0,-1 0-111,0 0 1,-1 2 0,-2 1 0,-3 3 62,-1 2 0,2-3 0,-2 5 0,-1 1 27,1 2 0,-3 1 1,-2 0-1,1 1-108,2-1 0,0 2 0,-5 2 0,0 3-141,0 1 1,-2-3-1,-1 4 1,-3-1-523,-2 0 1,-2-4 0,-4 3-607,-1-1 881,1-4 1,-2 5 0,-2-6-451,-1-1 520,0-6 0,0 3 1,0-6-1,1-2-24,2-1 1,2-4 0,-1-1 0,1-3-197,-1-2 0,6-2 0,1-4 0,1-2-1265,4-4 1677,2 4 0,1-11 0,0 5 0</inkml:trace>
  <inkml:trace contextRef="#ctx0" brushRef="#br0" timeOffset="35">2863 8690 8348,'0'-8'3820,"1"15"-2269,4 12-1194,-3 0 0,9 8 0,-5-3 0,1 5 90,-1 5 0,1-2 0,-4 6 0,2 2-338,-2 2 1,-2-1 0,-1-1 0,0-1-475,0 1 1,0-1 0,0 0 0,-1-7-591,-4-7 1,3-4 0,-2-6-194,2-1 0,2-8 1133,0-6 0,2-6 0,1-10 0,2-2 200,-2-1 1,-2-5-1,-1 3 1,0 1 69,0-1 0,0 0 0,0 2 0,0-3 168,0-1 1,0-4 0,2 5 412,3-1-556,-4-4 0,7 5 0,-5-7 508,2 0-693,6 0 1,-3 5 0,7 0 0,-2 0-582,-4 2 1,9-4-1,-4 7 1,2 3-330,0 5 0,-1 0 0,1 6 0,1 2-1029,2 1 1844,0 2 0,2 0 0,2 0 0</inkml:trace>
  <inkml:trace contextRef="#ctx0" brushRef="#br0" timeOffset="36">3654 8849 6665,'-14'-5'373,"-1"0"1,6-4 0,-1 2 988,-1-1 0,-2-1-858,-1-6 0,-1 1 1,1 1-132,0 3 1,4 2 0,0 5-15,-1-2 1,-2 2-1,1 8 488,2 5-597,-3 2 1,7 8 0,-5 0-1,3 3 160,1 2 0,-2 3 0,4 0 1,2 1-174,1 0 0,2 1 0,0 2 0,0 2-174,0-2 1,0 5 0,2-1 0,4 1-203,8-3 1,1-6 0,6-2 0,-2-4-125,0-1 1,7-6 0,-4-7 0,2-2-13,0-3 1,-2-3 0,2-3 0,-5-5 70,-3-5 1,-6 2 0,0-10-1,-1 2 153,-1 0 1,0-7-1,-5 4 1,2-2 66,-2 0 1,-1 0 0,-2-5 42,0 0-43,0 1 0,-2-1 0,-1 0-194,-2 0 85,-6 0 0,10 1 0,-6-1 1,2 0-627,1 0 1,-1 1-1,5 0 1,0 4-797,0 5 1,1 3 1514,4 2 0,3-1 0,7 1 0</inkml:trace>
  <inkml:trace contextRef="#ctx0" brushRef="#br0" timeOffset="37">4042 8734 7650,'8'1'4770,"-3"4"-4265,-3 3 1,-2 6-1,0 1 1,0 1 175,0 3 0,0 3 0,0 9 805,0 2-1117,0 4 0,0 6 0,0 0 452,0 1-770,6-8 1,-4 6 0,3-5 0,-4-1-363,-1-2 0,0 0 1,0-4-1,0-4-712,0-4 0,0-3-126,0-4 1,2-3 749,3-2 0,-4-10 0,4-10 0,-3-2 270,-2-3 1,0-1-1,0-1 174,0-3-67,0-5 0,0 7 1,0-6 238,0-1-149,0 4 0,-5-6 1,0 3-1,2-3 178,1-2 1,2 0 0,0-1 0,0-2-69,0-2 1,0-1 0,2 3 0,1-2-134,2 2 0,4 2 1,-2 3-1,1 3-110,3 5 1,-3 3 0,2 1 0,1 2-52,2 4 0,-4 2 0,1 7 0,1 2 43,2 3 0,1-2 0,1 7 0,-1-1 149,0-1 1,-4 5 0,-1-3 746,3 2-618,-6 3 0,5-1 0,-4 1 868,1-1-776,-5 0 1,8 1-1,-6-1 283,-2 1-563,-1-1 0,-1 0 1,2 1-1,2-1-180,-2 0 0,-1 1 0,-4-1 0,-1 2-457,-2 3 0,-6-3 0,2 4 0,-6-3-91,-4 2 1,3-3-1,-3 4 1,1-4 338,-1-2 1,3-1 0,-3-4 0,3-4 119,2-3 0,-1-2 0,1 0 81,-1 0 0,3-7 1,0-4-1,4-5-82,2-3 0,1-5 1,5 3-1,0-1-205,0-4 1,2 4 0,3-1 457,4 3 0,4-6 0,1 4 0</inkml:trace>
  <inkml:trace contextRef="#ctx0" brushRef="#br0" timeOffset="38">4848 8834 6691,'-6'-8'0,"-2"2"0,-2 1 1367,1 0 0,4-6-235,-5 2-973,7 2 0,-5-4 0,5 5 0,-4-2 81,-1-4 0,4 4 0,-6-1-46,-1-2 1,0 3 0,-1 0-1,3 1 8,-2 4 1,3 1-1,-2 2 1,1 2 27,1 3 0,-5 4 1,5 9-1,-2 3 72,1 1 1,4 2 0,-3 5-1,0 0 30,0 0 0,5-1 0,-2 3-116,3 2-195,2-2 0,0 4 0,2-6 0,1-1-179,2 1 1,6-2 0,-1-3 0,2-5-340,3-3 1,-1-3 0,1-2 18,-1-1 1,0-7 0,1 2 0,-3-5 222,-2-5 0,3-1 1,-5-5-1,1-1 264,1-4 1,-5 2 0,3-7-1,0 2 169,0 0 0,-5-5 1,2 3-1,-4 0 26,-1 1 0,2-6 0,1 2 1,2-3-201,-2-2 1,-1 5-1,-2 0 1,0-1-451,0-3 0,-2 4 1,-1 2-1774,-2 1 1329,0 2 0,5 0 890,0 0 0,7-1 0,1 6 0</inkml:trace>
  <inkml:trace contextRef="#ctx0" brushRef="#br0" timeOffset="39">5121 8676 8274,'10'0'1782,"0"0"1,-7 6 0,2 6-918,-4 5 0,4 1 0,0 6 0,-2 1-191,-1 3 0,-2 5 1,0 2-1,0 2-426,0 3 0,0-3 0,0 0-1531,0-2 1038,0 5 0,0-10 0,0 4 0,0-6-619,0-4 0,0-1-1418,0-4 1355,0-9 1,0 1 608,0-16 1,1-3 0,2-8 0,2-2 246,-2-1 1,-1-6 0,-2 2-1,0-1 109,0 0 1,0 0 0,0-3 0,0 2 366,0 1 1,0 0 0,0-4 0,2 3 204,2 1 1,-2 0-1,4-3 1,1 1-519,2 2 0,-1 2 0,2-4-2848,1 2 2089,8 7 0,-3-4 0,5 6-2121,0 1 2788,1 6 0,13-5 0,2 5 0</inkml:trace>
  <inkml:trace contextRef="#ctx0" brushRef="#br0" timeOffset="40">5740 8662 7650,'0'-15'2099,"2"7"-400,3 4-354,-4 2-730,6 2 0,-7 2 1,0 4 491,0 8-866,-7 1 1,6 12 0,-4-3 0,2 5-44,-2 4 1,2-2-1,-5 4 1,1-2-267,4 1 1,-3 6 0,1-3 0,2-1-29,1-2 1,2-5 0,0-4 0,2-2 28,2-3 0,4-2 0,7-7 0,-1-3 156,1-1 1,4-3-1,1-4 1,1 0-46,0 0 0,3-6 1,-5-2-1281,-1 0 924,4-5 0,-7 5 0,1-6-2806,-5 0 2343,-8-7 1,5 5 0,-5-5 774,2 0 0,-7-1 0,-6-7 0</inkml:trace>
  <inkml:trace contextRef="#ctx0" brushRef="#br0" timeOffset="41">5409 8806 7650,'8'0'1287,"0"0"1,-3 0 0,5 0-284,2 0 1,4 0 0,4 0 922,4 0-1561,9 0 0,-1 0 0,5 0 1,0 0-669,-1 0 1,-2-5 0,3 0 0,-2 0-355,-3-1 0,-7 3 0,-1-5 0,2 0-803,1 0 1,2 3 1458,0-5 0,-1 1 0,1-6 0</inkml:trace>
  <inkml:trace contextRef="#ctx0" brushRef="#br0" timeOffset="42">6244 8633 7650,'-2'-8'311,"-1"2"1250,-2-1-1036,0 6 1,5-4 0,0 10-1,0 4 133,0 4 1,2 3 0,1 3 0,2 3 175,-2 1 0,0 4 1,0-3 497,2 3-1001,0 2 0,-3 0 0,1 0 461,2-1-682,-1 1 1,1 0 0,0-2-1,-2 0-212,-1 2 1,-2-10 0,0 7-2209,0-4 1,0-6-127,0 3 0,0-11 2436,0-8 0,6-12 0,2-11 0</inkml:trace>
  <inkml:trace contextRef="#ctx0" brushRef="#br0" timeOffset="43">6474 8475 6979,'0'-15'0</inkml:trace>
  <inkml:trace contextRef="#ctx0" brushRef="#br0" timeOffset="44">7150 8719 7650,'-2'-9'657,"-2"-1"-25,-6-1 0,2 3 0,-2-2-420,-1-1 0,-2 5 1,-1-1-107,0 1 1,-1 0-1,1-4 1,-2 5 160,-3 4 1,3 1 0,-3 1 0,3 4 105,1 5 0,1 2 1,-1 4-1,1 2 29,0 1 0,-1 7 0,1-2 0,1 3-165,4 2 1,-3-1-1,8 1 1,-1 0-149,-2 0 1,6 4-1,-4 1 1,5-2-154,5-2 1,-2-3-1,7-1 1,1-4-254,2-1 0,1-2 0,2-6 0,1-2 28,3-1 0,4-7 0,-5 2 0,0-5 60,2-5 1,-5 2 0,3-7-1,-3-3 69,-2-4 0,1-1 1,-1-4-1,-1 0 130,-4-1 1,3 1-1,-8-4 1,0 2 88,-3-1 1,-1 2-1,0-1 344,0-1-304,0 4 1,-1-6 0,-3 3-34,0-3-89,-8-2 1,9 2 0,-5 1 0,2 2-568,3-2 1,0 1 0,-1 1 0,0 5 589,0 3 0,3 1 0,1 1 0</inkml:trace>
  <inkml:trace contextRef="#ctx0" brushRef="#br0" timeOffset="45">7395 8590 9097,'-8'6'2179,"3"4"0,3-2 0,2 1-218,0 3-1488,0 0 0,0 3 0,0 1 1366,0 3-1427,0 3 0,0 7 0,0 1 307,0 4-694,0 3 0,0 0 1,0-2-1,0-2-199,0 1 0,0-1 1,0-5-1,0-4-734,0-5 1,0-3-2059,0-2 2162,0-6 0,0-17 0,0-11 250,0 1 1,0-5 0,0 2-241,0-1 641,0-4 0,-1 5 1,-3-7-1,0 0-11,0 1 0,3-1 0,1 0 240,0 0-29,0 0 0,0 5 0,1 0 0,3 0 437,0 2 0,3 1 0,-2 9 0,3 0 317,0 3 0,4 6 0,-2-2 1,1 5-232,-1 5 0,3 4 0,-4 9 0,6 3-190,4 1 0,-2 2 0,6 5 0,-1-1-130,0 1 1,-2 5 0,4-1-1,0 1-260,-2 1 1,-1-6 0,-7 1-375,1-4 302,-1-2 1,-1-2 0,-2-3-207,-2-3 1,-4-3-4,5-3 76,-7-4-96,3-6 186,1 0 1,-6-6 0,6-4-1,-2-3-65,-1-1 0,1 0 0,-3-2 1,1-2-70,2-1 1,0-5 0,-5 3 0,0-1 8,0-4 0,0-1 0,0-2 1,0 0-170,0 1 0,0-1 0,-2-2 0,-1-1-217,-2-1 1,-6 1 0,3 6-1,-2 4-390,1 1 0,5-3 0,0 5-944,2 1 1207,2 9 763,0-4 0,6 5 0,2-6 0</inkml:trace>
  <inkml:trace contextRef="#ctx0" brushRef="#br0" timeOffset="46">9092 8547 8302,'-9'-5'966,"-1"0"0,5 0 0,-3 4-288,2-4 1,-5 2-520,1-7 1,-3 7-1,-1-2-18,0 3 1,-1 2 0,1 0 0,-1 0 301,1 0 1,0 7-1,-1 4 744,1 7-923,-1-2 0,1 9 1,0-4-1,-1 3 125,1 6 0,4-1 0,2 6-109,2 0-153,1 2 1,0 5 0,1-2-333,0-2 83,3-6 1,2 8 0,3-6 0,2-4-283,2-4 0,2-6 1,6-5-1,1-2 157,2-4 1,2-2 0,-3-7 0,1 0 133,-2 0 1,4-7-1,-2-2 1,1-6 117,0-4 1,-4 1-1,4-4 1,-6 0 58,-5-1 0,3 1 0,-8-4 0,0 2-126,-3-1 0,4-1 0,0 1 57,-2 1-34,-1 6 0,-4-9 0,-1 4 0,-2-1-74,2 0 0,-4 5 0,1-3 1,0 0-412,-1-1 1,1 1 0,3-2 0,-2 3-816,2 0 1,3 5 1338,5-3 0,2 3 0,8 2 0</inkml:trace>
  <inkml:trace contextRef="#ctx0" brushRef="#br0" timeOffset="47">9625 8547 8200,'-7'-8'0,"-1"1"886,0 1 1,-5 4-271,4-3 0,-4 4-77,-1 1 483,6 6-548,1 2 1,7 7 0,-1-1-1,-3 2 1,0 2 2071,0 1-2230,3 6 1,1-2-1,0 5 775,0 1-825,0 6 1,-5-3 0,0 7-64,2 1-172,1-5 1,1 5 0,-2-7-987,-2-1 369,0-1 0,4-4 1,-3-3-1,0-5-1369,0-3 1,1-8 0,0-5 1954,-2-6 0,-6-11 0,3-9 0</inkml:trace>
  <inkml:trace contextRef="#ctx0" brushRef="#br0" timeOffset="48">9207 8806 7897,'15'0'0,"-1"0"1689,1 0-1266,-1 0 1,7 0 0,3 0 0,4 0-99,6 0 0,3 0 0,8 0 0,-1 0-1199,-1 0 1,2-5 0,-11-2 0,-2 1 873,-2 0 0,-1-6 0,0 4 0</inkml:trace>
  <inkml:trace contextRef="#ctx0" brushRef="#br0" timeOffset="49">11207 8489 7650,'-8'0'611,"2"0"-161,-1 0-145,6 0 0,-7 0 419,3 0-251,3-6 0,-9 2 257,6-5 32,-6 6-334,3-4-154,-6 7 1,4-5 736,1 1-469,-1-1-79,2 5 0,-5 6 263,4 4 0,-4 3-207,-2 1 1,6 7-174,-1 3 1,2 5-242,-1 4 1,-2 4 98,6 6 0,-2 2-405,3 3 149,2-3 116,-4 4 0,10-6-479,1 0 198,6-6 27,-3-2 0,2-7-222,0-4 1,4-4-286,5-5 1,0-7 69,-4-3 327,-1-4-435,0-1 0,1-6-66,-1-4 487,1-3-2130,-1-1 1126,7-7 1318,-5-1 0,11-13 0,-5-2 0</inkml:trace>
  <inkml:trace contextRef="#ctx0" brushRef="#br0" timeOffset="50">11725 8518 7650,'-14'-7'323,"-1"-2"1,6-4 195,-1-1-344,1-1 17,-6 1-37,1 6 1,4-3 68,1 6-63,-1 0 0,-4 5 426,-1 0-269,1 7 0,1 2 0,2 9 219,1 1 1,5 5 0,-3-3 0,0 1 0,2 4 1099,0 1-1028,1 2-361,5 6 1,0-5 0,0 5-162,0 0-95,0-4 52,0 4 0,0-6-243,0 0 1,6-1-151,4 1 1,3-2-493,1-3 0,0-3-129,1-7 0,-1-6 357,1-3 0,-1-3 246,0-2 0,1-2 123,-1-3 1,-4-7 163,-1-8 29,1 1 1,-1-2-1,-1-3-146,-1-3 195,4 5 0,-9-10 1,2 3-1,-2-1 199,-2-1 0,0 7 0,0-1 0,0-2 533,0 0-305,0-5-196,0 9-31,-6-6 15,4 1-1956,-11-1 1197,12 6 0,-11-4 546,8 3 0,-1 4 0,5-1 0</inkml:trace>
  <inkml:trace contextRef="#ctx0" brushRef="#br0" timeOffset="51">12056 8345 7875,'8'15'1012,"3"-1"1,-6 0 984,-2 1-1542,-1-1 0,-2 2 0,0 3 1,0 4 358,0-1 0,0 10 1,0-3-1,-2 1-167,-3 1 1,4 4-1,-4 1 1,3 1-490,2-3 0,-4 1 1,-1-1-1,2-2-212,1-2 0,2-1 1,0-2-1,0-3-854,0-5 1,0-3-970,0-2 1,0-7 0,0-7 520,0-8 1,5-10-1,0-3-500,-2-1 1856,-2-2 0,6-11 0,1-2 0</inkml:trace>
  <inkml:trace contextRef="#ctx0" brushRef="#br0" timeOffset="52">12387 8331 8490,'-13'1'1125,"3"4"0,4 3 1,6 7-1,0 1-137,0 3 0,0 3 0,0 7 475,0 0-1112,0 6 0,5 2 0,0 6 36,-2 0-349,-2 0 1,-1-5-1,0-1 1,0-2-227,0-3 1,5 2 0,0-4 0,0-2-448,1-1 1,1-7 0,5 0 0,1-6 192,3-4 0,3-2 0,1-5 1,2 2 383,0-2 1,6-3-1,-5-3 1,5-4 179,0-1 0,-4-1 0,-1-6 0,-2 1 61,-4-1 0,1 1 0,-2-2-288,-2-3 43,4 3 1,-10-10 0,6 6-1,-1-3-32,-4-2 0,3 2 0,-6-1 227,2-1-159,-5-3 1,4 1 0,-7 2 0,0 1-36,0-2 1,-5 4 0,-2-1 0,-1 4-21,-3 6 1,3-1-1,-1 6 1,-3 0 14,0 3 0,-3 4 0,1 2 148,0 4 0,4 3 0,2 6 0,0 1 295,0-1 1,5 1-1,-4 1 1,3 3 143,-1 5 1,0-2 0,3 2 0,-1 2-279,-2 1 1,1 3 0,4 2 0,0 2-289,0-2 0,0-3 0,0-4 0,0-1-438,0 2 0,1-6 0,4 0-2123,5-4 1741,-4-8 1,8-2 0,-1-6 0,6 0-873,4 0 0,2-6 1737,9-4 0,3-9 0,6-4 0</inkml:trace>
  <inkml:trace contextRef="#ctx0" brushRef="#br0" timeOffset="53">13451 8647 6965,'-6'-22'0,"-2"3"0,-1 3 0,-1 1 1045,-1 1 1,3 0 0,-2-1-1,1 1-677,1-1 1,-5 1-1,3 1-396,-3 4 1,-1 2 0,0 7 0,-1 0 263,1 0 1,-2 7 0,-2 2-1,-1 4 62,2 1 1,1 7 0,1 3-1,1 3-54,-1 2 1,3 0 0,0 0-1,3-1-276,-2 1 1,4 0 0,2 0-514,4 0 443,1-1 1,0-4-1,0-1-402,0-2 381,13-2 0,-2-11 1,11-4-181,-1-2 251,11-2 0,-10-2 0,9-2 62,-6-6-9,-1-3 0,3-7 1,-1-3-1,-4 1 68,-1 3 0,-3-4 1,-7-1-1,-1-1-59,1 1 1,-5-4 0,-1 6-1,-4-2-27,-1 0 1,0 2-1,0-2 1,0 5-60,0 3 1,-6 3 63,-3 3 1,1 7-1,0 11 495,1 6-308,-4 4 0,9 3 0,-4 3 0,1 3 425,0 2 1,1 1 0,4 2 814,0 2-1109,-7 6 1,6-10-1,-4 5 1,3 0-34,2 4 0,-1-3 0,-3 3 1,0-1-261,0-1 0,-4 3 0,0-7 0,-1-1-523,-1-1 1,1-4 0,-6-1-793,1-2 0,-1-7 0,1 1 299,0-7 0,1-6 1,2-8-1,3-4 522,1-1 0,1-1 1,3-7-1,-2-2 439,2-1 1,1 0 0,2 3 0,0-2 277,0-1 1,0-2 0,0 3 335,0-1-339,0-6 0,7 9 0,2-3 377,4 3-469,8 1 1,-4-4 0,7 0-1,2 1-107,1 2 1,7 2 0,1-1-1,2-1-87,2-3 1,3 3 0,0-3 0,-4 2 11,-4-3 1,-2 3 0,-2-6 0,-1 1 138,-7 0 1,-4 2 0,-4-2 0,-1 0 136,-4-1 0,3 4 0,-8-3 0,0 1-77,-3 3 1,-1 1-377,0-2 160,-6 3 0,3-4 1,-7 11-1,-1 2 24,-2 1 0,-1 4 0,-2-2 75,-4 2 1,4 8 0,-3 4 0,3 3 177,2 1 0,1 1 0,2-1 0,1 0 137,-1 1 0,0 4 1,0 2-1,3 1-61,1 4 0,3 1 1,4 2-1,0-1-135,0 1 0,0 0 0,0 0 0,1 0-187,4-1 1,3 1 0,6-2-521,1-3 356,6-3 0,-4-7 1,5-1-1,1-3-679,-1-5 1,1-4 0,2-2 0,-1-6-559,2-7 0,-5-2 0,-4-8 1428,-6-2 0,8-1 0,-3-2 0</inkml:trace>
  <inkml:trace contextRef="#ctx0" brushRef="#br0" timeOffset="54">15077 8403 7776,'-14'0'0,"-1"0"885,1 0-680,0 0 1,-1 0-1,1 0 33,-1 0 0,0 1 0,-3 3 0,-1 2 220,1 2 0,2-3 0,2 3 0,-1 0 158,1 0 1,4-4 0,2 6-142,2 1 1,1 2-1,5 1-194,0 1 0,2-2 0,3-2 1,3 0-147,0 5 1,4-5 0,-2 7-107,3-1 22,1 1 1,2-2-1,2 3 1,1 3 26,-1 1 1,-3-1-1,1-4-106,4 1 3,-4 7 1,0-10 0,-7 3 108,2-3-96,-4-2 0,4 1 0,-6-1-437,-2 0 0,-1 1 0,-4-3-132,-3-2 0,-3 1 0,-6-4 0,-1-1 88,1 0 1,-2 1 0,-2-4 0,-2 2 315,-3-2 0,6-1 1,-4-2-1,0 0 180,-3 0 1,3 0 0,2 0 88,3 0-169,2-7 0,-1-1 0,1-6 0,1-1-370,4 1 1,2-5 0,7-2-1615,0-1 1165,0-2 896,7 1 0,7-10 0,8 2 0</inkml:trace>
  <inkml:trace contextRef="#ctx0" brushRef="#br0" timeOffset="55">15480 8388 8896,'-6'-8'1039,"4"2"1,-4 8 0,6 2-823,0 6 0,-2 3 0,-1 3 0,-2 3-43,2 5 0,1 8 1,2 3-1,0 2 41,0 3 0,0-3 1,0 1-1,0 2 9,0 1 1,5-4 0,1-3 0,2-4 50,4-1 0,0-5 0,3-2 0,1-3-111,3-6 1,-1 0-1,4-8 1,0-2-164,1-1 1,1-2-1,3-2-1343,-3-3 746,-3-3 1,-7-6 0,-1-1-1555,-4 1 1,-2 0 2149,-7-1 0,-7-5 0,-1-3 0</inkml:trace>
  <inkml:trace contextRef="#ctx0" brushRef="#br0" timeOffset="56">15135 8561 7457,'14'0'0,"1"0"-386,-1 0 0,-4 0 1,-1 0 3786,2 0-2322,8 0 1,1 0 0,7 0 1459,3 0-2618,2 0 0,-3 0 1,0 0-1,-1 0-757,1 0 1,-2-2 0,-1-1 0,-4-2-671,-1 2 0,5-3 1506,-2 1 0,3-13 0,2 2 0</inkml:trace>
  <inkml:trace contextRef="#ctx0" brushRef="#br0" timeOffset="57">16027 8446 7650,'-13'9'0,"2"-1"-302,1-1 224,7-2 0,-8 1-1079,6 4 1157,0-4 0,12 0 0,1-6 0</inkml:trace>
  <inkml:trace contextRef="#ctx0" brushRef="#br0" timeOffset="58">16012 8460 7650,'0'8'3918,"0"0"-2013,0-3-672,0-3-769,0 4 0,0-4 1265,0 2-1164,0-2 1,0 11-1,0-2 372,0 7 1,5-1 0,0 6 286,-2-3-1031,-1 12 1,-2-6 0,1 12-1,3 1-188,0-3 1,1 6 0,-5-5 0,0 0-112,0-4 0,5 1 0,1-4 0,1-4-383,-1-4 0,5-3 1,-1-6-66,3-3 1,1-4 0,0-8 0,1-2-272,-1-6 1,1-8 0,-1-2-378,0-3 948,1 6 0,-1-11 1,1 4-1,-3-4-209,-2-6 1,1 4 0,-4-4 243,0 4 106,-3 1 0,2-5 0,-4 1 0,1 1 77,2 2 1,-1-4-1,-4 0 1,0 4 26,0 4 0,-1 1 1,-2 6 187,-2 1 1,-6 4-96,1 4 0,4 5 69,1 10 0,3 8 1,2 6-1,0-1 237,0-2 1,0 3-1,2 2 1,1-1 67,2 1 1,1 5 0,-3-2 64,2 3-408,0 2 1,0-2-1,0-2 1,-2-1 29,-2 2 1,4 6 0,0 2-226,-2-2-85,-1-8 0,-2 3 0,0-3 0,0 1-1273,0-1 1,0-3-2778,0-7 3666,0-6 1,6-27 0,2-13-1</inkml:trace>
  <inkml:trace contextRef="#ctx0" brushRef="#br0" timeOffset="59">16760 8547 7650,'-4'-15'75,"-1"1"0,-2 4 0,4 1 356,-2-3 1,-6 1 0,3 0 629,0 1 1,-4 7-533,2-2 1,-1 5 0,0 4 575,1 0-827,0 8 1,-2 0 0,0 8 0,3-1 122,-2 2 1,-1 1 0,1 7 0,2 0-213,-3-1 1,1 6 0,2-1 0,2 1-107,1 1 1,4-3 0,-3 5 0,4-2-215,1-3 1,1-6-1,4-2 1,5 0-180,3-2 1,3-6-1,1-8 1,2-2 79,-1-2 0,3-3 0,0-2 0,-1-3 195,1 0 0,-2-12 0,-3 1 160,3-1-51,-3-6 0,5 1 0,-6-5 107,-1 3-107,0-8 1,-1 1-1,-2-4 208,-1 4-192,-7 1 1,5-5 0,-5-1 0,2-1-69,-2-4 0,-1 3 0,-2-2 0,0 1-106,0 1 1,0-3 0,0 7-1,0 1-7,0 1 1,0 4-1,0 3 1,0 5-164,0 3 546,-6 2 1,2 6 523,-5 3-597,6 3 0,-4 9 1,7 2-1,-1 6 276,-4 4 1,2 2 0,-5 6 0,1 0-117,4 3 1,-3 4 0,-1-2 0,1 1-113,-1-1 1,1 4 0,3-1 0,-2 2-280,2 3 0,-4-1 0,3 1 0,0-3-89,3-2 1,1-1 0,0-5 0,0 0-157,0-1 0,6-5 0,2-4 0,2-3 26,-1-2 1,1-4 0,4-2 0,2-2 49,4-3 1,-4-1-1,4-2-118,1 0 221,-5 0 1,11-2 0,-3-2-21,3-6 78,2-3 1,0-1 0,0-1-338,0 1 237,-1 0 0,1-5 0,-2-2 0,-3 0-131,-5 0 1,1-4 0,-4 1 0,-5-2 80,-3 2 1,-3-3-1,-5 4 1,0 0 237,0-1 1,-5 0 0,-2-5 0,-1 2 47,-3 3 0,3 1 0,0 6 0,0-3-130,0 3 1,3 2 0,-3 4 0,0 3-93,0 2 1,-1 3 141,-6 8-13,7 2 1,-4 8-1,4 1 1,-2 1 349,1 3 0,5 4 0,-2-4 761,0 3-840,4 1 1,-4 5 0,6-1 419,0 1-591,0 0 0,-5 0 0,0-1 1,2 1-115,1 0 1,2 0 0,2 0 0,1-2-47,2-3 1,1 1 0,-1-6-1,5-1-369,2-2 1,4-6-1,2-2 1,3-2-667,1-3 1,2-3-1,5-5 1,0-4-4881,-1-4 5952,7-8 0,2-1 0,6-7 0</inkml:trace>
  <inkml:trace contextRef="#ctx0" brushRef="#br0" timeOffset="60">17652 8446 7650,'0'-8'2053,"0"1"1,0 20 0,0 6 0,0 7-1494,0 3 0,0 1 0,0 4 0,-1 3 61,-4-1 0,3 6 1,-2-4-1,0 4-595,0 1 0,2-5 1,-3-1-1,4-3-451,1-7 1,0 2-1,0-7-407,0 0 1,0-1-404,0-6 1,6-9 791,4-6 0,1-6 0,0-9 0,-3-1 198,-2-3 1,-1 1 0,-3-6 16,3-1 162,-4-2 1,6 1 0,-6-1 48,4-3 3,-3-2 1,4 3-1,-4-2 1,1-1 41,2-1 0,1-1 0,-3 4 185,2-4-168,6 4 1,-8 0-1,7 7 1,0 2-39,-2 4 0,3 1 0,-5 3 0,2 4-2,3 4 0,-3 3 0,2 2 90,1 0 0,2 2 1,0 3-1,-2 4 151,-2 4 1,1 1 0,3 1-1,-2-1 329,-1 0 1,-2 6 0,3-1 918,-2-2-1157,1-1 0,0 0 0,-2 2 39,-2 1-305,5 0 1,-8-3 0,5 2-390,-1 1 184,-2 0 1,-4 2-1,2 3 1,2 2-117,-2-2 0,-1 3 0,-2-5 1,-2 2-83,-2 0 0,0-2 1,-4 2-1,2-4-2723,3-4 1437,1-8 1,4-2 1617,3-6 0,9-13 0,8-3 0</inkml:trace>
  <inkml:trace contextRef="#ctx0" brushRef="#br0" timeOffset="61">18401 8431 7650,'9'0'1969,"1"0"0,-7 2 1,2 4-1064,-4 9 1,-1 1-1,0 8 546,0 1-1185,-6 3 1,3 7 0,-7 3 0,-1 4 100,-2 1 0,0 5 1,2 0 153,2-2-408,5-1 0,-2-8 0,6-2 1,0-3-80,0-3 0,6-1 0,4-12 1,4-3 9,6 0 1,-3-2-1,9-1 1,3-5 104,2-4 0,5-1 1,-3 0-1,4 0-238,0 0 1,-2-1 0,-8-3 0,-1-2-1088,-2-2 0,-8-2 1,0-4-2720,-5 0 3092,-8-1 1,3 1 0,-6-1-2213,0 1 2384,0-7 0,-1 5 1,-2-5 629,-2 1 0,-6 4 0,3-5 0</inkml:trace>
  <inkml:trace contextRef="#ctx0" brushRef="#br0" timeOffset="62">18127 8604 7650,'-14'0'0,"-1"0"1663,1 0-191,6 0 793,-5 0-1732,18 0 1,-2 0 0,16 2 0,7 1 71,6 2 1,0 0-1,6-5 1,2 0-394,2 0 1,6 4-1,0 1 1,-2-2-712,-1-1 1,-7-2 0,1 0 0,-1 0-880,-1 0 0,4-5 0,-4-1 0,1-2 1378,1-3 0,-1-2 0,5-2 0</inkml:trace>
  <inkml:trace contextRef="#ctx0" brushRef="#br0" timeOffset="63">19336 8575 8973,'-2'-14'1384,"-1"0"-865,-2-1 0,-4 6 1,2-1-262,-1-1 1,-1 0 0,-7-1 0,-2 4-443,-1 2 0,-7 1 0,2 5 0,-3 0 317,-2 0 1,1 2 0,-1 3 0,0 4 139,0 4 1,7 1-1,4 1 406,7-1-462,-2 1 1,12 4 0,-4 0-1,3-1-38,2-2 0,2 3 0,3 0 1,6 0-178,6 2 0,1-5 0,4 5 1,1-2-155,-1 0 0,2 5 0,5-5 0,0-1-3,-1-2 1,0 3-1,-3 0 1,-1-1 102,2-2 0,-5-2 0,-2 0 0,-3 1 188,-2-1 0,-6 1 0,-3-1 104,-4 0 1,-12 6 0,-5-1 186,-4-2-332,-4-1 1,-5-1 0,0-2 0,0-2-29,0-2 0,5-4 0,1 3 0,-1-2-86,1-2 0,2-3 0,7-1-730,0 0 317,6 0 1,-4-1-1,6-4-1032,-2-5 0,5-7 1,-4-4 1463,1-1 0,-2-2 0,-6-5 0</inkml:trace>
  <inkml:trace contextRef="#ctx0" brushRef="#br0" timeOffset="64">3208 9770 7650,'0'-8'3734,"0"3"-2690,0 10-797,0 9 1,0 4-1,0 6 878,0 1-819,0 2 0,0 8 0,0 4 949,0 2-992,0 3 1,5 0 0,0 3 0,-1 1-110,3-2 0,-6-3 0,4-4 1,-3-6-798,-2-2 0,0-9 1,0-3-1735,0-3 0,0-10-605,0-6 2982,0-6 0,-7-15 0,-1-1 0</inkml:trace>
  <inkml:trace contextRef="#ctx0" brushRef="#br0" timeOffset="65">2935 10043 9065,'14'8'1787,"2"0"0,3-5 1,5 2-1260,3-2 0,4-1 0,2-4 1,6-1-622,2-2 0,2-1 0,1 1 0,-1-5-1364,0-2 1,0 2 0,-1 0 1456,-4-1 0,4-2 0,-6-1 0</inkml:trace>
  <inkml:trace contextRef="#ctx0" brushRef="#br0" timeOffset="66">3769 9654 7650,'0'-14'0,"0"5"727,0-1 30,-6 7 1,3-4-53,-7 7 0,7 2 0,-2 3 0,3 4 143,2 4 0,0 6 0,0 4 0,0 2-191,0 6 1,0 2-1,0 1 1,0 4-225,0 4 1,0 1 0,0 0 0,2 0-339,3 0 1,-4 2 0,4 0 0,-3 0-459,-2-4 0,0-7 1,-2-1-1,-1-2-840,-2-2 0,0-7-347,5-3 123,0-9 1038,0-4 1,2-19-1,1-4 315,2-4 1,0-1-1,-5 4 1,0-3 43,0-1 1,1-2 0,3-3 0,0 1 22,0 2 1,-3 0 0,1-5 0,1 1 83,2-1 0,4 0 0,-2 2 0,1 1-80,3 2 0,-3 2 0,1-4 143,3 2-145,0 7 0,-2 1 0,0 8 0,1 0 29,2 0 1,1 5 0,2-2 3,3 3 48,-3 9 1,5-4-1,-7 6 1,1 3 213,-1 0 1,0 3 0,-1 1-1,-2 1 61,-1 2 1,-2 5-1,3-3 1,-3 0-151,-1 0 0,-1 4 1,-3-1-1,2 2-138,-2-2 0,-1 3 1,-2-3-1,0 3-310,0 2 0,0 0 0,0 0 1,0-2-315,0-3 0,-5 1 0,0-6-1076,2-1-716,-5-2 1642,6-8 0,-4-3 711,6-10 0,6-9 0,2-9 0</inkml:trace>
  <inkml:trace contextRef="#ctx0" brushRef="#br0" timeOffset="67">4719 9971 7650,'-15'-10'0,"1"1"1113,0-2-595,-1 4 1,1-6 466,-1 4-746,1-4 1,0 4-1,-1 1-33,1 1-159,6 2 1,-5 5 0,3 0 117,-2 0 1,-3 7 0,1 4 0,-1 5 117,1 3 0,4 7 0,1-1 0,-1 6 0,2 2 1,-3 2 0,6-3 0,2 3-71,2 2 0,-4 0 0,0 3 0,2-3-112,1-2 0,7-1 0,1-6 0,2-1-336,4-3 0,-4-3 0,1-6-326,2-1 495,2-6 1,6-2-1,0-6 1,-1 0 183,-2 0 0,-2-6 0,1-4 0,-1-4 45,1-5 1,-1 1-1,0-4 1,1-1-49,-1 1 0,1-7 1,-1-4-1,-1 1-238,-4 1 0,2-2 0,-4-2 0,-1-1-87,1 1 1,-3-3 0,-4 4 0,0 2-65,0 2 1,0 3-1,0 3 1,0 5-213,0 3 516,-6 8 1,4 3 0,-2 10 557,2 4-470,2 4 1,0 1 0,0 2 756,0 4-645,0 2 0,0 2 1,0 0 695,0 2-719,0 1 0,0 2 1,0-1-1,0 1-5,0 0 0,0 4 0,0 1 1,0-2-162,0-2 0,0-2 1,0-1-1,0-2-427,0 1 0,0-1 0,0-7-1525,0 1 0,0-8 7,0-11 0,5-8 0,1-11 1904,2-5 0,2-3 0,4-2 0</inkml:trace>
  <inkml:trace contextRef="#ctx0" brushRef="#br0" timeOffset="68">5165 9813 7650,'-7'-8'4690,"6"1"-4012,-6 7 1,7 7 0,0 4 0,0 5-115,0 3 0,0 7 0,0-1 0,2 6 80,3 2 0,-4 7 1,6-1 112,-1 2-708,-4 2 1,4-1-1,-4-2 1,1-3-412,2-2 1,-1 3 0,-4-4 0,0-4-2770,0-4 0,-6-6 1033,-4-5 1,-2-9 2097,-3-6 0,1-6 0,-1-9 0</inkml:trace>
  <inkml:trace contextRef="#ctx0" brushRef="#br0" timeOffset="69">4891 10101 7650,'7'8'344,"1"3"1,6-5 345,0 2 1,1-5-1,1 2 1,1-3-532,3-2 0,5-2 1,-1-1-1,5-3-1064,5-2 1,1-2 0,6-4 904,2-1 0,-3 1 0,10-1 0</inkml:trace>
  <inkml:trace contextRef="#ctx0" brushRef="#br0" timeOffset="70">6085 9913 7650,'-14'0'633,"0"0"0,-1 0 0,1 0 370,-1 0 1,6 0 0,-1 0-464,-1 0 1,-2 7-1,1 2 2,2 4 0,-1 3 0,6 3 427,2 5-713,-5-3 0,6 11 1,-3-1 458,4 4-657,1-3 0,0 9 0,0-4 0,0 1-117,0 1 1,0-2 0,1 2 0,4-2-229,5-2 1,-2-6 0,3-6 0,3-3-159,4-2 0,3-8 0,-4-6 0,4-2 80,1-2 1,2-6 0,5-4-1,0-4 421,0-6 0,4-2 0,1-8 0,-2-2-26,-2-2 0,-1-4 1,-2 3-1,-1-2-13,-2-3 0,-7-2 1,2 1-1,-3 1-28,-1 1 0,-6 1 0,-1-5 0,-1 0-26,-4-1 1,-1 8-1,-2 2 1,-2 4 14,-3 1 0,2 2 0,-5 3 0,2 5 350,2 3 0,-2 1 154,1 1 1,0 7-265,5 7 1,0 7-1,0 9 1,0 1 125,0 3 1,0 5 0,2 1-1,1 4 119,2 4 0,0 6 0,-5-2 1,0 2-201,0-2 1,0 7-1,0-5 1,0 0-290,0 2 0,0-1 0,0 4 1,0 0-262,0-2 1,-5-3 0,0-11 0,2-1-406,1 1 1,-2-2 0,-1-3 0,2-4-1733,1-4 2191,2-8 0,6-8 0,2-12 0,2-4 103,0-3 1,-2-6 0,3 1 0,-3-4 204,-2 0 1,1-1 0,-4 0 0,2 0 186,-2 1 1,0-3 0,0-1 147,2-1-345,0 5 1,-5-3 0,1 2 0,3-2-162,0 1 0,3 3 0,-4 1-555,2 2 468,6 7 0,-5-4 1,6 6-1,-3 3-66,2 2 0,2-1 0,2 6 0,-1 2 192,0 1 0,1 2 1,-1 0-1,0 2 221,1 3 0,-1 1 0,-1 5 0,-2-1 205,-1 1 1,-2 3-1,3 4 1,-3 1 48,-2-1 0,1 4 0,-4 2 0,2 3-87,-2 2 0,3-5 0,-1 0 0,-2 2-252,-1 1 1,-2 5 0,0-2 0,0-3-92,0 1 0,0-3 1,0 1-324,0-2-32,0-7 0,0 4 0,0-7-2494,0 1 711,0-7 2150,0-8 0,0-15 0,0-7 0</inkml:trace>
  <inkml:trace contextRef="#ctx0" brushRef="#br0" timeOffset="71">7510 9971 7470,'-15'-14'0,"1"1"0,1 2 0,2 1-51,1-1 0,1 4 1,-6 3 310,1 2 0,0 2 1,-1 2 201,1 2 0,-1 4 0,3 7 0,0-1 218,3 1 0,1 4 0,-3 0 680,1-1-1070,7 4 0,-8-1 0,4 4 0,1-1 20,0 2 0,1 1 0,3 3 0,-1 2-232,-2 2 1,0 0-1,5-6 1,0 3-162,0 2 0,5-4 0,2 1 0,1-6-312,3-3 0,3-2 0,4-6 1,1-3 39,-2-5 1,4-4-1,0-1 1,0-1 120,0-4 0,-1-3 1,-4-8-1,0-2 185,-3-1 0,-2-7 1,4 2-1,-2-1 65,-4 1 1,2-3 0,-6 3 0,-2-3-4,-1-2 0,-2 0 0,0 0 158,0 0-120,0 1 1,0 4-1,0 0 187,0-2-227,-7-1 1,4 3-1,-5 0 1,0 0-430,0 2 0,5-6 0,-2 6 0,4-2-2040,1 0 2458,0 7 0,6-4 0,2 6 0</inkml:trace>
  <inkml:trace contextRef="#ctx0" brushRef="#br0" timeOffset="72">7956 9942 7949,'-5'-9'0,"-1"1"0,-1 0 725,1 0 1,-1 3 0,4-5-3,-2-1 0,-6 5-413,2 1 1,1 3 0,-2 2 33,-1 0 1,-2 8-1,-1 5 1,-1 6-14,1 4 1,4 5 0,2 8 242,2 0-456,-5-4 1,7 10 0,-4-4 0,2 4-10,3 1 0,1-1 1,2-2-231,0-2-27,0-6 1,7 1 0,2-9 0,4-4-201,1-4 1,1-4-1,1-2 1,1-5 3,3-4 0,0-1 0,-2-1 0,1-4 186,-1-5 0,-2-7 0,-2-4 0,0 0 101,1 0 0,-6-4 0,-1 1 1,-1-3 221,-4-2 0,-1 0 0,-2 0 1,0 1 3,0-1 1,0 5 0,0 0 0,-2-2-115,-3-1 0,2-2 0,-5 2 1,2 2-163,2 1 0,-2 4 0,1-4 1,2 0-828,1 2 0,2 1 0,0 7 0,2 1 934,3 4 0,3-4 0,6 5 0</inkml:trace>
  <inkml:trace contextRef="#ctx0" brushRef="#br0" timeOffset="73">8502 9870 7650,'-14'-4'231,"0"-1"-247,-1 0 0,1 0 1,-1 0 482,1 2-355,6 2 1,-5-4 0,4 0-1,-2 3-122,1 6 0,-3-1 1,5 6-1,-1 4 584,-1 5 1,2-1 0,-2 7-1,6 0 273,2-1 0,2 4 1,0-3-1,0 5-329,0 4 1,6-1-1,4 5 1,3 0-253,1-1 0,1-4 1,-3 2-1,0-2-314,-3 2 0,-6-6 0,2 3 0,-3-7-430,-2-4 0,0 0 0,-2-6-952,-3 0 0,-3-1-666,-6-3 1543,0-4 0,-1-6 0,2-1 242,4-4 1,-2 2 0,6-7 0,2-1 377,1-2 0,2-1 1,0-1-1,0 1 244,0-1 0,0 1 1,0 0-1,2-1 167,2 1 0,4-2 1,7-2-1,-1-1-86,1 2 0,5 1 0,3 1 0,2-1-436,4-3 1,-3 3-1,9-5 1,-2 0-31,1-3 1,6 2 0,-3-2-1,-1 0-59,-2 2 1,-5-5 0,-5 4 347,-5 1-100,3-5 0,-12 6 0,1-3 0,-5 5 50,-1 3 1,0 1 0,-7 1-145,-2 0 0,-4 4 1,-7 2-1,1 2-147,0 2 0,-6 9 0,1 5 0,2 3-74,1 1 1,-4 7 0,1 1-1,2 2 177,1 0 1,3 0 0,2 5 0,1 1 366,-1 4 1,5-4-1,1 4 1,3-4-25,2-1 1,0 0-1,0-1 1,2 1-69,3 0 1,3-7 0,7-2-333,5-4-77,-4-2 1,11-1 0,-5-4 0,2-4-324,0-3 1,-5-4-1,4-3 1,-2-6-569,-4-6 0,-1-1 0,-3-4 1,-2-1 1047,-1 1 0,-7-9 0,3-5 0</inkml:trace>
  <inkml:trace contextRef="#ctx0" brushRef="#br0" timeOffset="74">9884 9683 7650,'0'-8'-342,"0"2"171,0-1 0,0 6 1224,0-6-431,0 7 445,0 0 0,0 7-389,0 2-463,0 4 1,0 8-1,0 3 1077,0 3-677,0 2-251,0 0 1,0 4-1,0 3 1,0 0 570,0 4 1,0-3-315,0 1-263,0 1-373,0-2 0,4 2-428,1-5 452,0 6-660,-5-16 422,0 10 257,0-18-46,0 4-2239,0-5 889,0-7 655,0-2-76,0-6-1538,0-6 1091,-6 4 522,4-17 714,-11 9 0,5-17 0,-6 5 0</inkml:trace>
  <inkml:trace contextRef="#ctx0" brushRef="#br0" timeOffset="75">9481 9928 7650,'8'0'419,"-2"0"-419,0 0 2339,-4 6-1073,4-4-538,1 4-268,1-6 55,6 0 1,9 5 0,5 0-1,9-2 1,6-1 0,5-2 1085,5 0-2706,3 0 715,2-7 1,-1 4-1527,1-7 0,-6 1 530,1-6 1098,0-5-2931,-2 4 3219,-1-5 0,-7 0 0,0-1 0</inkml:trace>
  <inkml:trace contextRef="#ctx0" brushRef="#br0" timeOffset="76">10445 9482 7650,'0'-8'2178,"0"0"-598,0 3-508,0 3 485,0-4-1162,0 6 1,0 2 0,0 2 0,0 6 301,0 3 0,0 8 0,0 4 1,1 6-89,4 2 0,-3 7 1,2-2-1,-2 4-299,-2 1 1,0 2 0,2 1 0,1 2-454,2-1 1,-1-3-1,-4 0 1,0-3-100,0-2 0,0-4 0,0-8 0,0-3-1601,0-5 1,-4-8 1113,-1-1 0,0-9 1,5-1-1,0-8 368,0-4 0,0-4 0,0-2 434,0-1-86,0 0 1,0 0 0,0-1-1,0 3 52,0 1 1,2 3 0,1 2 131,2 1 0,6 7-39,-2-2 1,4 10-1,2 5-197,-1 2 1,2 4-1,3 2 1,4 1 77,-1-1 0,5-2 1,-1-2-1,4 0 220,4 1 1,1-2 0,-2-4-1,4-4-82,0-3 0,0-2 0,-5-2-123,1-3 8,1-3 0,-7-8 0,-3-1 0,-5-4-9,-3-1 0,-2 2 0,-1-4 0,-2-1-107,-1-2 0,-7-2 0,2 2 0,-3 1-39,-2 2 1,0 2 0,0-4 0,-2 4-169,-3 1 1,2 2-1,-7 4 1,-1 3-40,-2 2 0,-1 4 1,-2 6-1,-2 0 409,-1 0 1,0 6 0,3 4-1,-1 4 248,-3 5 0,1-1 0,6 4 416,4-1-550,-4 4 1,10-2-1,-5 4 1,1 0 204,4 2 1,2-8 0,1 8 0,0-2-47,0 0 0,0 2 0,1-1 0,2 1-377,2 0 0,6-7 1,-1-2-1,3-4-632,1-2 1,1-4 0,-1-2-1,0-2-608,1-3 1,-1-1-1,2-4 1,2-4 1260,1-9 0,13-5 0,-2-9 0</inkml:trace>
  <inkml:trace contextRef="#ctx0" brushRef="#br0" timeOffset="77">12056 9669 7650,'0'14'1299,"0"-4"1,0-1 2000,0 3-2814,0-6 0,5 12 0,0-2 0,-1 4 74,3 6 0,-4 3 1,5 3-1,0 3-356,0 2 0,-5-1 0,2 4 0,-3-3-387,-2-2 1,0 1 0,0-5-1,0 1-635,0-4 1,-5-1 0,0-8-2892,2-1 1759,1-2 1616,-4-8 0,4-8 1,-3-12-1,4-4 346,1-3 1,0-6 0,1 1 941,4-4-553,-3 0 0,6-1 0,-5 0 0,3 0 409,2 1 1,0-1-1,3 0 1,-1-1-451,1-4 1,2 5 0,1-1 0,1 4-503,-1 1 1,1-1 0,-1 2 0,2 5-903,3 3 0,0 2 0,9-1 1044,2 1 0,8 6 0,-1 1 0</inkml:trace>
  <inkml:trace contextRef="#ctx0" brushRef="#br0" timeOffset="78">12689 9698 8553,'0'14'1052,"0"0"0,0 1 0,0-1 387,0 1 0,0 5 0,0 4 949,0 4-1907,6 7 0,-2-3 1,4 6 797,-2 2-1068,-1-5 0,0 5 0,-1-6 0,0-2-321,-3-2 1,-1 4 0,0-2-1,0-5-734,0-6 1,-5-5 0,-1-4-2751,-2-2 0,5-5 3594,-2-10 0,-3-9 0,0-9 0</inkml:trace>
  <inkml:trace contextRef="#ctx0" brushRef="#br0" timeOffset="79">12890 9539 7123,'-8'0'0,"2"-6"0,6-2 0</inkml:trace>
  <inkml:trace contextRef="#ctx0" brushRef="#br0" timeOffset="80">13495 9726 7650,'-15'-6'197,"1"0"0,-1-6 0,1 3 179,0-2 0,4 3 0,1 0 0,-3 0-383,0 0 0,-3 5 1,1-2-1,-1 3 73,1 2 1,-5 2 0,0 3 0,1 4 286,2 4 0,2 6 0,-1 2 0,1 1-29,0 4 1,1 1 0,3 2 0,4 1-71,-1 4 1,6-4 0,-4 5 0,3-1-35,2-1 0,0-1 0,2-6 165,3-2-274,3-6 0,6 1 0,2-10 0,2-4 42,1-3 1,5-2 0,-3-2-311,1-3-11,-4-3 0,7-11 0,-4-2 0,0-1-119,0-4 0,-2-1 1,-5-2-1,0 1 79,1-1 1,-6 0 0,-1 0 0,0-1 116,0-4 0,-4 4 0,0-4 0,-2 4 107,-2 1 1,0 7-1,0 3 1,-2 4 171,-2 6 0,0-2 1,-4 9 12,2 8 0,-4 4 0,6 12 744,0-1-693,-4 11 0,7-8 0,-4 11 1,2-1 271,-2-1 1,3 7 0,-2-1 0,2 2-177,2 2 0,0 1 0,0-1 0,-1 0-106,-4 0 0,3 0 0,-3 0 1,2-1-252,-2-4 1,2 2 0,-6-6 0,-3-4-567,0-4 0,2-5 0,-1-5 1,-4 0-649,-2-2 0,-2-1 0,4-10 1,1 2 625,-1-2 0,1-1 0,0-4 0,-1-1 246,1-2 1,0-6 0,-1 1 376,1-3-8,6-1 1,-3 0-1,4-2 1,1-2 187,-1-1 0,3-5 0,4 3 798,0-1-833,0 4 0,6-7 0,4 4 0,2-2 139,3-2 0,-1 4 0,2 0 1,3 2-124,5 0 1,8-5-1,3 5 1,2 0-283,3-2 1,2 3-1,2-4 1,1-1-274,-2 1 1,4-2 0,-10-5 0,-1 0 51,-2 1 0,-5-1 0,-4 0 0,-2 0 242,-3 1 0,-5-1 1,-6 0 434,3 0-225,-6 0 1,0 6 0,-6 0 0,0 2 226,0 4 0,0 1 0,0 1 120,0 1-233,0 0 1,-1 6 164,-4 3 0,3 5-97,-2 5 1,0 4-1,1 9 1,-2 3 182,2 1 0,2 2 1,1 6-1,0 2 66,0 2 0,0 4 0,-2-3 0,-1 1-200,-2-1 0,0 3 0,4-3-409,-4 2 48,3-5 0,-6 8 1,5-5-1,-2 0-16,2 1 1,-3-3 0,1-4-1030,2 0 693,1-7 0,2 4 0,0-7-1102,0-2-50,0-7 1240,0-4 0,2-7 0,1-4 1,3-6 221,2-7 1,-5 2-1,4-5 1,-2 2 17,-1 0 1,3-7 0,-4 2 0,2-3 128,-2-1 0,3-1 1,1 2-1,1 1 9,3 2 0,-3-3 0,2-4 0,-1 4-159,-1 0 1,5 5 0,-4-2-323,4-2 243,2 5 0,-6 1 0,1 5-187,1 1 260,2-1 1,-4 1 0,1 1 0,1 4-16,2 4 0,-3 3 1,-1 2-1,2 0 160,2 0 0,2 0 1,-3 2 132,-2 3 0,3 1 0,-5 5 0,1-1 110,1 1 1,-5 2 0,3 1 0,-2 1-52,-3-1 0,4 2 0,-1 2 0,0 2-135,1 3 0,-2-1 1,-4 4 14,4-2-128,-3 0 0,4 4 1,-6 3 17,0 2-147,0-2 1,0 2 0,0-7-691,0-2 275,0 0 1,-5-2-1,0-3-1814,2-3 1,2-4 1846,1-8 0,6-18 0,2-16 0</inkml:trace>
  <inkml:trace contextRef="#ctx0" brushRef="#br0" timeOffset="81">14761 9611 7650,'-2'8'1577,"-3"-3"1,4 3-1,-4 2-1012,3 2 1,2 4 0,0 4 0,0 4 53,0 3 0,0 6 0,0 3 195,0 0-636,0 3 0,0 4 0,0 2 1,0-1 59,0 0 1,2 0 0,1-10-215,2-2-37,6-2 0,-3-3 1,6-3-260,1-4 157,-1-11 1,2 2-1,2-6 1,1-2-357,-1-1 1,-1-2 0,1 0 0,1-2-272,-1-2 0,-7 0 1,-3-5-1,0-1-244,0 2 0,-5-9 0,2 2 986,-4-1 0,-1 0 0,0 2 0</inkml:trace>
  <inkml:trace contextRef="#ctx0" brushRef="#br0" timeOffset="82">14343 9842 7650,'15'6'381,"-1"-4"1,2 4-1,3-1 553,5 0 1,10-1 0,6-4 256,6 0-1024,12 0 0,3 0 0,6 0 0,0 0-174,-2 0 0,-1 0 0,-8-1 138,-3-4-2,-10 3 0,-4-4-138,-11 6-102,-8 0 0,-16-5-468,-8 0 0,-4-1 1,-7 1-552,1-4 1,6 1 1129,3-2 0,-3 0 0,0-4 0</inkml:trace>
  <inkml:trace contextRef="#ctx0" brushRef="#br0" timeOffset="83">16660 9496 8078,'-15'-8'989,"1"-5"-925,0 4 1,-1 1-1,1 0-194,-1 1 1,1 1 0,0 3 346,-1-2-104,1 0 1,0 10 0,-1 1 787,1 2-640,-1 2 1,1 6 0,0 2 0,1 2 317,3 3 1,2 1 0,5 5-1,-2-1-157,2 1 0,1 5 0,2 1 1,0 2-31,0 3 0,0 1 0,0 2 0,0-1-239,0-4 0,2 4 0,1-5 0,2-1-212,-2-2 0,-1-8 0,-2-4 1,0-1-2347,0-4 431,0-1 0,0-9-1119,0-7 3093,0-7 0,-7-14 0,-1-1 0</inkml:trace>
  <inkml:trace contextRef="#ctx0" brushRef="#br0" timeOffset="84">16012 9770 9198,'8'6'2878,"0"-4"-597,-3 2-1765,3 4 0,8-6 0,5 3 719,8-4-953,6-1 1,8 0 0,2 0-837,3 0-67,-4 0 0,6-6 0,-7-2 0,0-2-1936,1 1 0,-1-1 2557,0-4 0,0-1 0,0 1 0</inkml:trace>
  <inkml:trace contextRef="#ctx0" brushRef="#br0" timeOffset="85">16933 9482 11684,'0'14'1415,"0"2"0,0 3-797,0 5 1,0 5 0,0 5 0,0 4 107,0 4 0,5 1 0,0 0-596,-2 0-124,-2 0 1,-1-1-1,0-4-868,0-4 701,0 3 1,0-9 0,0 3-1741,0-6 1107,0-7 1,0 3-741,0-7 66,0-6 1034,0-2 1,0-17 0,0-5 567,0-4 0,0 0 1,2-2-1,1 0 306,2-1 0,0-1 1,-4-5-1,3 1 409,0-1 1,6-2-1,-4 0 1,1-3-290,-1 2 1,5 2 0,-3 1-182,0 0-252,5 0 1,-5 5 0,5 2-1403,-3 1 825,2 2 0,-4 5 1,7-1-1,-1 2-2319,1 4 0,1 1 2769,3 3 0,3 3 0,7-4 0</inkml:trace>
  <inkml:trace contextRef="#ctx0" brushRef="#br0" timeOffset="86">17681 9640 7650,'-14'-6'144,"4"3"1,1-7 577,-3-1 0,4 4 0,-1 1-320,-2 0 1,-2 4 0,-1-3 144,-1 4 0,2 2 0,2 6 1,2 5 18,-3 6 1,4 8-1,0-3 1,0 6-98,0 5 0,5-2 0,-3 5 0,1-1-205,0 1 0,0 0 0,5 3 0,0-2-469,0 2 0,2-3 1,3-2-1,3-3-370,0-5 0,5-3 0,-2 0-719,6-5 975,-1-3 1,5-8 0,-5-3-1,2-3-11,1-2 0,0-2 1,-5-4 226,1-9 107,-1 1 0,1-8 0,-3 2 0,0-4 53,-3-3 0,-4 0 0,3 2 0,-2 1 138,-2-2 1,-3-1-1,-1 0 1,0 1-89,0 2 1,0 0 0,0-3 0,0 1-198,0 2 0,-1 2 0,-3-4 0,0 4-803,0 1 0,3-4 0,1 2 1,0 1 892,0 3 0,0-4 0,0 1 0</inkml:trace>
  <inkml:trace contextRef="#ctx0" brushRef="#br0" timeOffset="87">17983 9654 7854,'-9'-4'1222,"-1"-1"-102,-1 2 1,5 3-433,1 5-519,3-4 0,2 12 0,0-4 0,0 6 286,0 4 0,0 3 1,2 7-1,1 0 328,2 0 0,1 1 0,-3 2 0,2 3-271,-2 2 1,-1-5-1,-2 2 1,0-2-406,0 1 1,0-7 0,0 1-1,0-3-682,0-2 0,2-4 0,1 1-687,2-3-238,-1-8 836,-4-2 0,2-7 206,3-4 389,-4-3 0,6-6 0,-7-1 0,0-1 35,0-3 1,0 1-1,0-4 1,0 0 84,0-1 1,5-1 0,-1-4 0,0-1 21,-3 0 1,4 5 0,0 0 0,0-2-5,1-1 1,-4 0 0,4 2 0,-1 1 7,-1-2 1,6 4 0,-4-1 0,1 2-95,-1 4 0,5 2 1,-3 4-1,2 3-162,0 2 1,-1-4 0,6 6 0,-1 0 89,0 3 1,-4 1-1,0 1 218,1 4-100,2-3 0,1 11 1,0-6 763,1 1-496,-7 5 1,4-5 0,-4 7 0,2-1 147,0 0 0,-7 6 0,3-1 0,-1 0-95,0 2 0,1-4 0,-3 7 0,2 0-169,-2-1 0,-1 4 0,-2-5 1,0 2-100,0 0 1,0 0-1,0 5 1,0-2-344,0-3 0,0 2 1,0-6-1036,0 3 835,0-12 1,-5 8-2521,0-9 1989,1-4 0,4-1 1,0-10-2975,0-4 3966,0-11 0,-7-2 0,-1-7 0</inkml:trace>
  <inkml:trace contextRef="#ctx0" brushRef="#br0" timeOffset="88">18832 9626 10457,'-1'13'1203,"-3"-2"0,0-2-699,0 2 0,3 4 1,1 4-1,0 7 1,0 6 1,0 0 0,-2 6 0,-1 0-224,-2-1 0,0 5 0,5-4 0,0 2-102,0-2 1,5-2 0,2-8 0,-1-1 14,0-3 0,6 0 0,-3-8-388,4-3 165,1-8 0,1 6 0,1-6-1382,3-2 835,-3-8 0,9 2 0,-5-6 0,-1-3-420,2 0 1,-4-3-1,6 1 1,-3-1 182,-2 1 0,-7 0 0,-3-2 0,-1-2 812,-4-1 0,-2 0 0,-1 4 0</inkml:trace>
  <inkml:trace contextRef="#ctx0" brushRef="#br0" timeOffset="89">18588 9813 8697,'-5'9'0,"-2"-1"0,1 0 645,0 0 1,1-3-1,6 3-133,4-1 0,10 2 0,9-4 0,4-2 55,6-1 0,3-2 1,6 0-1,0 0-461,0 0 0,0 0 0,-1 0-1092,-4 0 816,-3 0 1,-3-5-1,-1 0 1,-6 0-480,-2-1 1,-4 0-1,-5-6 1,1 3 648,-1-2 0,0-2 0,1-2 0</inkml:trace>
  <inkml:trace contextRef="#ctx0" brushRef="#br0" timeOffset="90">20185 9525 12263,'0'16'1035,"0"2"0,0 2-496,0 3 1,0 1-1,0 6 1,0 4-141,0 4 0,0 4 0,0 1-74,0 0-181,0 0 0,0 0 0,0 0-85,0 1-17,6-8 1,0-5 0,7-7-119,2 1-52,-4-10 1,11 2 0,-4-12-1,2-2-289,3-1 0,-1-2 0,4-2 1,-4-3-1198,-1-4-73,-2-4 700,-4-1 610,-1-1 0,-1 1-726,-4 0 551,4-1 261,-11 1 0,4-1-1578,-6 1 1869,0 0 0,0-7 0,0-2 0</inkml:trace>
  <inkml:trace contextRef="#ctx0" brushRef="#br0" timeOffset="91">19839 9698 7650,'8'6'0,"5"-4"0,-11 4 0,4 0 1767,0-4-1119,-4 4 0,11-4-30,-4 3 1,6-4 0,2 6 0,4-2 0,3-1 1813,7 0-2056,4-3 0,1-1-884,6 0 539,-5 0 0,0 0-1736,4 0 924,-4 0 487,0 0 242,-2-6-1476,-6-2 592,-7 0 487,5-5-294,-4 5 743,-1-6 0,5-1 0,-5 1 0</inkml:trace>
  <inkml:trace contextRef="#ctx0" brushRef="#br0" timeOffset="92">20832 9511 7650,'0'8'-1437,"0"-2"1197,0 0 240,-6-4 2304,4 11-889,-4-12-636,-1 12-293,6-5 1098,-6 7-1144,7-1 1,0 5 0,0 2 0,0 1 0,0 4 0,2 1 632,3 2 0,-2 0 1,6-1-258,3 1-423,-6 0-250,7 0 1,-10-1-33,7 1-48,-7 0 80,10 0 1,-12-5-197,4 0 74,3-7 49,-7 4 1,6-6-884,-7-1 275,0 0-1252,0-6-89,0-1 1,-2-7 719,-3 0 1159,4 0 0,-12-13 0,5-3 0</inkml:trace>
  <inkml:trace contextRef="#ctx0" brushRef="#br0" timeOffset="93">20976 9338 7650,'-15'0'674,"7"0"-464,-4 0 1,4 0-519,-7 0-1119,7 0 1427,2 0 0,6 0 0,0 0 0</inkml:trace>
  <inkml:trace contextRef="#ctx0" brushRef="#br0" timeOffset="94">21163 9453 7650,'0'-8'2004,"0"2"-1355,0-1 1950,0 6-2108,0 7 0,0 10 1,0 13-1,0 0 0,0 1 363,0 4 1,0-2-1,1 6 181,4 2-613,-3 1-187,4 3 0,-1-1-516,0 0 189,0-6 141,1-2 0,-4-2-1054,2 1 573,4 0 99,-6-12 0,4 0-330,-6-2 1,0-4 280,0 3 0,0-8-462,0-2 317,0-5 112,0 2 271,0-6 1,0-2-509,0-2 443,0-4 1,0-11 0,0-2 0,0-2-1,2-2 1,3-1 93,4 2 1,4-3 0,0 1 116,-3-6 1,4 7 75,0-4 1,1 4 1048,4-4-519,-3 0-381,-2 0 1,1 0 885,-1 1-451,0 5-256,1-4 77,-1 11-742,1-11 230,-1 11 1,0-5-1968,1 7 1034,-7-1 446,5 1-842,-5 0 0,6-1 1358,0 1 0,1-1 0,-1 1 0</inkml:trace>
  <inkml:trace contextRef="#ctx0" brushRef="#br0" timeOffset="95">21623 9928 7650,'8'0'0,"5"0"363,-11 0-182,4 0-91,0 0 1,-2 0 844,5 0-372,1 0-441,-2-7 0,5 4 0,-5-6 0,1-3 0,1 0-50,1-3 1,2 1 0,1-2 23,0-3 2,1 3 0,-1-10 0,-1 5-47,-3-1 72,2 4-29,-10-9 0,9 10-107,-6-7-67,0 6 76,-5-9 0,0 11-129,0-3 99,0 3 194,-7 1-103,-1 1-31,-6 6 0,0 2 675,-1 6-303,1 0-163,-7 6 52,5 2 1,-6 11 0,4 2 0,-1 0 165,1 0 0,-2 9 0,0-1 0,3 3-109,1 3 0,3 2 0,2 6 0,3 0 421,1 0-349,3-6-604,4 4 152,0-4 47,0 0 133,6 5 0,2-14-488,6 1 219,7-7 162,2-7 1,5-2-1246,1-4 617,0 4 200,0-11 0,1 4-168,4-6 1,-4 0-24,4 0-739,-4-6 825,-8 4-1,4-11-1074,-7 4 1139,0-4-213,-4-2-1041,-7 1 1686,-8 0 0,-8-7 0,-7-1 0</inkml:trace>
  <inkml:trace contextRef="#ctx0" brushRef="#br0" timeOffset="96">23868 8993 6661,'0'-8'1122,"0"0"-573,0 3 1,0-3-1,0-7 296,0 1 0,0 4 0,0 1 285,0-2 0,0-2 910,0-1-1592,0 6 1,-2 3 0,-1 11 0,-4 9-182,-1 7 0,4 7 0,-6 6 1,0 6 93,2 6 1,-3 9-1,5 0 381,-2 4-599,5 9 1,-4-5 0,7 2 432,0-9-503,0 1 0,0-13 0,0 3 0,0-7-246,0-7 0,2-2 0,1-13 1,2-2-840,-2-1 0,0-3 1,2-3-251,5-5 1,2-5-1,3-5 1,1-5-1781,3-3 3042,-3-7 0,11-3 0,-4-6 0</inkml:trace>
  <inkml:trace contextRef="#ctx0" brushRef="#br0" timeOffset="97">24083 9093 7650,'7'8'196,"1"-1"1,6-6 0,1 3 1109,-1 0 0,7 1 0,4-5 0,7 0-58,7 0 0,9 0 0,4 0 0,7 0-822,9 0 0,-1-5 1,11-1-1,-3 0-372,-3-1 1,-10 1 0,-15 3 0,-7-2-608,-7 2 0,-17 2 82</inkml:trace>
  <inkml:trace contextRef="#ctx0" brushRef="#br0" timeOffset="98">24529 9165 7650,'-1'-12'-1357,"-2"0"1682,-2 3 1,0 4 0,3-3 731,-2 2-710,2 1 1,-6 5 828,3 0-197,4 0 623,-6 0-1225,1 0 1,4 1 0,-3 4 1293,4 5-1193,1 3 0,0 6 0,0 1 1,0 1 188,0 0 0,0 5 1,0-2-1,0 4-187,0 6 0,1-4 0,3 6 0,0-3-177,0 1 1,-1-1-1,0-4 1,2 0-127,-2 0 1,-1-2-1,-2-3 1,0-5-195,0-3 0,0-2 0,0 1-3027,0-1 1151,0-6 1,0-3-2039,0-10 2805,0-3 0,0-8 1126,0-3 0,0-4 0,0-5 0</inkml:trace>
  <inkml:trace contextRef="#ctx0" brushRef="#br0" timeOffset="99">24688 9122 7650,'6'8'703,"-4"0"877,2-3 1,-2 3-513,-2 6 0,0 1 0,0-1-426,0 0 0,0 1 0,0 1 0,0 1 60,0 3 1,0 5 0,0-1 0,0 3-84,0 2 1,0-5 0,0 2 250,0 4-694,0-1 0,-2 6 0,-1-6 0,-2 0-159,2-1 0,2-4 1,1-1-1,-2-3-412,-3-2 1,4-2 0,-6-2-925,1 1 0,3-7-373,-7-3 1,7-12 0,-2-6 0,3-6 1691,2-3 0,7-9 0,1-5 0</inkml:trace>
  <inkml:trace contextRef="#ctx0" brushRef="#br0" timeOffset="100">26112 9309 12815,'-2'-8'1999,"-2"3"-1772,2-3 1,-4 5 403,6-6-402,-7 5 1,4-7-1,-5 5-50,2-2 5,-6 5 0,4-5 0,-6 4 139,0 0 0,-1-1 0,1 5 434,-1 0 0,1 0 0,0 1-189,-1 4 1,1 3-1,0 7 1,1 1-298,3 3 0,-1 3 1,6 7-1,0 0-198,-1 0 0,4 4 0,-2 2 0,2 0-331,2 1 1,6-3 0,2-4 0,2 0-30,0-1 0,-1 0 0,6-4 0,-1-5 127,0-3 0,1-3 1,-1-2-1,0-3 78,1-2 1,-6-1 0,1-5 0,1 0-129,2 0 0,1-5 0,1-1-441,-1-2 310,1-2 0,-6-4 1,1-1 217,1 1 0,0-5 0,0 0 0,-3 1 220,-1 2 1,-3 2 0,-4-1-1,0 1 55,0 0 0,-4-2 0,-3-2 1,-1-1-98,-3 1 1,0-3-1,0 2 1,1 0-444,-1-2 0,3 0 0,0-2 1,0 2-491,0 0 1,3 5-1,-3-3-1965,2 3 1601,1 1 0,5 1-1160,0 0 2402,6 6 0,9-5 0,7 5 0</inkml:trace>
  <inkml:trace contextRef="#ctx0" brushRef="#br0" timeOffset="101">26328 9223 9242,'0'-8'4915,"0"1"0,0 19-2769,0 2-1811,0 4 0,0 1 0,0 2 703,0 1-796,0 8 1,5 1 0,-1 2 0,0-1-13,-3 2 1,-1-4-1,0 4 1,0-4-199,0-1 0,0-5 0,0-2 0,0-1-737,0-3 0,0-2-2923,0-2 2016,0-6 1,0-3 1387,0-10 1,-5-3 0,1-6 0,0-1 117,3 1 0,1-5 1,1-2 597,4-1-372,-3-2 0,11-5 0,-4 0 1464,4 0-1143,-5 0 0,5 1 0,-4-1 0,4 0 87,1 0 0,1 1 0,-1 0 0,1 4-1002,-1 5 1,-4 3 0,-2 2-1939,-2-1 777,5 7 1,-3 2 0,7 6 1634,-1 0 0,7 6 0,1 2 0</inkml:trace>
  <inkml:trace contextRef="#ctx0" brushRef="#br0" timeOffset="102">27148 9208 8008,'0'-8'3228,"-7"-4"-2736,6 10 0,-6-3 1,7 10 489,0 5 0,0 2 0,0 3 0,0 1 179,0 3 1,2-1 0,1 6 0,2 1-190,-2 2 1,-1 4-1,-1 1 1,3 3-472,0 2 1,1-1 0,-5 4-1,0-1-587,0 1 1,0 0 0,0-2 0,0-4-1006,0-4 1,0 0 0,0 1-120,0-2 692,0 2 1,-5-15-1816,1 4 1401,-1-11 684,5-2 0,0-19 1,0-2 131,0-2 0,5-5 0,-1 1 0,1-1 151,2 0 1,-6-5 0,4 2 0,-3-3-17,-2-2 0,0-1 0,0-2 0,1-1-65,4 1 0,-3 1 0,2 2 0,-2 1 3,-2-1 1,2 0-1,1 0 1,3 2-28,2 3 1,-3-3 0,5 5 104,1-1 6,-5 2 0,7 7 0,-4 1 0,4 2 81,2 1 1,-1 2-1,0-3-89,1 2-59,-1 5 0,1-2 0,-1 6 0,0 0-132,1 0 1,-1 0 0,1 0 97,-1 0 0,0 0 0,-1 2 167,-3 2 0,-2 0 1,-4 5 256,6 2 0,1-3 0,0 2 0,-3 1 151,-1 2 1,2-3 0,-2-1 0,-1 2 257,1 2 1,-1 2-509,-1-1-210,-4 0 1,6 1 0,-7-1 236,0 1-213,-7 5 0,-1-4 1,-6 3-597,0-3 362,-7-1 1,-2 4-1,-5 0-912,-1-1 771,0-2 1,-4-2-1,-1 1 1,2-1 50,2 0 1,2-1-1,3-3 1,3-5 29,1-4 0,0-1 0,3 0 0,1-1-465,4-4 1,0 2-1,8-7 1,2-1-546,2-2 1,2-6 0,4 0 0,5 1 1224,2 2 0,9 2 0,2-1 0</inkml:trace>
  <inkml:trace contextRef="#ctx0" brushRef="#br0" timeOffset="103">27781 8892 7969,'-15'0'796,"1"0"0,4 0 866,1 0 0,6 2-1010,-2 2 1,5 4-1,5 7 1021,4-1-1271,4 0 1,6 7 0,2 3 0,1 3 167,4 2 0,0 0 0,-1 0 0,-3 0-209,-1-1 0,0 1 1,-3 1-1,-1 2-100,-4 2 1,1 0 0,-6-4 0,2 4-45,0 4 0,-7-3 1,2-1-1,-4-4-66,-1-1 0,0 1 0,0 2 0,-1 2-73,-4-2 1,2-2-1,-7-1 1,-1 0 59,-2-1 1,3 0-1,1-3 1,-2-1-749,-2 2 1,-2-4 0,-1 2 0,-1 0 537,-2-2 1,0-1-1,4-6 1,1-1 258,-1 0 0,6-6-1058,-1-3 1,5-3-703,-4-2 0,4 0 1,-5-2-2963,-1-3 4535,5 4 0,-13-12 0,3 5 0</inkml:trace>
  <inkml:trace contextRef="#ctx0" brushRef="#br0" timeOffset="104">2935 12446 8196,'-2'-8'919,"-3"3"0,4 5 0,-4 5-673,3 4 1,2-1-1,0 2 1,0 1 41,0 2 1,0 3-1,0 2 1,0 2 115,0 3 0,2 2 1,1 9-1,2 4 13,-2 4 1,-1 1 0,-2 2-204,0 3-127,0 3 1,0 5-1,0-3-360,0-5 0,0-9 169,0 0-205,0-14 1,0 7 0,0-12 0,0-3-1054,0-1 1,0-9 1169,0-7 0,0-7 0,0-9 370,0-3 1,0 3-1,0-5 1,0 2 19,0 0 1,0-7-1,0 4 1,-2-2-11,-3 0 1,4 0 0,-4-5 0,3 0-33,2 1 1,0-1 0,0 0-102,0 0-8,0 1 1,0-3 0,0-1-87,0-1 84,7-1 1,-4 4 0,6-2-66,3-2 46,-6 1 1,7 4 0,-4 2 0,4 1-28,2 2 1,-1 6-1,0-1-79,1 3 1,-1 3 0,1 4 38,-1 4 1,0 3-1,1 2 1,-1 0-42,0 0 290,-6 7-92,5-6 0,-6 7 0,4-4 91,-2 0 1,1 6 0,3-4 0,-2 1 135,-1-1 1,-1 4 521,6-5-605,-7 6 1,3-3 0,-5 5-1,1-2 174,-1-2 0,-1 1 0,-5 4-266,0 1-195,0-1 1,0 1 0,0-1 0,0 0-41,0 1 0,-2 4 1,-3 2-1,-4-1-99,-4 1 1,-1 5 0,-1-2 0,1 1-125,-1-1 1,1 2 0,0-7-1,-1-3-272,1-5 1,-1 2 0,1-5-355,0 0 1,-1-2 0,1-7 0,1-4-2391,4-5 1996,-4-9 1310,5 3 0,-7-17 0,1 2 0</inkml:trace>
  <inkml:trace contextRef="#ctx0" brushRef="#br0" timeOffset="105">3222 11928 8008,'0'-8'1692,"0"1"0,-1 7-735,-4 0-511,3 0-194,-4 0 0,1 7-192,0 2 34,1 4 1,-1 2-1,-2-1 1,1 0-24,0 1 0,-4 4 0,4 0 0,-1-1-76,1-2 1,-4-2-1,6 0-441,0 1-189,-4-1 376,7 1 55,-6-7 1,7-2-103,0-6 266,0 0 1,0-6 0,2-4 120,3-3-132,-4-1 23,6-1 0,-1 1 1,2 0-1,2-1 1,-2-1-55,-2-3 61,5 3 1,-8-5-98,7 7 96,0 0 0,2-1 1,0 2 86,-3 4-18,-6-4 0,10 10 79,-3-7 1,3 7 0,1 0 47,0 6 1,-4 3 0,-2 6 0,0-3 393,0 2-69,-5 2-158,10 2 0,-11-1-145,10 0 0,-10 2 0,4 2 0,-1 1-145,0-1 0,0-2 0,-4-2 0,2 0-365,2 1 1,0-6-2312,-5 1 1199,0 0 676,6-2 750,-4-2 0,4-6 0,-6 0 0</inkml:trace>
  <inkml:trace contextRef="#ctx0" brushRef="#br0" timeOffset="106">4042 12446 8008,'10'0'1610,"0"0"0,1 0-393,2 0 0,1 0 1,0 0-583,1 0 0,-6 0-548,1 0-201,0 0 0,-1 0 0,1 0 0,1 0-586,2 0 175,-5 0-1987,5 6 1226,-12-4 254,6 4 1032,-7-6 0,0 0 0,0 0 0</inkml:trace>
  <inkml:trace contextRef="#ctx0" brushRef="#br0" timeOffset="107">4014 12662 8008,'14'1'108,"0"2"0,1 2 1,-1-2-1,1-1 3472,-1-2-3025,7 0 1,-5 0 122,3 0-394,-3 0 0,-2 0 342,1 0-399,-1-6-227,-6 4 0,-1-4 0,-7 6 0</inkml:trace>
  <inkml:trace contextRef="#ctx0" brushRef="#br0" timeOffset="108">5265 12014 8056,'5'-9'1914,"0"-1"0,1 7 1,-2-4 637,0 1-1850,1 4 1,-5-2-286,0 8 1,0 4-1,0 8 447,0 4-612,0 2 0,0 7 0,0-1 526,0 1-589,0 0 1,0 0 0,0 0 0,0-1 55,0 1 1,-1 0 0,-3-2-422,0-3-68,-1 3 0,5-11 0,0 3 1,-2-3-4711,-3-1 1856,4-1 1,-6-9 351,7-10 2746,0-3 0,7-19 0,1 5 0</inkml:trace>
  <inkml:trace contextRef="#ctx0" brushRef="#br0" timeOffset="109">5481 11957 8156,'0'-8'2325,"0"1"0,2 7 0,3 0-1513,4 0 0,4 0 0,3 0 0,3 0-510,5 0 1,3 5-1,2 0 1,0-2-135,0-1 1,-2-2-1,-2 0 1,-2 0-72,-3 0 1,0 0-1,-6 0 1,0 0-138,1 0 1,-6 0-407,1 0 176,-7 0 57,4 0 231,-7 0 1,-2 0-134,-3 0 1,-3 0 0,-6-2-171,-1-3 0,1 4 1,0-6-1,-1 2-251,1 1 1,0-1 0,-1 5 362,1 0 0,-1 0 1,1 1-1,0 3 145,-1 0 0,1 8 1,-1-4-1,1 1 90,0 1 0,-1-1 0,2 6 0,2-1 64,2 1 1,1-1 0,-2 2-1,4 2 6,-1 1 1,6 0-323,-4-5 249,3 1 0,9-1 197,2 0 0,4-1 0,1-3 44,1-5 1,-1-4-1,1-1-100,-1 0 0,0 0 1,1 0-462,-1 0 1,1 0 63,-1 0 1,0 0-1,1 0 96,-1 0 1,-4 0 0,-1 0 78,3 0 0,-5 5 0,1 1 1,0 1 64,0-1 1,-3 4-1,3-4 46,-1 2-87,-3 2 1,-2-1 0,1 1 157,2 1-155,0 2 0,-5 1 0,-2 1-191,-3-1 70,4 0 0,-10 1 0,4-1-158,-1 1 0,-1-1 0,-6 0 0,1 1-17,0-1 1,1 1 0,2-3-1,1 0-36,-1-3 1,-2-4 0,-1 3 0,-1 0-528,1 0 1,-1-5 0,1 0-215,0-6 0,6-5 0,3-6 1068,3-1 0,9-5 0,1-3 0</inkml:trace>
  <inkml:trace contextRef="#ctx0" brushRef="#br0" timeOffset="110">6402 11885 8602,'0'-8'2438,"0"1"0,0 9 0,0 3-1792,0 4 0,-2 4 1,-1 3-1,-3 3 45,-2 5 1,0-1 0,-3 2 0,1 4-220,-1 3 0,-2 5 0,-1-2 0,-2 5-213,-4 0 1,3 5 0,-6 3 127,3-2-256,-6 5-1,5-6 1,-4 3 0,1-5-8,-2-5 0,4 4 0,-1-4-251,3 4 74,0-5 1,6 3 0,0-7 0,-2 1-125,-3 1 1,3-10-1,-4 4 1,4-2-25,2 1 0,-5 0 0,-2 1 0,0-2 27,0-3 0,2 2 1,7-7-1,0-1 105,3-2 1,1-7-1,-2 1-372,5 1 210,4-5 1,-4 2 0,-1-4-1354,-2 0 0,3 0-2586,-5-9 2946,7-3 1,-3-11 1224,6-1 0,6-5 0,2 2 0</inkml:trace>
  <inkml:trace contextRef="#ctx0" brushRef="#br0" timeOffset="111">6402 12604 9614,'0'-8'1769,"0"2"1,2 1-943,2 0-586,4 0 0,2 1 1,-1-1-1,3 0 235,0-1 0,3 4 0,-1-3 0,2 4-228,3 1 1,-3 0 0,5 0-1,-2 0-223,1 0 0,-1 0 1,-5 0-1,1 1 155,-1 4 1,-1-2-1,-2 5 1,-3 0 226,-2 0 0,-1 2 0,-5 4-131,0 0 0,0 1 1,-2-1-1,-2 1-657,-6-1 0,-4 5 0,-4 0-2208,-1-1 1977,-7-2 0,9-2 0,-6-1-796,3-3 1175,0 3 0,6-7 0,0 4 0,-1-6 173,1-2 0,4 0 872,1 2 0,5-4 1064,0 0 0,8 0-961,6-4 1,3 2 0,1 2-689,1 0 0,-1 0 0,0 0-251,1 0 1,-6 0 0,1 0 0,0 2-69,-2 2 0,3-1 0,-5 7-243,2 1 258,-5-4 0,4 5 0,-6-2 105,4 3 14,-3 1 1,4 1-1,-6-1 1,0 0 8,0 1 1,0-1-1,-1-1-182,-4-3 53,3 9 1,-6-14 0,5 9 0,-3-1-189,-2 0 0,3-1 0,-5-1-148,-1-1 0,-2 0 0,-1 2 60,-1-2 1,1 1 0,0-6 163,-1-2 0,1 4 0,-1-3 0,1 0-2,0-3 0,-1-1 0,1 0 58,0 0 1,-1 0 100,1 0 64,-1 0 0,7-1-983,4-4 673,-4 3 0,6-11 1,-3 4-2322,4-4 1791,1-1 0,0-6 809,0 1 0,6-6 0,2 2 0</inkml:trace>
  <inkml:trace contextRef="#ctx0" brushRef="#br0" timeOffset="112">6963 12690 9199,'-8'7'2148,"2"-6"-1309,-1 6-612,6-7 1,-6-2 456,7-3-438,0 4 1,7-12 371,2 3-519,-2 4 1,5-5 0,-4 4-1,2-1-28,0-3 0,-1 5 1,4-1-1,-2 3-21,-1-1 0,-1-2 1,6 4-43,-1-2 0,-4 1 0,-1 4 120,2 0 0,2 1-48,2 4 1,-6 3 167,1 6-185,-7 1 0,8-1 0,-6 1 0,-2-1 89,-1 0 1,-4 1-1,-3 1 1,-4 1-256,-4 3 1,-1 0-1,-1-2 1,-1 3-213,-3 1 0,3-3 1,-5 4-1,2-1-230,0 0 0,-2-4 1,4 1-1,-3-3 487,3-1 1,1-1 0,1 0 0,3 1 905,2-1 0,-1-4-120,6-1 0,2-1 0,8 2-114,4-5 1,9-4 0,3-1 550,1 0-863,-4-6 0,9 3 0,-3-5 0,3 1 352,2 4 0,-1 0 1,1 0-1,0-2-29,0 2 0,-2 1 1,-1 2-682,-2 0-452,-7 0 1,4 0-1947,-7 0-914,-6 0 1,-3 0 3367,-10 0 0,-3-6 0,-6-2 0</inkml:trace>
  <inkml:trace contextRef="#ctx0" brushRef="#br0" timeOffset="113">8143 12273 14363,'9'8'1593,"1"-3"-1171,1-3 1,-3-2 0,2 0-723,1 0 0,2-5-2484,1 0 0,-1-1 2784,-4 1 0,4-3 0,-5-7 0</inkml:trace>
  <inkml:trace contextRef="#ctx0" brushRef="#br0" timeOffset="114">8100 12331 8643,'9'4'1031,"1"1"0,-1 2 0,6-4-372,-1 2 1,-4-1 0,-1-2-936,2 3 0,2-4-1231,2 4 1,-6-3 1506,1-2 0,-7-13 0,3-3 0</inkml:trace>
  <inkml:trace contextRef="#ctx0" brushRef="#br0" timeOffset="115">9538 12273 8008,'8'0'1724,"-1"7"-153,-7-6-811,0 6-256,0-7-488,0 0 1,0-7 0,0-2-148,0-4 0,-2 0 1,-1 2-1,-4 1-13,-1-1 0,4-2 1,-6-1 220,-1-1 0,-2 1 0,-1 1 47,-1 4 0,1 2 0,0 7 1,-1 0 359,1 0 1,-1 2 0,1 3 707,0 4-888,6 4 0,-5 3 0,5 3 665,0 5-707,-5 3 0,11 7 1,-2 1 261,2 2-410,-4 1 1,4 7-1,-3 1 1,4 2-15,1-1 1,4-3-1,3-2 1,1-2-291,3-2 1,2-6 0,1 0-1,1-6-94,-1-7 0,0-3 0,1-3 0,-1-4 48,1-4 1,-1-3 0,0-2 0,-1-2 192,-3-3 1,1-3 0,-5-6 0,2-2 92,3-3 1,-3 1-1,0-6 1,0 0 6,0 2 0,-4-5 0,0 3 0,0-3-4,0-2 0,-2 0 1,3 0-1,-4 1 26,-1-1 0,0 0 1,0 0-396,0 0 1,0 1 1,-4 4 0,-1 1 0,2 2-863,1 4 1,-3-4 0,0 2-1656,2 1 2832,2 2 0,1-4 0,0-3 0</inkml:trace>
  <inkml:trace contextRef="#ctx0" brushRef="#br0" timeOffset="116">9941 12618 9443,'-9'7'0,"-1"2"607,-1 4 0,3-5-607,-2-3 0,7-3 0,-3-2 0</inkml:trace>
  <inkml:trace contextRef="#ctx0" brushRef="#br0" timeOffset="117">10732 12043 12571,'-4'10'0,"-3"-1"-239,-1 2 0,-3 4 1,-7 2-1,-2 4 317,-3 1 1,-2 2 0,-7 7 0,-2-1 214,2-1 0,3 1 0,5-9 0,5-2 1426,3-3-1055,8 2 1,8-17 0,11 4 1296,7-3-1497,-2-2 0,11 0 0,-3 0 2017,3 0-1868,2 0 0,5-5 0,1 0 1,2 2-187,3 1 1,-4 2 0,1 0-1,0 0-705,0 0 1,-4 0-1,4 0 1,-2 0-559,-3 0 0,-2 0 0,-2-1-4096,-4-4 3306,-4 3 0,-13-6 0,-7 5 66,-8-2 0,-5-4 1560,-1 4 0,-1-6 0,1 3 0</inkml:trace>
  <inkml:trace contextRef="#ctx0" brushRef="#br0" timeOffset="118">10862 12043 9008,'-8'0'2067,"1"0"0,7 2 0,0 2 0,0 6-1429,0 3 0,0 3 0,0 1 1,0 4 1,0 1 1,5 7 0,0 6-1,0 2-244,1 3 1,-4 2 0,4 1 0,-1 0-252,0 0 1,0-1 0,-5-2-320,0-2 205,0-6 0,0 3 0,0-8-1083,0-3 458,0 4 0,0-17-794,0 3 0,0-11 1,0-3-1001,0-8 0,0-6 0,1-5 2388,4-5 0,3-3 0,6-2 0</inkml:trace>
  <inkml:trace contextRef="#ctx0" brushRef="#br0" timeOffset="119">11380 12072 8128,'0'-15'2482,"-2"7"-1112,-3 4 0,2 4 1,-6 4-644,-3 6 1,6 4-1,0 4 981,-1 1-1285,6 7 1,-11-4 0,8 8 862,0 4-1035,-4-4 1,7 10-1,-6-4 1,3 0-83,-1 4 1,0 2-1,5 1 1,0-1-356,0-4 1,5-1-1,1-7 1,1 0-103,-1-2 1,5-8 0,-1 1-1,3-2-170,1-1 1,5-12 0,0 4 0,1-7 129,0-3 0,-2 0 0,6 0 0,0-3 246,-2-7 0,4 1 0,-5-10-387,1 3 380,-4-5 0,4 3 0,-6-4-292,-2 1 290,4-5 1,-12 9-1,5-6-249,-1 3 178,-7-6 1,4 9 0,-7-6 0,0 1-223,0-1 0,-2 6 0,-3-4 0,-3 2 71,0 0 0,-4-1 0,2 8 0,-3 0 421,-1 3 0,4 6 1,1-2-1,-3 3 157,0 2 1,-3 2-1,1 3 418,-1 4 1,6 4-1,1 3 1,0 2 9,0 1 0,5 5 0,-2-3 1,2-1-418,-2 1 0,3 5 0,-3-4-289,4 1 70,1 4 1,0-5-1,0 5-413,0-3 219,0-3 0,1-7 1,3 1-1,2-2-1108,2-4 0,2-2 0,4-9-1003,0-3 1,6-4 2247,-1-11 0,6-2 0,-2-7 0</inkml:trace>
  <inkml:trace contextRef="#ctx0" brushRef="#br0" timeOffset="120">12286 12144 8008,'0'-8'2292,"0"-5"-1578,0 5 0,0-2 0,0 1 0,-1-1-253,-4 2 1,-2-5 0,-4 5 0,3-1-513,2-1 1,-10 5 0,1-3-1,-1 2 187,0 3 1,-3 1 0,0 2 890,1 0-791,-4 0 1,6 5 0,-3 1 792,3 2-742,-5 2 1,10 4-1,-3 1 1,2 1-143,4 3 0,2-3 1,6 5-1,0-2 120,0 0 1,0 5 0,0-3-1,0 0 79,0-1 0,0 1 0,2-5 0,2 2-211,6-1 1,-2-9-1,2 5 1,1-5-240,2-5 1,3-1-1,1-2 1,2 0-360,-1 0 0,-2 0 1,-2-2-1,2-3 14,3-4 0,-3-4 0,4-3-357,-4-3 567,-8 3 0,4-6 0,-4 4 0,2-3-100,0-1 1,-6 4-1,4-3 26,-1 1 134,-2 4 0,-5-5 367,0 6 1,0 6 110,0-1 0,0 14 0,0 2 0,0 8 66,0 5 1,0 2 0,0-2 0,0 5 125,0 4 0,0 0 1,0 1-1,0 0-187,0 0 1,1 4-1,2 2 1,2 1-297,-2-1 0,-1 3 0,0-3-500,2 2 347,-2 1 0,4 1 0,-6-2 0,0-2-99,0-3 0,0-7 0,0-2 0,0-3-234,0-2 0,5-7-135,0-1 1,6-9-461,-1-1 1,-4-1-1,-1-9-714,-4-1 0,-1-2 1789,0-1 0,0 0 0,0-1 0</inkml:trace>
  <inkml:trace contextRef="#ctx0" brushRef="#br0" timeOffset="121">2776 15683 11077,'2'15'2675,"3"-1"-2519,-4 0 1,6 1 0,-6-1 0,3 2 227,0 3 1,6-1-1,-4 4 388,2-1-585,-4 5 0,7-9 1,-5 6-1,1-3-9,-1-2 0,-1-2 0,-5-2-2308,0 1-234,0-1 1,0-8 2363,0-6 0,6-12 0,2-11 0</inkml:trace>
  <inkml:trace contextRef="#ctx0" brushRef="#br0" timeOffset="122">3194 15611 8556,'4'-9'1770,"1"-1"-641,0 7 22,-5-4-495,0 7 1,0 2-153,0 3 0,0 3 0,-2 5 1,-1-2-93,-2-2 0,-1 1 1,1 6-1,-3 2-87,0 1 1,-5 6 0,4-1-1,-4 3-155,-1 2 1,-1 6 0,-1 4 0,-1 2-87,-2 3 0,-7 3 0,2 3 0,-3 3-164,-2 6 1,2-6 0,1 3 0,4-4-153,1 0 0,-3-6 1,3 2-627,-1-3 651,4-9 1,-2 0-1,5-8 321,1 1-35,0 0 0,4-5 1,2-2 311,2-1-239,1-2 0,5-4 0,0-1-56,0 0 0,0 1 0,0-1-2002,0 1 497,0-7 1,5-8-1,1-12 1,2-4-1454,3-3 2862,2-6 0,1 2 0,1-6 0</inkml:trace>
  <inkml:trace contextRef="#ctx0" brushRef="#br0" timeOffset="123">3481 16302 8008,'-8'0'659,"-4"0"0,2 1-630,-3 4 0,-1 3 0,-1 7 0,-1-1-360,-3 0 1,2 2 0,-6 2 0,1 1 338,0-1 1,4-2 0,-1-2 0,3 1 418,1-1 0,3-5 0,0-1 0,4 0 1211,2 0 0,1-3-446,5 5 0,2-5-680,3 4 0,3-6 0,8 2 0,3-3-43,5-2 0,3 0 0,2 0 574,0 0-732,-1 0 0,3 0 1,1-2-1,1-1-172,-1-2 1,-3 0 0,-3 5 0,-4 0-1325,-1 0 1,-4-1 0,-6-2-1550,-1-2 0,-7-2 1519,2 3 1,-3 0 0,-2-5 1214,0-2 0,-13-2 0,-3-1 0</inkml:trace>
  <inkml:trace contextRef="#ctx0" brushRef="#br0" timeOffset="124">3481 16287 8008,'-8'0'2906,"2"7"1,6-4-1154,0 7-1373,0-7 0,0 10 0,0-4 0,0 4 205,0 1 0,0 2 0,2 2 0,1 3-154,2 1 0,-1 2 1,-4 5-1,2 1-293,3 4 0,-4-4 1,4 4-1,-3-4-228,-2-1 0,0 0 0,-2-2 0,-1-3-873,-2-5 0,0-3-767,5-2 1,0-7 0,0-7 136,0-8 0,0-11 1593,0-5 0,7-4 0,1 0 0</inkml:trace>
  <inkml:trace contextRef="#ctx0" brushRef="#br0" timeOffset="125">4920 15928 8008,'14'0'1556,"-6"0"1,5 0 931,-3 0-1953,3 0 1,-4 0-1,1 0 1,1 0-201,2 0 1,1 0 0,1 0 0,-1 0-474,0 0 0,1 0 1,-1 0-904,0 0 0,1-5-1419,-1 0 1,-1-1 2459,-3 1 0,-10-3 0,-8-6 0</inkml:trace>
  <inkml:trace contextRef="#ctx0" brushRef="#br0" timeOffset="126">4906 16043 8008,'9'0'2643,"1"0"0,-1 5-2233,6-1 0,-1 1 0,1-5-1098,-1 0 1,2 0 0,2 0-2903,1 0 3590,6 0 0,-2 0 0,5 0 0</inkml:trace>
  <inkml:trace contextRef="#ctx0" brushRef="#br0" timeOffset="127">5841 15870 10456,'1'-13'2817,"3"2"-2152,0 2 0,6 4 1,-4-3-377,2 1 0,2-2 0,4 2-202,1-1 1,-6 5 0,1-2 0,1 4-161,2 1 0,1 0 1,1 0-1,-1 0 8,0 0 0,1 0 0,-1 0 333,1 0-136,-7 6 1,4-3-1,-2 7 119,3 1 1,-4 2 0,-1 1-92,-1 1 0,-2-1 1,-5 1-1,0-1-98,0 0 0,0 1 1,-2 1-1,-1 1-314,-2 3 0,-5 3 0,4-2 0,-2 2-75,-3 2 1,-2-2 0,-3 1 0,-2 1-159,-1 2 1,-5-3-1,5 0 1,0 2-77,-2 1 1,0-3-1,-4-2 685,1-1-138,6 5 1,-4-10 0,4 5 721,-1-1-467,0-4 1,5 5 603,-1-6-469,1-1 1,4-1 484,1-4-567,5-2 1,-2-6-1,8 2 1,2 2 206,6-2 0,4-1 1,6-2-1,2-2 10,0-2 0,10 2 0,-3-4 1,1 1-249,1 0 0,-2-6 1,-1 3-1,1 0-277,0 3 0,-5-1 0,-2-1 0,1 1-451,-1 0 0,-4 1 0,1 5-1009,-3 0 1,-7 0 0,-1-2-2594,-1-3 3063,-2 4 1,-5-7 1003,0 3 0,6-3 0,2-6 0</inkml:trace>
  <inkml:trace contextRef="#ctx0" brushRef="#br0" timeOffset="128">6503 15712 9813,'14'0'1119,"-6"0"1,5 0 0,-4 0-1,6 0-614,4 0 0,3 0 0,9 0-367,2 0-166,-2 0 1,10-5 0,-2 0 0,1 2-78,-2 2 1,-3 1 0,-8 0-1,-3 0-260,-5 0 0,-3 4 250,-1 1 0,-9 0 1,-6-5 188,-8 0 0,-5 0 0,-1 0 0,0 0-114,-1 0 0,1-5 0,-1 0 1,1 1-201,0-3 1,-5 6 0,-1-4-482,3 3 555,-6 2 1,7 0 0,-4 0 62,-1 0 2,5 0 0,-7 0 1,6 0-1,-2 2 121,1 3 1,2 1 0,0 5 0,0-1 131,2 1 0,-4 2 1,10 1-1,0 0-99,3 1 0,-1-1 0,1 2 1,2 2 261,1 1 1,2 0 0,0-4-1,0-1 61,0 0 1,5-4-1,2-2 1,-1 0 329,0 0 0,6-3 24,-3 4-497,4-5 0,-3 2 1,-1-6 57,2 0-232,2 6 0,6-4 0,0 3 0,-1-4-128,-2-1 0,3 0 0,0 2 0,1 1-49,0 2 1,-2 1 0,4-3 0,-1 4 149,-3 1 0,2-3 1,0 3-1,-3 0 121,-1 0 0,-1 0 0,-1 3 1,-1-2 79,-4 3 0,3 0 0,-6 3 0,0-1-120,1 1 1,-2-1-1,-5 0 1,0 1-125,0-1 0,0 1 0,0-1 0,0 0-129,0 1 1,-5-1 0,-2 0-928,-1 1 801,-1-1 1,-7-4 0,-2-1-1338,-1 3 1133,-7 0 0,9 3 0,-7-2-462,-2-4 694,6 4 0,-8-7 1,6 6-70,0-3 249,-6-6 0,12 9 0,-4-8 0,0 0-93,1-3 1,0-2 0,5-4-1,1-5-86,3-3 1,-2-1 0,2-2 0,-1-2-287,1-1 0,4-5 0,6 3 0,0 1-1952,0-1 2475,0-5 0,13-2 0,3-9 0</inkml:trace>
  <inkml:trace contextRef="#ctx0" brushRef="#br0" timeOffset="129">7438 15698 8008,'-10'-5'1413,"1"0"-763,5 0 1,-8 5-63,2 0-402,4 0 0,-7 0 0,3 2-52,-3 3 0,-1 3 0,0 6 140,-1 0 1,6-1 0,1-2 543,1-1 0,3-1-503,4 6 0,1-7 1,4-3-1,5-4-144,2-1 0,3 0 0,1 0 1,1 0-93,2 0 1,7-6 0,-4-2-1,1-2-285,-4 1 0,2 1 1,-2-3-491,-1 1 553,4 0 1,-8 1-1,2 1 137,-5 1 30,-1 3 1,0 4 294,-1 0 1,-6 6 0,2 4 0,-5 4-7,-5 5 0,2 3 0,-6 7 0,-4 0-130,-5 0 1,1 4 0,-6 3-1,1 0-139,0 4 0,2 2 0,-4-1 0,-1 1 41,-2 1 1,-1-4-1,3 5 1,1-4 147,-2 0 0,4-3 0,-2 0 0,0-2 54,2-3 0,1-3 0,6-4-13,1-1-228,6-6 1,-3 3 0,6-7-741,2 0 200,1-6 0,4-1 0,3-7-129,4 0 0,-1-5 0,2-1 0,-1-2-346,-1-4 0,5 0 0,-3-3 1,1 1-516,-1-1 0,7 1 1484,-2 0 0,2-1 0,-2 1 0</inkml:trace>
  <inkml:trace contextRef="#ctx0" brushRef="#br0" timeOffset="130">7711 16431 8841,'0'15'3244,"0"-6"-2652,0 1 1,0-5 0,-1 3-437,-4-2 1,2 4 0,-5-4 0,0 2-98,0 3 0,-2 2 0,-4 1-200,-1 1 0,7-1 1,3 1-1,4-1-449,1 0 1,0-4-161,0 0 589,0-7 1,6 3 0,4-6-393,3 0 462,1 0 0,2-6 0,2-5 0,1-5-123,-2-4 1,-1 0 0,-1 2-1,-3-1 234,-2 1 0,1-3 0,-6 2 438,-2 2 0,-3 1 1,-5 3-1,-4 2-274,-4 1 1,-6 7 0,0-2 0,0 4-834,-2 1 1,5 0 0,-3-2 648,3-3 0,-5 4 0,-2-6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7:26:17.2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5870 10101 8006,'1'-13'0,"2"2"114,2 1 1,0 5 349,-5-4-9,0 5-4,6-8 307,-4 4 584,4 0-908,-6 1 1,0 9 0,0 3-165,0 4 1,2 4-1,1 1 1,2 1-114,-2-1 0,-1 5 0,-2 2 0,0 1-135,0 4 1,1 1 0,3 2 0,0 0-17,0 0 0,-3 4 0,-1 1-115,0-2 145,0 4 0,0 0 1,0 4-1,0-4-8,0 0 0,0-3 0,0-4-118,0 0 21,0-1 1,0 0 0,-1-4 0,-3-5-780,0-3-835,-1-2 779,5-6 0,0-3 0,0-10 0,-2-4 904,-3-4 0,4-2 0,-6 1 0</inkml:trace>
  <inkml:trace contextRef="#ctx0" brushRef="#br0" timeOffset="1">6129 10029 7902,'0'-15'504,"0"1"18,0-1 0,0 6 1766,0-1-1181,0 7 1,0-2-627,0 10 0,1-2 0,2 7 0,2 1-98,-2 2 0,-1 3 0,-2 1 0,0 4-159,0 2 1,0-1-1,2 4 1,1-3-87,2 3 0,-1 1 1,-4 2-1,0 0-115,0 0 0,0 1 1,0 2-1,0 1 31,0-1 1,0 0 0,0 0 0,0 2 7,0-2 0,0-3 0,0-5 0,0-3-220,0-1 1,0-2-631,0 6 324,0-13 1,0 3-2313,0-9 1061,0-3 0,-1 4 439,-4-6 1,2-6 0,-5-4 1275,1-3 0,3-7 0,4-3 0</inkml:trace>
  <inkml:trace contextRef="#ctx0" brushRef="#br0" timeOffset="2">5841 10431 7902,'8'7'793,"-2"-4"1,-4 5 29,3-2 1,-2 1 0,6-4 0,3 2 241,0-2 1,3-1 0,1-2-1,1 0-483,3 0 1,0 0 0,-2 0-1886,1 0 849,0 6 0,-4-4-3015,-1 2 2369,0-2 0,1-2 1100,-1 0 0,1 0 0,-1 0 0</inkml:trace>
  <inkml:trace contextRef="#ctx0" brushRef="#br0" timeOffset="3">6560 10662 8083,'-14'0'1089,"4"0"1,1 0-631,-3 0 1,4 4 0,0 3-1,0-1-283,0 1 1,5 4 0,-3-2 0,1 4-18,0 2 0,-1-1 1,3 0 16,-2 1-36,0-1 0,5 2 0,2 2-212,2 1 0,0-1 1,5-7-1,2-3-39,2-2 0,2-1 1,-1-5-109,0 0 63,-6 0 0,5 0 0,-3-2-159,3-3 1,1-3 0,0-6 145,1 0 0,-7-1 0,-2 1 270,1 0 0,-6-1 152,4 1 0,-5 1 0,-3 2-386,-2 1 1,-5 5-1,4-4-840,-2-2 1,5 3 0,-2-2 972,3-1 0,-4-2 0,-2-1 0</inkml:trace>
  <inkml:trace contextRef="#ctx0" brushRef="#br0" timeOffset="4">6963 10187 8192,'10'0'5212,"-1"0"-7126,-6 0 295,10 0 1619,-11 0 0,4 0 0,-6 0 0</inkml:trace>
  <inkml:trace contextRef="#ctx0" brushRef="#br0" timeOffset="5">6920 10403 8008,'1'8'1236,"4"-4"0,-3 0-1236,3 0 0,-4-2 0,-1 4 0</inkml:trace>
  <inkml:trace contextRef="#ctx0" brushRef="#br0" timeOffset="6">7668 10072 11641,'14'0'1153,"1"0"1,1 0-1,5 0-327,7 0 0,14 0 0,11 0 1,6 0-265,8 0 0,-5 0 0,9 0 1,-6 0-586,-4 0 0,-2 0 1,-3-2-657,-3-3 599,-10 4 0,-8-6 1,-6 7-418,0 0 360,-1 0 1,-10 0 0,-4 0-424,-1 0-58,-7 0 231,7-6 1,-11 3-830,3-7 1,-4 5-1044,-1-4 1,-5 4 2258,1-5 0,-8 7 0,5-3 0</inkml:trace>
  <inkml:trace contextRef="#ctx0" brushRef="#br0" timeOffset="7">8013 10043 7902,'-8'6'622,"2"2"166,6 7 1,0-1 0,0 1-39,0-1 1,0 0 0,0 1-1,0 1-133,0 3 1,0 3 0,0 7-2,0 0-472,6 0 1,-4 6 0,3 3-100,-4 4-21,-1 1 1,2-2 0,1-1 0,2-3-92,-2-2 0,-1 0 0,-2-4 0,0-2-883,0-7 0,-5-4-668,0-4 0,0-8 821,5-6 1,0-8 0,0-9 0,0-4 796,0-1 0,7-2 0,1-5 0</inkml:trace>
  <inkml:trace contextRef="#ctx0" brushRef="#br0" timeOffset="8">8301 10115 8008,'0'10'836,"0"-1"-76,0 2 0,0-3 1,0 2-1,2 1-67,2 2 0,-2 1 0,4 1 434,1-1-821,-6 0 1,7 7-1,-4 3 1,0 3 41,0 2 0,-1 0 1,0 0-1,2 1-103,-2 4 1,-1-4-1,-2 4 1,0-4-282,0-1 0,0 0 0,0-1 0,-2 1-616,-3 0 1,2-7 0,-5-3-1,0-3-1337,0-1 0,3-7 5,-4-3 1,5-10 1983,0-5 0,-4-9 0,0-3 0</inkml:trace>
  <inkml:trace contextRef="#ctx0" brushRef="#br0" timeOffset="9">9351 9870 8008,'0'8'3298,"7"4"0,2-8-2736,4-1 1,1-1-1,1-2 260,-1 0-671,7 0 1,-5 0 0,3 0-381,-3 0 228,5 0 1,-5-5-1281,3 1-107,-3-1 0,-6 3-3052,-1-3 4440,-6 4 0,-3-12 0,-8 5 0</inkml:trace>
  <inkml:trace contextRef="#ctx0" brushRef="#br0" timeOffset="10">9294 10072 8008,'0'8'569,"0"5"0,0-10 0,1 5 1,4 0 347,5 0 1,-2-5 0,1 2 0,2-4-1326,2-1 1,6 0-1,1 0 1,-3-1-777,-1-4 1184,5 3 0,-5-10 0,5 4 0</inkml:trace>
  <inkml:trace contextRef="#ctx0" brushRef="#br0" timeOffset="11">10531 9942 7836,'-10'-5'-793,"2"-1"1057,2-2 0,0 3 300,1-4 1,-2 4 0,-4-3-80,2 2 0,-1 1 0,-4 6 126,-1 4 1,1 3-1,-1 6 1,1 2 146,0 4 0,-1 4 1,1 8-1,0 3-271,-1 2 1,1-4-1,1 7-152,3 5-253,-2-2 0,10 7 0,-3-7-2347,4 0 2279,1 0 1,0-1 0,0-4-447,0-4 305,6-4 1,2-8-1,8-2 1,2-4-79,1-2 0,0-6 0,-5-3 0,2-4 62,3-1 1,-3-1 0,4-6 0,-4-6 97,-2-4 1,-1-4 0,-2 2 0,-1-5 73,1-3 0,-3-2 0,0 0 0,0 0-15,0 1 0,-3-1 0,3 0 0,-2 2 84,-3 3 1,-1-3-1,-2 4 1,0-1 30,0 0 0,0 7 1,0-2 89,0 3-114,0 1 0,0-4 1,-2 0-495,-3 1 31,4 2 1,-6 7 0,7-1-1,0-1-1214,0-2 0,0-1 1572,0-1 0,0 1 0,0 0 0</inkml:trace>
  <inkml:trace contextRef="#ctx0" brushRef="#br0" timeOffset="12">10876 10475 8718,'0'14'1567,"-1"0"-1478,-4 1 1,3-6-1715,-3 1 1,2-7 1624,-2 2 0,4-10 0,-6-3 0</inkml:trace>
  <inkml:trace contextRef="#ctx0" brushRef="#br0" timeOffset="13">11308 9942 8058,'-13'-1'99,"3"-4"1,4 2-9,6-7 0,0 5 0,2-3 48,2 2 1,0-4 0,5 4 0,2 0 339,2-1 0,2-2 0,1 4 0,1 0 186,2-1 1,1 4 0,-4-3 0,1 4-239,2 1 1,0 0 0,-3 0-209,4 0 8,-4 0 0,4 1 73,-5 4-181,-1 3 0,-1 6 0,-2 1 189,-1-1-284,-7 0 1,3 1 0,-6 1-1,0 1-38,0 3 0,0 4 0,-1-4 0,-2 3-169,-2 2 0,-6 3 0,-1 0 0,-4 1-88,-3 0 1,-6 0 0,1 1 0,-4 2-180,0 2 0,-1-1 1,0-4-1,2 0-61,3-1 0,-2 0 0,7-4 975,2-5 1,7-8 1105,5-1-1135,4-7 1,1 5 0,1-5 145,4 2 0,-2 1 1,7-3 990,1 2-1136,-5 0 0,7 0 1,-2 0-1,5-1 165,4 3 1,-1-6 0,-3 4 0,1-3-337,3-2 0,5 0 0,-3 0 0,2 0-677,0 0 0,-4-5 0,4 0 0,0 0-273,-2-1 0,0 3 0,-4-5 1,1 0-450,-1 0 1,-2-2 0,-2-3 0,-1 2-253,-4 2 1,3-1 0,-6-6 1385,2-3 0,2 3 0,4-5 0</inkml:trace>
  <inkml:trace contextRef="#ctx0" brushRef="#br0" timeOffset="14">11883 9842 8508,'15'0'0,"-1"0"622,0 0 0,6 0 1,-1 0-1,2 0-257,4 0 1,1 0-1,12 0 1,2 0-33,2 0 0,1 0 0,0 0 0,-1 0-202,-4 0 1,0 0 0,-9 0 0,-7 0 389,-4 0 57,-10 0-285,-2 0 270,-6 0-439,-6 0 1,3 0-213,-7 0 15,1 0 1,-6 0-1,1 0-215,-1 0 1,-1 0-1,-1 0 1,-2 0-158,1 0 0,-3 0 0,1 0 0,-3 0 140,-2 0 0,2 1 0,-1 2 0,0 4 265,2 1 0,-5 1 0,4 7 0,1 2 578,3 1 0,-2 2 0,2-4 0,3 4 122,5 2 1,-1-4 0,6 3 237,-2-1-630,5-2 0,-4-3 0,7 2-63,0 1 0,7 3 1,2-6-1,4-5-101,2-3 0,5 2 1,4-5-1,4 0-60,0 1 1,0-4 0,-3 2 0,-1 0-195,2 0 1,-1 0-1,1 4 1,-4 0-65,-1 0 0,-2 0 0,-4 4 0,-1 0 22,0-1 1,-1 10-1,-2-7 1,-3 2 143,-1 0 0,2-2 0,-4 1 1,0 1 170,1 3 0,-4-3 0,3 5 272,-4-1-303,-1-4 0,0 5 0,-1-6 84,-4-1-145,-3 7 0,-7-5 1,1 3-1,0-3 10,-1-2 0,-4 1 0,-2-1 0,-1 0-104,-4 1 1,4-6 0,-2-1 0,0 0-178,2 0 1,-5-4-1,4 0 1,-1-2-418,0-2 0,5 0 0,-3 0 0,-1-2-640,1-2 1,4-4-1,-3-7 1297,1 1 0,-3-7 0,-5-1 0</inkml:trace>
  <inkml:trace contextRef="#ctx0" brushRef="#br0" timeOffset="15">5956 11597 8369,'2'-8'1105,"2"3"1,0 5 0,4 7-656,-2 7 1,4 8-1,-6 12 1,1 4-47,1 4 0,-4 14 0,3 6-105,-4 7-288,-1 3 1,-1 0 0,-2 0 0,-4 0-63,-1 0 1,0-7 0,-1-4 0,4-8-324,3-10 0,2-6 1,0-10-1,2-5-357,3-8 0,-2-6 0,7-8-149,1 0 1,1-8 0,1-4 879,-3-6 0,9-7 0,-3 2 0</inkml:trace>
  <inkml:trace contextRef="#ctx0" brushRef="#br0" timeOffset="16">6589 11626 8008,'0'14'1163,"0"0"0,0 1 0,0 1 0,0 1-556,0 3 1,0 5 0,0-1-1,0 5 25,0 5 1,0 2-1,0 6 247,0-4-706,6 4 1,-4-1 0,4 7-1,-1-1-3,0-3 0,6-2 0,-3-2 0,2-2-197,-1 2 1,-4-6-1,3-4 1,-2-4-350,-2-1 1,-3-2-1,-1-1 1,0-1-485,0-3 1,0-7 0,-1-2-1626,-4 3 1,2-6 2484,-7-1 0,-6-4 0,-6-1 0</inkml:trace>
  <inkml:trace contextRef="#ctx0" brushRef="#br0" timeOffset="17">6114 12331 13169,'15'0'884,"-1"0"0,2 0 1,3 0-1,5 0-674,3 0 0,2 0 0,0-2 0,1-3-986,4-4 0,-4 1 0,5-2 0,-1-1-938,-1-2 1714,7-8 0,4-1 0,7-7 0</inkml:trace>
  <inkml:trace contextRef="#ctx0" brushRef="#br0" timeOffset="18">7337 12345 8008,'-6'14'451,"-4"1"1,2-1-1,0 1 356,2-1 0,-4 5 0,4 2 0,-1 0-509,1 0 0,-5 4 0,3-1-517,0 3 193,-5 2 1,5-5-1,-6 0 1,-1 0-62,1-2 0,-1 4 0,3-7 1,0-3-1269,3-5 1211,6 2 1,-4-13 0,7 0 0,2-8 367,3-5 0,3-3 0,6-1 0,0-4-78,1-1 1,-4-2-1,0-4 1,4 3-194,1 1 0,-8 5 0,6-4 0,-1 3-235,0 2 0,-4 2 0,1 2 302,1-1 1,2 7 507,1 3-386,-6 4 0,3 2 1,-6 4 820,-2 5-681,5 9 1,-6-1 0,3 4 0,-4 0 113,-1 1 1,2-4-1,1 3 1,2 1-299,-2-1 0,-1-4 0,-2 1-758,0-3 0,0-2 1,0 1-3658,0-1 4317,0-6 0,-7-8 0,-1-8 0</inkml:trace>
  <inkml:trace contextRef="#ctx0" brushRef="#br0" timeOffset="19">7193 12561 8937,'15'0'2927,"-1"0"-2849,0 0 1,1 0 0,-1-2 0,1-1-1916,-1-2 1,5-6 1836,0 2 0,7-4 0,-4-2 0</inkml:trace>
  <inkml:trace contextRef="#ctx0" brushRef="#br0" timeOffset="20">8042 11885 10550,'0'8'1756,"2"-2"-3438,2-6 1682,-2 0 0,4 6 0,-6 2 0</inkml:trace>
  <inkml:trace contextRef="#ctx0" brushRef="#br0" timeOffset="21">7984 12216 10372,'-4'14'997,"-1"0"-2630,0-6 1,7-3 1632,2-10 0,4-3 0,7-6 0</inkml:trace>
  <inkml:trace contextRef="#ctx0" brushRef="#br0" timeOffset="22">8733 11698 8008,'19'0'632,"0"0"0,2 0 0,0 1 834,7 4-1155,1-3 0,14 4 0,2-6 1454,11 0-1504,8-6 0,14 2 0,-37 0 0,0-1 1,1-1-1,0 1-73,2-2 0,-1 1 0,-1-1 1,1 1-1,-2 0 0,1 1 1,34-3-343,-7 1 0,-10 1 1,-22 3-1,-8-2-994,-8 2 0,-5 0-448,-2-2 0,-8 2 755,-6-7 1,-6 5-1,-8-3 1,-1 0 840,1 0 0,-1 5 0,1-3 0</inkml:trace>
  <inkml:trace contextRef="#ctx0" brushRef="#br0" timeOffset="23">9164 11712 8008,'-6'8'408,"4"5"0,-4-10 0,6 8 2069,0 5-1840,0-1 1,0 12 0,0-2 0,1 6 69,4 2 0,-3 9 1,4-1-1,-1 6-46,0-1 0,4 4 1,-4-2-1,-2-2-387,-1-1 0,-2-4 1,0-1-1,0-3-420,0-2 1,-2-6 0,-1-7-438,-2-1 1,-6-3-822,2-9 0,2-9 0,2-9 0,4-6-2999,1-4 4403,0-3 0,6-7 0,2 0 0</inkml:trace>
  <inkml:trace contextRef="#ctx0" brushRef="#br0" timeOffset="24">9509 11669 8986,'8'6'2151,"-3"4"-1400,-3 3 1,-1 7 0,3 4 0,0 5 134,0 5 1,-1-1 0,0 9 661,2 3-1229,0 1 0,-5 2 1,0 0-1,0-2-59,0-1 1,0 3 0,0-2 0,0-2-412,0-5 1,-2-2 0,-1 2-1,-4-6-2685,-1-2 1466,5-9 0,-3-9 0,7-15 0,4-11-960,5-9 0,3-7 2330,1-4 0,0-4 0,1-6 0</inkml:trace>
  <inkml:trace contextRef="#ctx0" brushRef="#br0" timeOffset="25">10574 11611 8008,'10'5'0,"-1"0"1316,2-2-678,-4-1 1,6-2 0,-4 0-128,4 0 1,1 0-1,1 0 1,-1 0-1125,1 0 1,-1-5 0,0 0 0,-1 0 612,-3-1 0,3-2 0,-5-6 0</inkml:trace>
  <inkml:trace contextRef="#ctx0" brushRef="#br0" timeOffset="26">10445 11770 8356,'0'9'1574,"1"-1"0,4-1-1230,5-4 1,2-2 0,3-1-1,-1 0-1398,1 0 0,4 0 0,0 0 1054,-1 0 0,4 0 0,0 0 0</inkml:trace>
  <inkml:trace contextRef="#ctx0" brushRef="#br0" timeOffset="27">11840 11583 8283,'-9'-2'3057,"-1"-3"-2989,7 4 1,-10-12 0,5 3-182,0-3 1,-5 4 0,4 1 0,-3 0 251,3 0 0,-4 5 0,3-2 0,-2 3 350,-3 2 0,-4 2 1,0 3-1,0 6 117,-2 6 1,3 6-1,-4 7 1,0 4-28,-1 4 0,6 10 1,-3 5-1,4 3-194,2 1 1,1 4-1,4-2 1,4-3-235,3 0 1,2-6-1,0-2-451,0-4 126,7 0 0,1-12 0,8-5 0,1-5-204,2-4 0,5-4 1,-3-4-1,0-6-29,0-2 0,4-4 1,-2-2-1,-1-8 167,-3-5 1,-1-1-1,-1-6 1,3-1 95,-3-2 1,-2-7 0,-4 0 0,-3 1 37,-2-2 0,4 3 0,-4-7 0,1-1 40,-1-1 0,4 2 0,-6 3 0,0-1 129,-3 0 0,-1 0 1,0-1 399,0 4-367,0 4 0,-1 6 0,-3 0-277,0-2 161,-8 6 0,9 1 1,-5 7-1,2 3-463,3-2 0,-4 3 0,1 0 0,-1 0-1974,1 0 2457,1 4 0,-1-8 0,-2 4 0</inkml:trace>
  <inkml:trace contextRef="#ctx0" brushRef="#br0" timeOffset="28">10315 11554 7917,'5'9'670,"1"-1"0,2-1-170,4-4 0,2-1 0,5-2 0,7-2 19,6-3 0,6 4 0,10-6 1,5 2 25,3 1 0,1-6 1,-1 5-145,-3 2-329,-4 1 0,-9 2 1,-6 0-144,-10 0-226,-6 0-830,-4 0-368,-6 0 0,-3-1-1284,-10-4 2779,3-3 0,-10-6 0,4-1 0</inkml:trace>
  <inkml:trace contextRef="#ctx0" brushRef="#br0" timeOffset="29">10344 11813 13476,'14'0'1096,"2"0"0,3 0-192,5 0-682,10 0 1,4-2 0,9-1 0,1-2-518,0 0 0,-12 1 1,-2-3-1,-4 1-878,-1-1 1,-6 1 0,-6 1 1172,-6-4 0,2-4 0,-5-2 0</inkml:trace>
  <inkml:trace contextRef="#ctx0" brushRef="#br0" timeOffset="30">10934 11266 8828,'8'6'0,"-3"4"0,-4 3 862,-1 1 1,-6 1-1,-4 1 1,-4 3-586,-5 5 1,-4 9 0,-7 6 0,-5 2-40,-8 2 0,-9 2 0,-8 3 0,-3 3-106,3 0 1,0-1 0,6-8-1,6-4-1067,10-5 1,14-9 0,11-6-285,11-7 0,10-6 0,12-10-595,4-4 1285,3-11 529,1 4 0,8-4 0,0 5 0</inkml:trace>
  <inkml:trace contextRef="#ctx0" brushRef="#br0" timeOffset="31">12013 12244 8691,'0'10'2817,"-2"-2"-2130,-3-2-596,4-1 0,-7 0-2757,3 0 2666,3 0 0,9-18 0,9-3 0</inkml:trace>
  <inkml:trace contextRef="#ctx0" brushRef="#br0" timeOffset="32">12516 11770 8008,'0'-15'17,"0"6"0,2 1 849,3 1 1,3-2-1,6 2 1,2 1-309,3-1 1,-1-2 0,6 4 0,1 2 20,3 1 1,0 2-1,0 0 257,-4 0-592,-4 0 1,-7 8 0,-2 5 234,-1 5-404,-7 7 1,2-2-1,-10 7 1,-6 2-246,-7 1 0,-4 9 0,-8 0 0,-4 4-349,-4 0 0,-4 4 0,-1-1 0,1 1 240,4 0 1,0-4 0,9-8-1,8-6 573,8-6 0,7-5 0,7-9 0,6 0 686,7-3 1,7-6 0,8 2-1,1-3-487,4-2 1,1 0 0,3 0 0,-4 0-351,-4 0 0,4-7 0,-1-2-2176,-1-4 1496,5-1 0,-5-6 0,6 0-4888,2-3 5425,2-7 0,8 0 0,1-6 0</inkml:trace>
  <inkml:trace contextRef="#ctx0" brushRef="#br0" timeOffset="33">13164 11698 8008,'-15'0'1467,"9"0"1,6 0 0,10 0-803,7 0 0,6 0 1,7 0-1,3 1-204,6 4 0,2-3 0,3 2 0,0-4-201,4-4 0,-3 2 0,1-4 0,-6 1-85,-6 0 0,-10-5 1,-7 4-186,-5-2 0,-8 3 0,-10-3-730,-8 2 572,-7 1 0,-9 5 1,-2 0-1,-4 0-297,0 0 0,-3 5 1,-2 1-200,2 2 533,-2 2 0,9 4 1,-3 1-1,3-1 20,4 0 0,9 1 1,2-1-1,6 1 193,6-1 1,5 5-1,5 0 1,6 1 54,6 0 1,1 1 0,6 5-1,1-2 7,3 1 1,2-2 0,2 1-1,2 0-103,-2-2 0,-2 4 0,0-6 1,4 1 40,4 0 0,-3 3 0,1-3 0,-3-1 32,1 1 1,-6-2-1,-5-3 189,-2 4-243,-9-4 0,-5 4 0,-7-5 0,-2-1 173,-3 0 0,-7 1 0,-9-1 0,-2 1-203,-2-1 0,2 0 0,-1 1 0,1-1-339,0 1 1,-2-6 0,5-1-1,3-1-458,1-4 0,1-2 0,1-1 1,0 0-1005,-1 0 0,7-6 1771,3-4 0,-3-9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14286 3223 6280,'0'-14'1745,"0"6"0,-5-5 753,0 3-1636,1 4 0,4 6-418,0 9 0,0 4 1,0 2-1,0-1-30,0 0 1,0 1 0,0 1 0,0 1-62,0 2 0,0 7 0,0-2 0,0 3-128,0 2 0,0 1 0,0 2-137,0 2-37,0 6 0,0-3 1,0 4-76,0-2 1,1-3-1,2-2 1,4 3-369,1-1 330,1 0 0,1-8 0,-2 1 0,0 0 1,0 0 1,-3-5 0,3-2-1,0-1-176,0-4 0,-4-1 0,4-1 1,0-1-199,0 1 0,-3-6 1,5-1-3,1-1 0,2-3 404,1-4 0,1 0 0,-1-1 162,0-4 1,-4 2-1,0-7 1,-1-1 106,-1-2 0,3-1 0,-4-1 279,1 1-482,1-7 0,1 4 1,-1-6-1,1 3-23,-2 2 0,3-4 0,-4-1-62,1 1 66,1-5 1,1 4-1,-2-6 1,0 1-18,0-1 0,-5 0 0,2 2 1,-2 1-29,2 2 0,-4 0 1,4-3-1,-3 2-64,-2 1 1,0 0 0,0-3-1,0 1-47,0 2 0,0 5 1,0-4-1,0 1-1,0 0 1,0 4 0,0-1 73,0 3-14,0 2 0,0-1 175,0 1-149,0 6 0,0 0-178,0 3 222,0 3 76,0-4 0,0 8 186,0 2 0,0 0 0,0 5-36,0 2 0,0 2 0,0 2 1,0-1 44,0 0 0,0 2 1,0 2-1,0 3-35,0 1 0,0-3 0,0 5 0,0 0 78,0-1 1,1 4-1,3-3-170,0 3 1,1 3 0,-5 2 0,0 3 155,0 2-214,0-5 0,2 8 1,1-5-480,2 2 268,0 1 1,-4 1 0,2-2-182,2-2 228,0-8 1,-5-2-1,0-5 1,0-3-600,0-1 1,0-1-1276,0-1 878,0-6 0,-5-3 1,0-10-1,2-6-386,2-7 1473,1 2 0,-7-17 0,-1 2 0</inkml:trace>
  <inkml:trace contextRef="#ctx0" brushRef="#br0">15408 3223 8008,'-5'-10'0,"-1"2"1161,-2 2-574,5 1 1,-10 0 717,3 1-1009,-2-1 0,2 5 1,0 0-160,-1 0 1,-2 0 0,-1 0 0,0 0 0,-1 1-278,1 4 1,-5 2-1,-1 5 1,1 1-30,-1 3 1,2 2 0,-4-2 0,1 1 126,3 2 0,-3 5 0,4-4 0,2-3 231,4-1 0,6-1 0,-3-1 0,2 0 117,3 1 0,3-2 0,5-2-35,4-2 0,-1-4 1,2 3-1,1 0 582,2 0-666,1-5 0,-4 10 1,-1-5-1,3 2-70,0-1 1,-2 1 0,0 4-76,1 1-29,2-1 0,-4 0 0,1-1 0,1-2 38,2-1 1,-1 0 0,0 6 0,-3 1 78,2 2 1,1 1-1,-1-6 1,-3 0 96,-2 1 0,4 4 0,-4 2 0,1-1-55,-1 1 0,0 5 1,-2-2-1,0 3-267,0 2 1,-3 0 0,-1-1 0,0-1-40,0-3 0,0 4 1,-1-6-88,-4 0 100,3-1 0,-11-6 0,4-1-282,-4 0 276,5-6 0,-5 5 0,4-5-292,-4 0 177,-2 5 1,1-10 0,0 5-53,-1-1 0,-4-3 1,0-4-1,1 0-195,2 0 0,2-6 0,0-4 0,-1-2-224,1-3 1,-5-6 0,1-3 0,4-3-789,2-2 0,8 1 1501,-6-1 0,7-6 0,-4-2 0</inkml:trace>
  <inkml:trace contextRef="#ctx0" brushRef="#br0">16861 3396 8295,'-6'8'2198,"4"-2"-1947,-4-6-98,6 0 1,-2 0 75,-3 0 1,4-2 0,-4-2 513,3-6-617,-4-3 0,4 4 1,-4-1-1,1-1 112,0-2 0,-6-1 0,2-1-217,-4 1 0,3 0 1,1 1-1,-1 2-123,2 1 0,-5 5 1,4-3-86,-4 2 1,-1 1-1,-1 7 212,1 2 1,-1 0 0,1 7-1,1 3 191,4 4 1,-4 3 0,5-2 0,-2 5 42,1 3 1,1 2 0,-4 1 130,3 4-277,6-4 1,-4 12-1,6-4 115,-4 3-176,3 3 1,-4-6-1,6 0-72,0 2 1,0 2-1,0 1 1,0-1 0,0-2-53,0-2 0,0-6 0,0 1 1,1-2-194,4-2 1,-2-5 0,7-2-62,1-1 0,0-2 0,1-6 169,-3-4 1,1-2-1,4-7 260,1 0 0,-3-2 1,0-1-1,-3-3 95,2-2 0,1-2 0,-1-4 76,-2-1-223,1 1 1,0-7-1,-1-3 1,2-3 63,2-2 1,-3 0 0,-1 1 271,2-1-338,-4 0 1,6-5-1,-5 1 1,1 1-14,1 1 0,-7 1 1,3-2-1,-1-1-117,0 1 0,0 1 0,-5 2 0,0 1 1,0-1 0,0-3 1,-2 2-1,-1 2-66,-2 1 1,0 5-1,5-1 1,0 3-118,0 2 0,0 2 1,0 2 70,0-1-37,0 7 212,0-4 20,0 10 72,0-4 389,0 6-245,0 6 1,0-3 0,0 7-65,0 1 1,0 2 0,0 1 0,2 0-88,3 1 0,-4 4 0,4 0 0,-3 0 104,-2 2 0,0 2 0,0 5 0,0 1-36,0 0 1,0 0 0,0 1 0,0 2-3,0 2 0,0 6 1,0-4-1,0 3 135,0-1 0,0-1 0,0 3 0,0-3 128,0-2 0,0 3 1,0-3-1,0 0-755,0 1 1,0-8 0,0-5 0,0-2-1301,0-4 810,0-1 0,1-9 84,4-7 0,-3-7 0,3-9 0,-4-1-402,-1-3 1,0-5-1,2-1 1166,3-6 0,3 2 0,6-5 0</inkml:trace>
  <inkml:trace contextRef="#ctx0" brushRef="#br0">17437 3525 8108,'-13'-1'566,"3"-4"0,2 3 104,3-3-458,-3-3 0,-1 5 0,-1-6-128,-1-3 0,5 4 0,-1 0 0,3 0-71,-1 0 1,-5 4 0,4-4 0,-2 1 37,-3 4 0,3 1 0,-2 2 0,-1 0-2,-2 0 0,3 7 1,1 2-1,-2 4 159,-2 2 0,0 1 0,2 1-130,1 2-6,1 1 1,-1 0-1,2 4 1,0 2 16,0-2 0,5 3 1,-2-1-62,4 6-54,1-2 1,0 10 0,0-7 164,0-1-87,0 5 1,0-2 0,0 4 0,0-4 32,0 0 1,1-9 0,2 2 0,4-2-54,1-4 1,-3-1 0,4-6-50,2-1 0,2-1 0,1-4 0,1-4-76,-1-3 0,-4-2 1,-1 0-1,3-2 227,0-3 0,3 2 1,-1-6-1,-1-4 127,-3-5 1,2 1 0,-2-6 123,3 2-270,1-4 0,-4 4 0,-1-6 0,2 1 47,2 1 0,-3-6 0,-2 6-136,-2-7-68,-1 1 1,0-9 0,0 7-1,-2-1-24,-2-1 1,-1 3 0,0-6 0,0-1-1,0 3 1,0-1-1,0 5 1,0-2-69,0 2 0,-4 2 0,-1 1 1,0 2-45,-1 3 1,4-2 0,-3 6-1,4-1-32,1 0 1,0 2 202,0 5 6,0-1 301,0 1 185,0 6-387,0 1 1,0 9 0,0 3 29,0 4 0,0 4 1,0 2-1,0 1 136,0 3 0,0-2 0,0 7 1,0 2 21,0 1 1,0 2 0,0 1 0,0 2-1,0 2 1,4 4 0,1-3-1,-2 4-138,-1 5 1,-2 0-1,0 4 1,0-4-125,0-1 1,0 2 0,0 2-196,0 1 123,0-7 1,0-1 0,0-6-214,0-2 181,0 4 1,0-7-1,0 0 1,0-8-342,0-5 1,0-2-873,0 1 376,0-7 1,-5-8 0,0-10-1,2-4-1482,2-6 2399,1-2 0,0-7 0,0 0 0</inkml:trace>
  <inkml:trace contextRef="#ctx0" brushRef="#br0">17868 3324 7724,'-9'8'-1103,"1"-2"2085,1 0 0,2-2 0,5 5 1,-1 1-303,-4-2 0,3 5 0,-2-4 1,2 6-136,2 4 0,0-2 1,0 7-1,0 2-121,0 1 0,0 3 1,0 4-1,0 3-160,0 0 1,0 4-1,0-2 1,0 2-178,0 2 1,2-1 0,1-4-283,2-4 218,-1 3 0,1-7 1,2 2-197,1-7 73,-5-4 1,10-6 0,-4-1 55,4 0 1,1-6 0,1-3 212,-1-3-129,1-2 0,-1-2 0,0-3 0,-1-4 15,-3-4 1,3-1 0,-4-1 0,2-1-43,-1-3 0,3 3 0,-5-5 0,1 2-21,1 0 1,-5-7-1,3 2 1,0-3-9,0-2 1,-4 1 0,4-1 0,-1-1-72,-4-4 0,0 2 0,0-5 0,2 2-101,-2 3 0,-1-3 1,-2 1-245,0 2 303,0 2 1,0 1 0,0 2 0,0 1-21,0 2 0,0 7 0,0-2 127,0 3-80,0 1 0,0 6-55,0-1 281,0 7 1,0 8 19,0 9 1,0 4 0,0-2 0,0 1 111,0 2 0,0 5 0,0-3 0,0 3 4,0 7 1,0-3-1,0 6 1,0-4-87,0-1 1,0 1 0,0 2 105,0 2-182,0 6 0,0-8 0,0 6 26,0 2-66,0 2 1,0-1-1,0-1 1,-2-3-189,-2-2 0,2-1 1,-3-5-1,4-2-544,1-3 0,0-3-1499,0-7 1248,0-6 0,0-8 1,0-11-1,0-5-1062,0-3 1987,0-7 0,6-3 0,2-8 0</inkml:trace>
  <inkml:trace contextRef="#ctx0" brushRef="#br0">18631 3237 7703,'-8'0'2177,"0"0"-1578,3 0 1,3 7-1,-2 2 1,2 4-193,2 2 1,0 1-1,0 1 1,0 4-28,0 1 1,0 4 0,2 6-1,1 3-102,2 2 1,-1 1 0,-4 5 0,0 0-110,0 1 1,0-6 0,0 0 0,0 2-84,0 2 0,0-4 1,0-1-245,0-2 139,0-1 1,0-5 0,0-2-337,0-3 170,0-4 0,0 0 1,-1-1-1409,-4-2 575,3-7-77,-4-4 1,6-7-1539,0-4 2633,0-3 0,-6-13 0,-2-1 0</inkml:trace>
  <inkml:trace contextRef="#ctx0" brushRef="#br0">19048 3237 7655,'10'0'972,"-1"0"1,-6 2 0,2 3-490,-3 4 1,-2 9 0,0 1 235,0-1-501,0 4 0,0 0 1,0 7-1,0 0 217,0 0 0,0 0 0,0 1 0,0 2-24,0 1 0,0 3 1,0-4-1,0 1-273,0-1 1,0 0-1,0 0 1,0 2-154,0-2 1,0-4 0,0-2-1,0-2-220,0 2 0,0-4 0,-2-1 1,-1-4-329,-2-4 1,0-2 0,5 4-254,0-1 1,-1-1-49,-4-4 0,3-1 0,-4-4 168,0 0 0,2 1 1,-4-6-1015,2-4 1710,-5 3 0,3-11 0,-7 5 0</inkml:trace>
  <inkml:trace contextRef="#ctx0" brushRef="#br0">18688 3568 8633,'8'7'1660,"5"-6"1,-3 4-873,2-3 1,4-2-1,2 0 1,3 0-486,1 0 1,7-2-1,5-1 1,-1-4-321,2-1 1,-4 5-1,2-3 1,-1 1-855,2 0 1,-5-4 0,1 2-2444,-5-1 2512,-7 5 0,9-10 0,-4 4 802,-1-4 0,5-1 0,-4-1 0</inkml:trace>
  <inkml:trace contextRef="#ctx0" brushRef="#br0">19911 3352 7658,'0'-14'-136,"0"0"0,0-1 729,0 1-249,0 0 1,0-1-95,0 1-98,0-1 1,0 1 192,0 0-236,-6-1 1,-1 6 0,-4 1 0,0 1-1,-5 4 0,0 1 0,-6 2 0,-1 0-74,1 0 1,-2 7-1,-3 2 1,1 4 31,2 2 0,5 1 1,-3 1-1,1 2 228,3-1 1,2 0 0,2-1 0,1 2 44,4-1 0,-3-1 0,8 1 0,0 1 122,3-1 1,1-2 0,0-2-134,0 1-261,0-1 0,5 0 1,1-1-1,4-2-23,6-1 0,-2-5 0,5 3 0,-3 0-31,-2 0 1,6-4 0,-1 4 0,-2 0 26,-1 0 0,4-3 1,-1 3-1,-2 0-21,-1 0 0,-1 2 0,-1 4 1,-1 1-25,-4-1 1,4 0-1,-3 1 1,1-1-33,-1 1 0,-2 4 0,-5 0 1,3 0 121,2 2 1,-5-4 0,2 6-1,-3-1 10,-2 1 0,0-6 1,0 4-48,0 0-1,0-5 0,-2 5 0,-3-7-88,-4 0-3,-4 1 1,-1-1 0,-1 0 0,1 1-205,-1-1 0,1-1 1,-2-2-1,-1-1 58,-3 1 1,1-5 0,5-1 0,-1-3 115,1-2 1,-5 5 0,0-1 0,1 0-44,2-3 1,-3-2 0,-2-3 0,0-2-131,1-2 1,0-2-1,6-4 1,0 0-723,-1-1 0,2-1 0,2-1 968,2-3 0,-1-5 0,-4 3 0</inkml:trace>
  <inkml:trace contextRef="#ctx0" brushRef="#br0">13495 5870 7658,'-10'0'25,"0"0"0,6 0 0,-4 2 398,1 3 1,-2-2 0,2 5 349,-1-2 1,5 1 39,-2-2 1,4-2 468,1 6-997,0 1 1,3-2 0,5-3 53,6-4 1,10-1-1,2 0 1,7 0 0,11-1 185,7-4 1,5-1 0,3-6 0,3 4-316,5 2 0,2-4 1,-2 6-1,-6-1-269,-7-2 0,-11 6 0,-9-4 0,-5 3-52,-5 2 1,-8 0-185,-7 0 0,-7 0-306,-2 0-37,-6 0 125,-2 0-630,1 0 0,2-1 0,-1-2-2388,-2-2 2132,5-6 1399,-10 9 0,5-11 0,-6 5 0</inkml:trace>
  <inkml:trace contextRef="#ctx0" brushRef="#br0">13710 5928 7658,'-8'2'2447,"4"2"-2121,2-2 0,2 11 0,0-4 168,0 4 1,0 1-1,0 2 1,0 5-1,0 6 3,0 5 0,5 8 1,0-1-1,-1 2-300,3 2 0,-6 1 0,6-1 0,-2-2 14,-1-2 1,6-4-1,-5-8 1,-2-1-43,-1-2 1,2-7-2386,1 2 165,0-3 1,-5-9 816,0-7 1,0-7 0,0-7 1233,0 0 0,6-7 0,2-2 0</inkml:trace>
  <inkml:trace contextRef="#ctx0" brushRef="#br0">13941 5942 7658,'8'0'1707,"0"0"-971,-4 0 0,-2 2-375,3 3 1,-4-2-1,-1 7 1,2 1 18,3 1 0,-4 3 1,6-1-1,-2 2-1,-1 3 0,3-1 0,-4 6 0,2 2-98,-2 1 0,0-2 1,0 3-1,2 2-180,-2 0 0,-1-1 0,-2-3-68,0-2-16,0 6 1,0-4-1,0 2-220,0 0 0,0-8 0,0 1-1001,0 0-697,0-5 666,0-2 1,0-9 0,0-10 1234,0-4 0,-6-11 0,-2-2 0</inkml:trace>
  <inkml:trace contextRef="#ctx0" brushRef="#br0">14804 5914 7658,'-7'8'758,"6"4"0,-7-10 912,3 3-1381,3 3-980,-4-7 1,8 6-1118,2-7 1808,-2 0 0,11 0 0,-5 0 0</inkml:trace>
  <inkml:trace contextRef="#ctx0" brushRef="#br0">14818 6158 7371,'8'0'-365,"5"0"1,-5 0 0</inkml:trace>
  <inkml:trace contextRef="#ctx0" brushRef="#br0">15264 5914 7773,'5'-10'722,"0"0"0,0 6 1173,-5-6-1430,0 7 0,0-2 0,0 10 1,0 4 87,0 4 1,0 2 0,0 1 0,0 1-114,0 2 0,0 8 0,0 1 0,0 5-163,0 4 0,1-3 1,2 4-1,2 2-194,-2 1 1,-1 6 0,-2-2 0,0-4-283,0 1 0,0-7 0,0-2 1,0-2-589,0-2 1,0-7-396,0-3 720,0-9 288,0-4 0,0-17 45,0-3 1,0-4 0,0 4 0,0-1 58,0 1 1,0-5 0,0-2 0,0 0 71,0 0 0,0-4 1,0 1-1,0-3 46,0-2 0,0 0 1,0 0-1,0-1 13,0-4 0,2-1 1,1-5-1,3 3-8,2 2 0,0-2 1,3 5-252,-1 1 126,-7 10 0,10-6 0,-5 12-120,0 1 170,5-1 1,-10 3 0,7 2 53,1 5-43,-5 4 1,7 1-1,-4 0 185,4 0 0,2 0 0,-1 0 7,0 0 1,1 0 0,-1 0 115,1 0 1,-6 6-1,1 4-115,1 2 1,-5 3 0,1-1 0,-2 1-23,-1-1 0,6 5 0,-5 0 0,-2-1-53,-1-2 1,-2 3-1,0 2-114,0 1 4,0-4 0,-2 4 0,-3-4-355,-4 1 275,-4 0 1,-2 0-1,1 1-689,0-3 528,-1-1 1,-1-2 0,-1 1 0,-4-2-129,-2-4 1,6-1 0,-2-5 0,3 2 50,1-2 1,-4-1 0,0-2-1,1 0-89,2 0 1,2-6 0,1-4-113,4-3 0,-3-1 1,8-1-1,0-1-1379,3-3 1901,7 3 0,2-11 0,7 5 0</inkml:trace>
  <inkml:trace contextRef="#ctx0" brushRef="#br0">15768 5856 9932,'0'10'3241,"0"-1"-1437,0 2-1473,0 2 0,1 8 0,3 1 1,2 4-11,2 3 1,-3-4-1,3 10 1,0-1-276,0 0 0,-5 4 0,3-3 0,-1 0-299,0 0 1,0 4 0,-5-6-1,0-1-423,0-1 1,0-9 0,0-3 0,0-3-1402,0-1 1784,0-7 0,-5-8 1,0-10-1,2-3 288,1-1 0,2-5 0,0-2 0,0 0 256,0 0 1,0-3 0,0 4 997,0-3-920,0-1 0,2-5 1,1 1-1,4-1 239,1 0 0,-4-1 0,6-2 0,1-2-335,2 2 0,1 2 0,2 1 0,2 2-469,1 3 0,5-2 0,-5 7 0,0 2-1082,2 1 1,2 3-1,5 3 1,1 5 1317,0 4 0,0-6 0,-1-1 0</inkml:trace>
  <inkml:trace contextRef="#ctx0" brushRef="#br0">16502 5914 7750,'-15'0'1640,"1"0"1,4-7-856,1-2 1,-1-4-291,-4-2 0,-1 7 0,1 4-154,-1 2 1,6 2-1,-1 0 1,-1 2-112,-2 2 1,4 6-1,-1 8 1,0 2-32,2 3 1,-3 1-1,5 4 1,0 3-5,-1 2 1,2-1 0,4 7-98,-4 1-179,3 1 0,-4-4 0,8-3 1,1-2-113,2 1 1,6-4-1,-3 0 1,1-8-246,1-5 0,-1-4 0,6 0 89,-1-3 1,1-6 0,-1 1 260,0-8 1,1-4-1,-2-6 1,-2-2 182,-2-3 0,-4 1 1,3-4-1,0-1-35,0 1 1,-3 0 0,3-4-1,-2 2 23,-2-2 0,-3 1 0,-1-1 1,0 4 3,0 1 1,0-4 0,0 1 0,0-2-487,0 2 1,0-2 0,0 6 0,0-1-913,0 0 1,0-3-1,0 5 1,2 3 1310,3 5 0,-4-8 0,6 3 0</inkml:trace>
  <inkml:trace contextRef="#ctx0" brushRef="#br0">16861 5885 7658,'-8'1'1301,"2"3"-687,-1 0 0,6 3 0,-4-2 0,3 4 28,2 4 0,0 3 0,0 3 0,0 5 94,0 3 0,0 4 0,0 2 0,0 6-250,0 2 0,0 4 0,0 1 0,0 4-214,0 1 1,0-5-1,0 2-410,0-3 131,-6-2 1,4-6 0,-4-3 0,1-6-369,0-4 1,1-8-387,4-6 1,0-13-1,0-4 118,0-9 0,0-1 0,0-7 1,0 0 367,0 1 0,0-4 0,0 3 1,0-3 178,0-2 0,1 1 0,2-1 1,2 0 72,-2 0 0,-1 0 1,-2 1-1,0-1 110,0 0 0,5 0 0,0 1 0,-1-1 68,3 0 0,-4 0 0,5 2-102,-2 3-77,6 3 0,-9 4 0,6-1-112,3 1 0,0 5 0,3-2 0,-1 6 119,0 2 0,1 4 0,-1-3 344,1 4 1,-6 1 0,1 0 0,-1 1 204,-1 4 1,4-2 0,-6 7 0,0 1-37,1 2 0,2 1 0,-4 0 0,-2 2-301,-1 4 1,0-3-1,1 6 1,2-1-86,-2 0 0,-2-2 1,-2 2-305,-4-1 117,3 4 1,-10-7-1,2 4 1,-3-1-467,-1-3 0,-1-2 1,-1-2-1,-1 0-450,-2 1 0,-1-7 0,6-3 0,-2-4 117,-3-1 0,3-3 0,-2-7 1,6-9-630,2-6 1505,0 2 0,-4-10 0,0 2 0</inkml:trace>
  <inkml:trace contextRef="#ctx0" brushRef="#br0">17667 5928 8492,'-2'8'2510,"-3"-3"-2113,4-4 1,-6-7-279,7-4 1,-4-2 0,-3-1 0,1 2-96,-1 1 0,-4 0 1,2-2-141,-4 2 0,3-1 0,1 6 0,-2 2 167,-2 1 1,-2 2-1,1 2 1,0 3 175,-1 4 0,1 6 1,-1 4-1,1 3 81,0 1 1,1 9 0,2-4 0,3 4 47,1 3 0,-2-3 0,4 7-289,2 1-35,1-5 0,2 5 0,2-7 0,2-1-89,6-1 0,-2-4 1,2-3-217,1-5 206,-5-3 1,7-1 0,-3-3 0,2-2-27,3-5 0,-1-4 1,1-1 73,-1 0 1,0-6 0,1-4 0,-1-2-30,1-3 0,-3-4 1,-1-2-1,-3 0-18,-1 1 0,2-6 0,-2 4 0,-1-2 53,1 0 1,-3 0 0,-4-3-1,0 1-15,0 2 1,0 5-1,0-4 1,0 1-40,0 0 1,0-1-1,0-1-602,0 5 477,0-3 0,0 6 1,0-3-1295,0 3 797,0 1 1,0 1-1,0-1-1420,0 1 2109,0 6 0,0-5 0,0 5 0</inkml:trace>
  <inkml:trace contextRef="#ctx0" brushRef="#br0">17911 5813 7658,'-4'14'857,"-1"1"1,2-1-36,1 0 0,2 2 1,0 2-1,0 3-59,0 1 1,0 2-1,0 6 1,0 2-408,0 2 0,0 1 1,0-3-1,0 3-365,0 2 0,0-5 0,0 2 0,0-4-66,0-1 0,0-2 1,0-3-1495,0-5-925,0 4 1560,0-14 1,0 2-1,0-15 814,0-6 1,0-3-1,-2-1 1,-1-1 174,-2 1 0,1 0 1,2-2-1,-1-2 140,-2-1 0,0-5 0,5 3 0,0-1 326,0-4 0,5 4 0,0-2 0,0-2 317,1-1 1,0 0-1,6 1-367,-3 2-332,1 0 0,4 0 0,1 2-1290,-1 1 743,0 2 0,1 3 0,-1 0 0,1-2-574,-1 1 1,2 9-1,1-5 982,3 5 0,12-3 0,-2 3 0</inkml:trace>
  <inkml:trace contextRef="#ctx0" brushRef="#br0">18473 5856 7829,'1'-8'4417,"4"3"-4067,-4 4 0,6 2 0,-7 4 1,0 5-240,0 2 1,-5 8 0,-1 0-1,-1 4-149,1 7 0,-4-1 0,4 8 0,0 2 27,-1 2 1,2-4 0,5-1 0,0-2-121,0-3 0,0-1 1,0-4 312,0-3-90,7-3 1,1-9 0,6 0 0,0-4 171,1-2 0,-1-1 0,2-5 0,2 0-194,1 0 1,0 0 0,-4-2-389,-1-3 0,-1 2 0,-4-6 0,-2-1-495,-1 2 1,-4-5 0,3 4 0,-4-4-1508,-1-2 2320,0 1 0,-6 0 0,-2-1 0</inkml:trace>
  <inkml:trace contextRef="#ctx0" brushRef="#br0">18113 6043 7658,'14'0'207,"1"2"0,-1 1 1,0 2 403,1-2 0,1-2 0,1-1 0,4 0 327,1 0 0,1 0 1,2 0-464,-1 0-375,-6 0 1,8 0 0,-6 0-1,1-1-212,0-4 1,-2 3 0,-5-2 0,1 0-1026,-1 0 0,1-3 1,-1-4 1136,0 1 0,1 1 0,-1-6 0</inkml:trace>
  <inkml:trace contextRef="#ctx0" brushRef="#br0">18861 5870 10431,'0'10'1574,"0"0"0,0 2-926,0 6 0,0 0 0,0 6 0,0 1-160,0 2 0,0 2 0,0 0 0,0 0-208,0-1 1,0 3 0,0 1 0,0 1-250,0-1 1,0-3 0,0-3-979,0-2 790,0-7 0,0 4 1,0-7-2075,0 1 955,0-1 1,-2-7-272,-2-7 1,2-8-1,-3-10 1547,4-1 0,-6-13 0,-1 1 0</inkml:trace>
  <inkml:trace contextRef="#ctx0" brushRef="#br0">18947 5727 7658,'0'-10'1063,"0"0"16,0 7-1251,0-3 1,2 1-1,3 0-2318,4 2 2490,4 1 0,1 2 0,1 0 0</inkml:trace>
  <inkml:trace contextRef="#ctx0" brushRef="#br0">19494 5870 7658,'-14'0'342,"-1"0"-302,1 0 1,4 0 0,1-1-170,-3-4 1,4 2 0,-1-5-19,-2 1 0,-2 3 0,-2 4 2,1 0 0,-5 1 1,-2 4 441,-1 5 1,4 2-1,1 4 1,4 2 1548,3 1 0,1 7 0,-4-2 0,3 4-1546,5 6 1,4-4-1,1 6 1,0-1-283,0 3 0,0-4 0,1-4-577,4-4 406,3-2 1,5-2 0,-2-3-1,-1-4-206,1-6 0,7 2 0,1-6 0,-2-2 94,-1-1 0,-1-4 1,1-1-1,1-3 127,2-2 0,-3-2 0,-4-4 1,0-1 269,0 1 0,-3-5 1,2 0-1,-3 1 93,-1 2 1,2-3-1,-4-2 1,-2 0-18,-1 1 1,-2-4 0,0 3-1,0-2-212,0-2 1,0-2 0,0-2-1438,0 0 1090,0 0 0,0 1 0,2-1-2760,2 0 1599,-2 7 1512,11-6 0,-5 6 0,6-7 0</inkml:trace>
  <inkml:trace contextRef="#ctx0" brushRef="#br0">19940 5870 7337,'-8'-6'170,"0"4"1093,3-2 1,2 2-1,-5 4-598,2 2 0,1 4 0,3 7 1,-1 1-125,-2 3 1,0-1 0,4 4 0,-2 0-146,-2 1 1,0 1-1,5 4 1,0 1-353,0 0 1,0-2 0,0-1 0,0-2-122,0 1 0,0-2 0,0-1-1067,0-1 862,0-2 1,0 0 0,0 0-917,0-1 716,0-2 0,0-6-414,0-1 511,0-6 1,0 2 147,0-10 0,0-7 1,0-8-1,0 1 37,0-2 1,0 4-1,0-7 1,0-2 111,0-1 1,-5-2 0,0 1 0,2 0 191,2 4 0,-4-3 0,0 3 0,2-3 148,1-2 0,2 0 1,0 2-1,0 2 174,0 1 1,0 6 0,0-1-44,0 3 1,2 8 0,3 5 112,4 6 0,-1 5 0,0 6 859,-1 1-1004,4 6 0,-3-1 0,6 6 1,1-2 100,-1 1 0,0 3 1,2 0-1,2 0-298,1-4 1,7 3 0,-4-5 0,2 2-127,0 0 0,-5-2 0,4 2 0,-3-3-185,-2 0 0,-7-5 0,-1 3-1060,1-3 786,-5-1 419,1-7 4,-7-2 1,1-12-1,2-4 1,2-3-69,-2-1 0,-1-2 1,-2-2-1,0-3 38,0-1 0,0 3 0,0-5 0,0-2 0,0-1 1,-5 3 0,0 0 0,2-1-161,2-3 0,-4 0 0,0 0 0,2 3-378,1 1 0,2 6 1,0-1-1,0 3-346,0 2 0,0-1 1,0 1-1343,0 0 2264,0-1 0,0 1 0,0-1 0</inkml:trace>
  <inkml:trace contextRef="#ctx0" brushRef="#br0">21422 5870 7465,'14'0'3261,"-6"0"-2874,-1 0 0,-7-1-215,0-4-92,0-3 1,-5-2 0,-2 1-1,-1-1 65,-3 2 0,3-3 0,-1 5 86,-3-2-168,0 4 1,-3-7-1,1 6 1,-1 2 103,1 2 1,0 1 0,-2 1-1,-2 4 103,-1 5 1,0 4-1,4 4 1,-1 2 11,-3 3 0,5 1 0,-2 5 0,6-1-35,4 1 1,-4 5 0,5 1-1,2 2-94,2 3 0,1-4 0,0 3 0,1-1-197,4-1 1,-2 1-1,7-7 1,-1-6-195,-1-2 1,5-1-1,-3-6-145,3-3 281,1-8 0,0 1 1,1-6-1,1 0 44,3 0 1,-3-8 0,3-5-1,-3-4 59,-2-1 1,1-3 0,-1 0-1,-1-1 57,-3-4 1,1 4 0,-5 0 0,1-1-39,-1 1 0,-1-2 1,-5-3-1,0 1 27,0 2 1,0 2 0,0-4 0,0 4-20,0 1 1,-2-3-1,-3 3 1,-3 1-305,0-1 0,-3 0 0,6 3-2019,2-1 1725,-5 0 0,7 5 0,-4-1-2552,3 1 3122,2-1 0,0 1 0,0 0 0</inkml:trace>
  <inkml:trace contextRef="#ctx0" brushRef="#br0">21882 5727 7835,'-14'0'749,"-1"1"-140,1 4-288,6-3 0,-3 5 33,6-2 0,0-2 0,5 7 50,0 1 1,0-3 0,0 2-1,0 1 40,0 2 1,0 1 0,0 2 0,0 3-78,0 5 0,0 4 1,0 0-1,0 1-199,0 0 1,0 4 0,0 3 0,0-1-159,0 0 1,0 3 0,0-4-1,0-2-409,0-2 0,-5-7 1,1-4-1,0-3-608,3-2 0,-6-6-2060,-2-3 1649,2-3 1418,-5-2 0,4-7 0,-7-1 0</inkml:trace>
  <inkml:trace contextRef="#ctx0" brushRef="#br0">21551 6057 7658,'-12'15'750,"2"-1"1,4-4 0,7-2-369,4-2 1,9 4 0,10-4-1,3 1-566,2-1 0,5 4 1,-1-6-1,-1 0-234,-1-3 0,-3-2 418,1-4 0,0-3 0,0-7 0</inkml:trace>
  <inkml:trace contextRef="#ctx0" brushRef="#br0">22947 5698 7658,'0'-10'1391,"0"1"0,-2 5-755,-3 0 0,4 8 1,-4 8-1,3 4-52,2 3 1,0 6 0,-1 1 156,-4 6-536,3-2 0,-4 10 1,6-5-79,0 2-65,0-5 1,2 8-1,1-6-505,2-2 321,6-2 0,-8-3 0,7-3 1,1-5-483,2-3 0,1-3 0,0-3 312,1-6 1,-1-2 0,1-4 0,-3-2 207,-2-6 1,3-4 0,-5-4 0,1-1 143,1 1 1,-5-2 0,3-1 0,-2 0 116,-3 0 1,4-3 0,-3 3-1,0-1-33,-3-3 1,4-1 0,0 0-50,-2 2-65,-1 0 1,-2-9 0,0-1-33,0 2 31,0 2 1,0 6-1,0 0-122,0-2 23,0 6 1,0-1-143,0 6 209,-7 7 132,6-4 1,-6 16 0,7 1 91,0 6 1,0 5 0,0 2 17,0 1 1,2 2 0,1-3 0,2 1 99,-2-2 1,-1 4-1,-2 0 1,0 0-200,0-1 0,0 4 1,1-3-215,4 2 80,-3 1 0,4 4 1,-6 1-466,0 0 342,0 0 0,0 1 0,0 2 0,0 2-231,0-2 0,-5-4 0,0-4-968,2-5 449,2-3 1,1-6-160,0 0 0,0-14 0,1-2 1026,4-10 0,3-6 0,6-7 0</inkml:trace>
  <inkml:trace contextRef="#ctx0" brushRef="#br0">23752 5640 7658,'-14'-14'117,"0"-1"1,1 6 0,2 1 0,1 1 267,-1 4 1,-2 2 0,-1 1-1,-1 1-124,1 4 1,0-2 0,-1 7-1,1 1 12,-1 2 0,3 1 0,0-1 1,4-2 91,2-1 1,0-1 0,2 6-169,0-1 0,-1 1 0,5-1 1,0 0-45,0 1 0,2-1 0,1 0 0,3 1-61,2-1 0,-3 1 0,3-1 1,0 0 21,0 1 1,0-1 0,3 1 192,-1-1-235,-7 0 0,8 1 0,-5-1 0,2 0-4,4 1 0,-4-2 0,0-2 0,0-2-28,0 3 0,-5 0 0,2 3 0,-4-1-80,-1 1 1,0-1 0,0 0 0,-1 1-199,-4-1 1,2 1-1,-7-3-707,-1-2 720,4 3 0,-5-7 0,2 4-152,-3-6 0,-1-2 0,-1-2-657,1 0 771,0 0 1,-1-6-1,1-4-1001,0-3 838,-1-1 0,2-7 0,2-1 1,2-2-1254,-3 0 1679,6 0 0,-7-11 0,5-2 0</inkml:trace>
  <inkml:trace contextRef="#ctx0" brushRef="#br0">24846 5669 7658,'0'8'1339,"0"-2"-490,0-6 1234,0 0-1882,0-6 1,0 3-1,-2-5 1,-1 0-168,-2 0 0,-6-2 1,2-3-58,-4 4 1,3-2-1,1 6 1,-3 2-140,0 1 0,-3-3 0,1 0 50,-1 2 1,1 8-1,0 5 1,-1 2 193,1 3 1,1 4 0,2 2 482,1 1-427,1 2 1,1 5-1,1 1 1,3 2 94,-1 2 0,0 4 1,5-3-232,0 2-51,0-5 1,0 5 0,0-5-389,0 1 375,6-5 0,1-3 0,4-7 1,-2-4-45,3-3 1,0-6 0,3 3 0,-1-1 63,1-4 0,-1-2 0,-1-2 0,-2-2 29,-1-2 0,-2-6 0,3 1 0,-2-3 40,3-1 1,-1-2 0,0-3 0,-1-4-23,1 1 1,-3-5 0,0 4 90,-2 1-96,5-5 0,-9 4 0,3-4 0,-4 2-7,-1 1 1,2 0 0,1-5 0,2 0-69,-2 0 1,-1 5 0,-2 0-326,0-1 350,0 4 1,0 0 0,0 7 0,0-1-106,0 1 0,-5 4 70,0 1 217,0 6 0,5-2 266,0 10 0,0 4 685,0 10-845,0-3 0,2 7 0,1-6 430,2 3-540,0 5 0,-5-7 0,0 6 0,0 1 14,0 2 1,0 2 0,0 0 0,0 0-89,0 0 1,-2 1 0,-1 2-44,-2 1-103,0-5 0,5-1 0,0-5 0,0 1-1267,0-4 1,0-3 318,0-2 0,2-6 0,1-5 429,2-6 0,6-5 0,-1-6 0,2-1-792,3 1 1403,-7 0 0,11-7 0,-3-2 0</inkml:trace>
  <inkml:trace contextRef="#ctx0" brushRef="#br0">25364 5813 7658,'-7'-8'1237,"4"-5"-742,-6 3 1,4-1-1,-3 0 1,0 3-73,0 2 1,3-5-305,-5 1-19,1 4 1,-6-6 24,1 8 0,0-1 0,-1 6-101,1 4 1,6 5-1,2 7 1,1 4 63,0 1 0,-1 2 0,2 5 0,0 0 17,0 0 1,3 0 0,1-1-1,0 1-96,0 0 0,0 0 1,0-1-1,0 0-159,0-4 0,0-2 0,1-4 0,4 1-91,5-2 0,-2-5 0,1-4 0,3-2 21,0-3 1,3-1 426,-1-2-140,0 0 1,1-7 0,-2-2 0,-2-4 143,-2-1 0,-1-6 0,4 0 227,-3-3-334,-6-1 0,9-5 0,-6 1 1,0-3-32,1-2 0,-1 1 1,-3-5-1,2 0-86,-2 0 0,-1-1 0,-2-4 0,0 3-95,0 0 0,0 6 1,0-4-1,0 2-46,0 3 0,-5 6 0,0 4 0,1-1-121,-3 1 0,6 4 245,-4-1 40,-3 10 507,6 2-365,-4 7 1,6 7 0,0 2 633,0 4-580,0 1 0,0 2 0,1 2 543,4 1-541,-3 7 0,4-9 1,-6 6-1,2-1-12,3 0 0,-4 2 0,4 5 0,-3 0-101,-2 0 1,4 1-1,1 2 1,-2 2-112,-1-2 0,-2 3 0,0 0 0,0 2-105,0 3 0,-2-5 0,-1-2 0,-2-4-634,2-5 1,-3-1-1609,1-4 1298,0-10 1,5 3 4,0-17 1,5-8 1059,0-6 0,6-13 0,-3 1 0</inkml:trace>
  <inkml:trace contextRef="#ctx0" brushRef="#br0">25752 5712 7889,'-14'-14'1220,"4"4"-284,1 1-74,5-1 455,-8-4-837,10-1 1,-4 9-1,6 6 1,0 8 21,0 5 0,0 3 0,0 1 0,0 4-248,0 1 1,0 2 0,0 5 0,0 0-144,0 0 1,0-1-1,0 1 1,1 0-118,4 0 1,-3-1 0,2 0 0,-2-3-475,-2-1 1,5-5 0,1 4-334,2-2 671,-5-9 1,10 0-1,-3-8 1,1 1 51,-1 2 0,2-6 0,-2 2 0,3-6 122,1-6 1,1-6-1,-3-2 1,0-4-12,-3-2 0,1 4 0,3-3 0,-2-1 35,-2 1 0,-4-2 0,3-3 1,0 1-26,0 2 1,-5 0-1,2-4 1,-3-1-84,-2 0 1,0 0-1,0 1 1,0-1-91,0 0 1,0 2 0,0 3 0,0 5-114,0 3 0,0 1 1,0 1 51,0-1 0,-2 7 181,-3 4 25,4 2 1,-6 8 405,7 4-294,0 3 1,0 6 0,0 0 686,0-1-588,0 4 1,0-4-1,0 6 1,0 1 111,0 3 1,0-1 0,0-2 0,0-1-199,0 2 1,0 1 0,0 2 0,0-2-218,0-3 0,0 3 0,0-3 0,0 2-216,0-2 0,0 1 0,0-4 0,0 0-507,0 0 1,-1-4-1,-3-6-421,0-1 0,-1-8-1403,5-2 2636,0-13 0,0-10 0,0-5 0</inkml:trace>
  <inkml:trace contextRef="#ctx0" brushRef="#br0">26285 5468 7753,'-7'-8'1173,"6"1"1,-6 10 0,7 5-588,0 7 0,0 2 1,0-1-1,0 2-95,0 1 1,0 7 0,0-2 0,0 3-128,0 2 1,0-1-1,0 3 1,0 1-179,0 1 1,0 2 0,0-3 0,0 2-139,0-2 1,0 3 0,0-1-228,0-2 131,0-2 1,0-3 0,0-3 0,0-3-488,0 0 1,0-10-552,0 3 505,0-9 0,0 0 0,0-10 0,0-4-997,0-4 0,5-8 1578,0-3 0,12-3 0,-1-2 0</inkml:trace>
  <inkml:trace contextRef="#ctx0" brushRef="#br0">26659 5439 8018,'8'1'1045,"-4"4"0,-2 3 1,-2 7-1,0-1-480,0 0 1,0 2 0,0 3 0,0 4-39,0-1 0,0 10 0,0-3 0,-2 3-94,-2 3 1,2-3 0,-3 5-191,4-2-209,-6 5 0,6-10 0,-4 4 0,3-4-91,2-1 1,-5 0 0,1-2 0,0-3-472,3-5 1,-4-3-1183,0-1 668,0-7 0,5-4 11,0-8 1,0-4 0,0-8 0,0-2 1030,0-1 0,-6-7 0,-2 4 0</inkml:trace>
  <inkml:trace contextRef="#ctx0" brushRef="#br0">26328 5626 9966,'9'5'1242,"1"-1"0,-1 1 1,6-5-143,-1 0-932,7 0 0,-2 0 0,8 0 0,4 0-34,-1 0 1,5 0-1,-1 0-1031,-2 0 636,5 0 0,-12 0 1,4-1-1,-3-3-1133,-4 0 0,0-6 0,-4 4 1394,1-2 0,0 4 0,-4-2 0</inkml:trace>
  <inkml:trace contextRef="#ctx0" brushRef="#br0">27177 5525 7911,'-2'-13'0,"-1"2"238,-2 2 1,-6 5 0,3-2 0,-2 1-252,1 0 0,-1-4 0,-4 4 1,-1 2-171,1 1 1,-1 2 0,1 0-1,0 0 341,-1 0 0,1 7 0,0 1 0,-1 1 172,1 1 1,-1-1-1,3 6 1,2-1 210,5 0 0,4-4 0,1 0 275,0 1-704,0 2 1,0 1 0,0 0 0,1 2 98,4 4 0,1-4 0,6 3 53,-3-3-209,1 5 0,4-5 1,1 3-1,-1-3 1,0-2 1,1 2 0,-1 0 0,0 0-79,1-3 1,-1-2 0,1 3 0,-3 1-11,-2-1 0,3 1 1,-5-1-1,0 0 0,-3 1 1,-2-6 0,0 1 0,2 1 10,-2 2 0,-3 4 0,-3-1 1,-4-3 38,-1 0 0,4-2 0,-6 0 259,-1-1-178,-2 0 0,-1-2 0,-1-4-135,1-2 55,-1 4 1,1-4 0,-2 3 0,-1-4-66,-3-1 0,1 0 0,5 0-341,-1 0 168,1-6 0,1 3 0,2-7 0,3-1-285,2-2 1,-4-1 0,5-1-1,2 1-311,1 0 0,1-1 1,-2-1 814,-2-3 0,0 3 0,5-5 0</inkml:trace>
  <inkml:trace contextRef="#ctx0" brushRef="#br0">27853 5669 7658,'-8'0'-1464,"1"0"1398,7 0 490,0 0-250,0-6 0,0 2 288,0-5 0,0 4 756,0-5 48,0 7 228,0-10-902,0 5 1,0-1 317,0-1-504,0 7 0,0-2 261,0 10-476,0-3 0,0 10 0,0 0 0,0 4-34,0 3 1,0 6-1,0-1 1,2 5-201,3 5 1,-4-2 0,6 4 0,-2 1-64,-1 0 1,3-5-1,-4 2 1,3-4-106,2-1 0,-4-7 1,0-1-1,-1-4-319,2-2 0,-2 1 278,7-11 1,-5-1 0,3-5 0,0-4 120,0-5 1,0-2-1,3-4 143,-1-4-17,-1 4 0,4-11 1,-2 3 138,-1-3-88,-1-2 0,1 1 0,0-1 172,1 0-257,-5 0 0,2-1 0,-5-2 0,2-2-63,-2 2 0,4 2 1,-1 1-1,1 2 44,-1 3 1,-1 3 218,-5 7 1,4 7-1,1 7 141,-2 8 1,-1 7 0,-2 4 0,0 5-55,0 3 1,0-3-1,0 0 1,0 2-204,0 1 1,0 2 0,0-1-100,0 1 1,2-5 0,1 0 0,3 2-85,2 1 131,-5-5 0,10 4 0,-3-7 64,3-1-16,-5-2 0,4-2 0,-2-1 0,4-2 84,6-1 0,-4-7 1,3 2-1,-3-4-76,-2-1 1,0-6 0,1-2 0,-1-2-48,1 1 1,-6-1 0,-1-4 0,-1-2-63,-4-4 1,3 5 0,-1-6 0,-2 2 2,-1-1 0,-2 0 0,0 2 1,0-3 90,0-1 0,0-2 1,0-3-529,0 3 348,-7-3 0,4 4 1,-5-6-1358,2 1 1043,-5 5 0,9-2 0,-4 4 0,1 0-303,0 0 1,0-3 0,5 5-1,0 2 763,0 1 0,-6 1 0,-2 1 0</inkml:trace>
  <inkml:trace contextRef="#ctx0" brushRef="#br0">28702 5352 6840,'-15'0'799,"6"0"0,1 2 395,1 3 0,-2-2 1,4 7-679,2 1 1,1-3-1,2 3 371,0 5-651,0-2 0,2 14 0,1-4 455,2 3-486,-1 1 0,1 6 1,0 1 78,-2 2-266,-1 1 0,-2 6 0,0-3 0,0-1-28,0-2 0,0-2 0,0 4 0,-2 0-369,-3-5 1,4-5-1,-6-4 1,3-4-792,-1-1 1,0-7 847,5-4 0,0-9 0,2-1 0,1-8 637,2-4 0,-1-3 0,-2 1 499,3-1-649,-4-5 1,6 4-1,-7-5 163,0 0-179,0 5 1,5-9-1,-1 4 14,0-2-108,-3 6 1,1-10-1,1 3-76,2-4-48,6 6 1,-8-5-1,5 5 1,0-2-59,0 0 0,-3 4 1,5-2-1,-1 1-29,-1 4 1,3 1 0,-4 3 0,1 2-8,3 1 0,-3 7 1,1-2-1,3 3 129,0 2 0,-2 0 1,0 0 349,1 0 1,2 5 0,-1 2 0,0 1 99,-3 3 0,-6-3 0,4 1 144,-1 3-378,-4 0 0,4 3 0,-4-1-28,3 1 0,-4 4 0,4 2 0,-3 1 208,-2 3-349,0 3 0,0 0 0,0 1 0,0 0-54,0 0 1,-5-4-1,0 1 1,2 1-347,1-1 0,1-7 0,-3 0 1,0-3-3654,0-2 2391,3 1 1,1-14 1648,0-5 0,6-14 0,2-4 0</inkml:trace>
  <inkml:trace contextRef="#ctx0" brushRef="#br0">29378 5640 6840,'-13'-14'0,"2"-1"0,3 1 315,1 0 1,-4 6 0,3 1-1,-1 2 322,-1 1 0,0-1 0,-4 6 0,0 4-57,-1 5 0,6 3 0,-1 1 935,-1 0-1160,-2 7 0,4-3 0,-1 4 0,0 1 96,2-1 0,-3 2 0,6 3 0,1 0-263,-3 2 0,6-8 1,-4 8-1,3-2-189,2 0 0,0 2 1,2-1-1,3 0-487,4-4 0,-1 1 0,2-6 0,3-3-16,4-4 0,-1-1 1,3-6-1,-3-2 297,-1-2 0,1-2 1,1-2-1,2-4 37,-1-1 0,-4-3 1,-2-7-1,-3-1 133,2 2 1,-3-4 0,0 0-1,-1 0 227,-4 1 0,3-6 0,-1 2 1,-2-2 59,-1 2 1,-2-3 0,0 3 330,0-3-631,0-2 1,-5 1-1,0-1 1,1-2-651,-3-2 0,6 2 0,-4-4 1,3 2-1199,2-1 0,0 1 1898,0 4 0,7 0 0,1 0 0</inkml:trace>
  <inkml:trace contextRef="#ctx0" brushRef="#br0">29982 5237 7658,'-8'7'3107,"3"2"-1914,4 4 0,-1-3 1,-1 1 958,-2 5-1767,0-2 1,5 13-1,0-1 1,0 4 110,0 4 0,0 6 1,0-2 541,0 4-833,0 1 0,0 0 0,-1 0 0,-3 1-65,0-1 1,-1-5 0,5-1 0,0-2-385,0-3 0,0-3 0,0-5 0,0-5-906,0-3 1,0-7 213,0 1 0,1-7 0,3 0 510,0-6 0,1 0 0,-5-7 366,0-1 1,0-2 0,2-1 249,3 0-206,-4-7 0,6 3 0,-7-4 1,0 0 60,0-1 0,0 4 0,1-5 0,2-2-73,2-1 1,2-1-1,-4 0 1,2 3-10,-2 1 1,3 0 0,1-3-1,-1 1 24,0 2 1,4 6-1,-4-1 1,2 3-98,4 2 0,-4 1 0,1 4 92,2 4 0,2 3 0,1 2 119,1 0 1,-1 5-1,1 1 1,-1 2 394,0 4 0,-4-4 0,0 1 965,1 2-1100,-5 2 0,5-3 0,-4-1 497,1 2-656,-5 2 0,3 3 0,-4 2 34,3 1-231,-4 0 1,6 0 0,-7 2 0,0 2-2,0 2 0,0 2 0,0 2 1,-2 0-115,-3 0 1,2-2 0,-5-2-1,0-1-199,0 2 1,5 0-1,-3-3 1,1-3-1511,0-4 1,0-7 421,5 1 1,0-13-1,2-2 1,1-8 1396,2-6 0,6-4 0,-3-5 0</inkml:trace>
  <inkml:trace contextRef="#ctx0" brushRef="#br0">30816 5482 7658,'-9'-13'1267,"-1"4"-796,7-4 1,-8 10 0,4-5 133,-1 1 0,-1 2 1,-6 5 418,1 0-756,0 0 1,-1 0 0,1 0 0,0 2 25,-1 3 1,2 3-1,2 6 1,2 1-73,-3-1 0,0 2 1,-1 3-1,2 3 33,1 1 0,5 4 0,-3-3 0,0 5-58,0 4 1,5-2-1,-2 2 1,4-2-168,1-3 1,0 1 0,0 0-1,0-2-239,0-3 1,1-3 0,2-7-542,2 1 604,6-1 0,-1-6 0,8-3-257,1-4 325,0-1 1,-5-1 0,2-2 71,4-2 12,-4-6 0,4 3 0,-5-8 31,-1-3-68,0 3 1,1-7 0,-1 4 0,1-3-35,-1-1 0,-1-4 0,-2 3 1,-3-3-57,-2-2 0,-1 5 1,-5 0-1,0-1 92,0-3 1,0 4 0,0 2 0,0 1-1,0 4 1,-1 1-1,-3 1 336,0 1 0,-8 6 0,11 3 269,-4 10-438,3 3 1,2 6-1,0 1 1,0-1 107,0 0 1,0 1-1,0 1 1,0 1 42,0 3 1,0 5-1,0-2 1,0 1-63,0 0 1,0 0-1,0 4 1,0-1-152,0-3 1,0 4 0,0-4-1,0 1-269,0-1 1,0 3 0,-1-4 0,-2-1-890,-2-3 1,0-3-661,5-1 1,0-9-1630,0-6 1886,0-6 1485,0-9 0,6-12 0,2-3 0</inkml:trace>
  <inkml:trace contextRef="#ctx0" brushRef="#br0">31018 5381 7658,'0'15'0,"0"-1"2542,0 0-1697,0 1 1,0-1 0,0 1 0,0 1 95,0 3 0,0-2 0,0 9 0,1 3-506,4 3 1,-3 1-1,4-2 1,-1 1-255,0 1 0,0 5 0,-4-4 0,2-4-33,2-4 0,0 0 1,-5-7-1,2-2-145,2-1 1,0-3-366,5-3 0,-4-4 0,5-6-684,1 0 843,-5-6 1,7-2-1,-3-7 1,2-1-50,3-3 0,-6 3 0,1-5 440,1 1 7,-5 4 0,6-10 0,-8 5 0,0 0 269,-3 1 0,1-6 0,1 2 0,2-1-238,-2 1 1,-1-4 0,-1 4 0,2-3-361,2-2 0,2 1 1,-4-1-1,3 2-964,2 3 1,0-2 0,5 5 0,0 1-5083,3-1 6180,1-5 0,-2 10 0,-1-5 0</inkml:trace>
  <inkml:trace contextRef="#ctx0" brushRef="#br0">31464 5712 7658,'-2'8'3843,"-3"-3"-3203,4-3 1,1-2-1,8-2-357,0-3 1,5-3 0,-4-6 0,2-1-238,-1 1 1,3 0-1,-4-2 1,3-2-127,-3-1 0,2-7 0,-4 4 0,-1-2-123,1 0 0,2 5 0,-4-4 1,-2 3-3,-1 2 1,-2 2 0,-2 2 296,-3-1 1,-3 7 0,-6 5 272,0 6 0,-1 0 0,1 9 0,-1 2-1,1 4 0,0 6 0,-1-4 0,1 3 97,-1 2 1,1 2 0,1 4 0,2 1-192,1 1 0,3 3 1,-3-4-1,5 1-249,4-1 1,1 3 0,0-1 0,1-4-106,4-4 1,3-1-1,6-5 1,2-3-238,3-1 0,2-8 1,5-3-1,-2-4 6,1-1 1,7 0 0,2 0 0,-4-1 105,-4-4 1,-1-3-1,-4-6 1,0-1-697,0 1 0,-2 0 1,-6-1 158,-4 1 1,-1-1 0,-4 1-1592,0 0 1300,1-1 1037,-5 1 0,0-7 0,0-1 0</inkml:trace>
  <inkml:trace contextRef="#ctx0" brushRef="#br0">15408 6964 7760,'0'-14'0,"0"-1"1148,0 1-801,0-1 1,-1 7-1,-3 5 1,0 6 32,0 7 1,3 3 0,1 3 0,0 1 18,0 2 1,0 7 0,0-2 0,0 5-10,0 4 0,0-2 0,0 4 0,0-1-204,0-1 0,5 5 0,-1-2-80,0 0-50,-3-4 1,-1 4-1,0-8-295,0 1 119,0-7 1,0-1-638,0-6-292,0-1 652,0-6 0,0-8 0,0-10 0,0-2 148,0-3 0,0-4 0,0-2 0,0 1 128,0-1 1,0-5-1,0 4 1,0-2 133,0 0 0,-1 1 0,-3-2 0,0 1 123,0-2 0,3-1 1,1-2 151,0 1-299,0-1 1,0 0 0,0 2 0,0 1 18,0 2 0,0 7 0,0-3 300,0 5-158,0 7 1,1-4 464,4 8-397,-3-1 1,6 6 0,-4 4 0,6 6 162,3 7 1,1-1 0,1 7 0,-1 0-97,0-1 1,2 4 0,2-3-1,1 3-113,-1 2 0,-2 3 1,-2-2-1,2-3-102,3 1 1,-8-1 0,4 3 0,-2 1-303,-1-3 1,1 3 0,-3-10-185,-5 1 251,3-5 1,-7 4-116,4-6 45,-3-7 153,-2-2 0,1-8 0,2-2 50,2-6 1,2-3-1,-4-3 1,2-1 60,-2-2 1,-2-1 0,1 4 0,1-3 192,2-5 0,0 2 0,-5-1 0,0 1-38,0 0 0,0-2 0,0-5 0,0 2-117,0 3 1,0-3 0,0 3 0,0-2-601,0 2 0,0-2 0,0 7 0,-2 2-1412,-3 1 0,4 1-885,-4 1 2830,3 0 0,2-1 0,0 1 0</inkml:trace>
  <inkml:trace contextRef="#ctx0" brushRef="#br0">16257 7021 7658,'-6'-14'321,"4"0"0,-6 4 0,5 0 178,-2-1 1,-5-1 0,4-1-50,-2 3 1,3 4-203,-4 6 0,-1 1 1,-3 4-8,4 5 0,-4 3 1,5 1-1,-2 2 63,1 3 1,1 3 0,-4 7 0,4 2-94,2 2 0,0-2 0,2 4 0,0-2-24,0 1 1,3 4 0,1-3-187,0 2-26,0-5 0,0 3 0,0-8 0,1-1-290,4-2 0,2-6 1,4-1-385,-2-6 550,1 2 1,4-11 0,1 3-1,-1-4 174,1-1 0,-3-1 1,0-4-1,-3-5 79,2-3 1,-3-1-1,0-2 1,0-2 13,0-1 1,-3-2 0,3 2 0,-1-3-39,-4 0 0,0-6 0,0 4 0,2-3-123,-2-2 0,-1 5 0,-2 0-93,0-1 45,0-2 1,0 3 0,0 0-1,-2 0-342,-3 1 1,4 1-1,-6 4 1,3-1-506,-1 2 1,0 1 937,5 1 0,0 1 0,0 0 0</inkml:trace>
  <inkml:trace contextRef="#ctx0" brushRef="#br0">16660 6950 8212,'-13'1'1849,"3"4"1,-1 3-1654,6 6 1,1 1-1,4-1 1,0 0-18,0 1 0,-2-1 0,-1 1 0,-2 1 0,2 3 1,1 3 0,2 7-71,0 0-85,0-1 1,-1 6 0,-3 0-260,0-2 197,-1 4 0,5-5 0,0 2-687,0-2 566,6-9 0,-3-1 1,7-7-1,1-1 61,2-3 1,3 1 0,2-6 0,1-2 356,-2-2 1,4-7-1,-2-2 1,-1-2-250,-2 1 0,-2-1 0,1-3 0,-3 2-915,-2 2 0,-2 1 0,-5-3 905,2 1 0,0 0 0,-5-4 0</inkml:trace>
  <inkml:trace contextRef="#ctx0" brushRef="#br0">16502 7266 10262,'14'0'599,"-5"0"0,1 0 1,3 0-318,4 0 1,-1-5 0,5 0-723,0 2 350,-5 2 0,10-4 0,-7 0-2032,-2 2 1089,-1 1 1033,5-4 0,-5-2 0,5-7 0</inkml:trace>
  <inkml:trace contextRef="#ctx0" brushRef="#br0">17552 6906 7658,'-10'0'1718,"1"0"-858,5 0 1,-2 2 0,6 3-293,0 4 0,0 6 0,0 4 0,2 5 709,2 3-928,-2 8-216,4-4 0,-1 10 0,0-2 0,-2 2 0,-1 2 0,-2 0-195,0 1 1,0-3-1,0-2 1,0-4-829,0 0 1,-2-10-1259,-3 4-76,4-10 1697,-6-4 1,7-10-1,0-10 1,0-6 321,0-7 0,0 2 0,0-5 0,0 2 260,0 0 0,0-7 0,0 4 1,0-2 354,0 0 1,2 0-1,1-5 1,4 0 389,1 1 0,-5-1 1,3 2-1,-1 1-353,0 2 1,6 0 0,-3-3-918,0 3 380,5-3 0,-10 11 1,6-3-1855,3 3 1474,-6-5 1,7 7-1,-4-2 470,4 4 0,8 9 0,1-3 0</inkml:trace>
  <inkml:trace contextRef="#ctx0" brushRef="#br0">17940 7324 7658,'0'8'1948,"2"-2"-1686,3-6 0,-2 0 1,6 0-1,3-2 36,0-2 0,-2-4 0,0-7 0,1 1 14,2-1 0,-4-4 0,-1 0 1,0 0-181,0-2 1,-3 5 0,3-5 0,-2 1-79,-3-4 1,-1 1 0,-2 1 0,0-1-450,0 1 0,0 4 0,0-1 1,-2 3-219,-2 2 1,0 0-1,-5 1 401,-2 3 1,-2 4-1,-1 6 1,-1 0 182,1 0 1,4 6-1,1 4 1,-3 3 78,0 1 0,-1 2 0,2 3 0,3 3 186,1 1 1,-2 4-1,4-5 1,0 2 170,-1 0 1,4 0 0,-3 5 490,4 0-673,1 0 1,0-1 0,0 1 189,0 0-301,0 0 0,0 0 0,1-1 0,2-1-82,2-3 1,5 2 0,-4-7 0,2-1-362,3-2 0,2-3 0,2-4-597,-1-4 0,0-5 0,2-5 0,2-4-1161,1-4 2087,0-8 0,2-1 0,1-7 0</inkml:trace>
  <inkml:trace contextRef="#ctx0" brushRef="#br0">18559 7036 7455,'-10'-7'0,"2"-2"0,0-2 0,2-1 247,-1 3 1,-2 4 0,2-5 111,-1-1 0,-1 0 1,-4 0-1,2 3-186,1 2 0,6 1 0,-6 5-36,-1 0-84,4 0 0,-5 1 0,4 4 40,0 5 0,-5 3 0,5 2 371,0 5-297,-5-4 1,10 11-1,-5-3 1,0 3 73,0 2 1,5 0 0,-4-1-1,2 1-125,1 0 0,-1 0 1,3-1-1,-1 1-190,-2 0 1,0 0 0,5 0-1,2-1-244,3 1 1,-2-5 0,5-2-1,0-1 8,0-3 1,2-4 0,4-3 0,0-3 262,1-1 0,-1-2 0,1-7 0,-1-3 43,0-4 1,1-4-1,-1-2 1,0-1 101,1-3 1,-1 3-1,-1-5 1,-2 2-11,-1 0 1,-2-6-1,3 1 1,-3-2 6,-2 2 1,1-2 0,-4 6 0,2-3-55,-2-2 0,-1-1 1,-2 1-1,0 1-33,0-2 0,0 0 1,0 1-1,0 1-48,0-2 0,0 5 1,0 2-1,0 3-114,0 2 0,-2 1 200,-3 4 96,4 2-123,-6 7 0,7 7 1,0 2 118,0 4 1,0 1 0,0 1-1,0 1-10,0 3 1,0-3 0,0 3 0,0-1 13,0 1 1,0-3 0,0 5 0,0-2-124,0 0 0,0 7 0,0-3 0,0 3-188,0-2 1,0 3 0,0-3 0,0 3-62,0 2 0,0 0 0,0-2 1,0-3-186,0-5 1,0 2 0,2-3-1131,3-6-104,-4 3 908,6-20 741,-1 3 0,2-12 0,6 0 0</inkml:trace>
  <inkml:trace contextRef="#ctx0" brushRef="#br0">18962 7137 7658,'0'-15'0,"0"1"677,0-1-279,-7 7 1,6-4 644,-4 2-518,-3-3 1,5-1-140,-7-1 1,5 7-1,-4 4-156,-2 2 0,-2 2 0,-2 2-28,1 2 1,4 4 0,1 7 0,-1 1 32,2 3 1,-3-1 0,5 6 0,-1 1-106,1 2 1,-1 2-1,4 0 1,-2 0-99,2-1 0,2 1 0,1 2 1,0-1-240,0-1 1,0 1 0,1-9-755,4 1 698,3-4 0,2 3 0,-1-9-428,2-2 585,2-4 0,2-6 0,-1 0 0,0 0 110,1 0 1,-1-6-1,-1-4 1,-2-2 164,-1-3 1,-1-1 0,6-1 0,-3-4-43,-2-1 1,1-2 0,-4-5 0,-1 0-80,0 0 0,4 0 0,-5 1 0,-2-1-87,-1 0 0,-2-4 0,0-1 0,0 2-70,0 2 1,0-4 0,0-1 0,0 0 5,0 0 1,0 1-1,-2 5 1,-1 0-89,-2 1 0,0 5 0,5 4 127,0 3 130,0 8 146,-6 2 0,4 7 0,-3 4 0,4 5 198,1 2 1,0 4-1,0 2 1,0 3-57,0 1 0,0 1 1,0 2-1,0-1-144,0 2 0,0 1 0,1 2 1,3-1-196,0 1 0,1 5 0,-5-1 0,0 1-16,0 1 1,0-5-1,0 6-118,0-1 38,0-5 0,0 10 1,0-6-1,0-4-350,0-4 0,0-1 0,-1-7 0,-3-4-777,0-3 0,-3-7 0,4-1 1208,-2-6 0,-6-5 0,3-7 0</inkml:trace>
  <inkml:trace contextRef="#ctx0" brushRef="#br0">19926 6964 7658,'0'-10'122,"1"2"894,4 2-63,-3-5-451,4 3 0,-6-7-30,0 1 0,0 4 119,0 1-272,0 6 0,0-10-56,0 3-206,-6 4 0,2-2 0,-5 5-99,-2-2 0,-1-2 1,1 4-1,2-2 12,-3 2 0,0 3 0,-3 5 0,1 5 94,-1 2 0,1 3 1,0 1-1,-1 3 53,1 5 1,1 3 0,2 2 0,3 1-53,2 4 0,-4-2 0,5 6 1,2 1-52,1-3 0,2 6 0,0-5-72,0-1 32,0 0 0,2-8 0,3 0-19,4-4 45,4 3 0,-3-13 0,-1 2-85,3-5 100,0-8 1,3 4-1,-1-7 1,0 0 35,1 0 1,-2-7 0,-2-2 0,-2-4-15,3-1 1,0-5-1,1-2 1,-2 0-56,-1 0 0,0-4 0,2 1 1,0-4 13,-3 0 0,-4-1 1,3 0-1,-2 0-47,-2 1 0,-3-1 0,-1 0 0,0 2-22,0 3 0,0-2 0,0 5-144,0-1 138,0 5 0,-1-4 0,-3 6-207,0 1-51,-1 0 187,5-1 60,0 1 343,0 6 0,0 3 0,1 10 179,4 4 0,-3 4 0,3 3 0,-4 2 50,-1 1 0,0 7 0,2-3 0,1 5-177,2 0 0,0 1 0,-5 2 0,0 1-198,0 1 0,0 6 0,0-6 0,0-1-186,0-2 0,0 4 0,0 0 0,0-4-666,0-4 0,0-1-1310,0-6 427,0 0-1184,0-11 2011,0-8 0,0-9 801,0-10 0,6-4 0,2-5 0</inkml:trace>
  <inkml:trace contextRef="#ctx0" brushRef="#br0">20573 6691 10105,'0'9'2415,"0"1"-2013,0-1 1,0 7-1,0 3 1,0 7 1087,0 6-1213,0 5 1,0 6-1,0 0-127,0 0 0,0 5 1,0 0-1,0-3-171,0-5 0,0 0 0,0-7 0,0-2-612,0-6 0,0-4-2390,0-6 1898,0-7 917,0-2 1,5-12 0,0-4 88,-2-3 85,-2-8 1,-1 4-1,0-6-91,0 3 101,0-6 1,0 4-1,0-7 218,0 0-137,0 0 1,2 1 0,1-1 0,2 0 2,-2 0 0,-1 1 0,-1-1 1,3 2-117,0 3 0,3-2 0,-4 7 0,2 1-8,-2 2 0,5 3 0,2 4 129,2 4 1,-2 3 0,-1 2 0,1 2 353,-2 3 1,5 3-1,-4 6 949,4 1-1030,-5-7 0,5 8 0,-3-4 851,2 4-911,-4-9 1,4 14 0,-6-9 711,2 6-741,-5 1 0,4-4 0,-6-1 1,2 2-48,2 3 1,0-3-1,-5 5 1,0-2-275,0 0 1,-2 2 0,-1-3-1,-3 1-389,-2-2 0,0 4 0,-3 0 1,1 0-273,-1-1 0,-2 1 1,-1-3-1,-1 1 93,1-1 0,-1-2 0,1-2 0,0 0 293,-1 1 0,1-2 1,0-4-1,-1-4-18,1-3 1,4-6-1,1-4 1,-1-6-141,2-2 0,-3-6 1,6-2-618,2-4 697,1 0 425,2-1 0,0-6 0,0-2 0</inkml:trace>
  <inkml:trace contextRef="#ctx0" brushRef="#br0">21321 6820 7858,'-9'-6'0,"1"-4"0,0-1 367,0 1 1,4-3 0,-2 5-1,1-1 15,0-1 1,-1 5 0,3-4 0,-4-1-166,-1 2 0,4 0 0,-6 5-5,-1-2 1,-2 1 0,-1 5 0,1 4 181,3 5 1,-3 2 0,4 3 0,-4 1 12,-1 3 1,1 3 0,2 7-1,1 0-38,-1 0 0,0-1 1,1 1-115,5 0-160,-3 6 1,7-3 0,-4 5-346,3-2 75,2-1 1,7-6 0,2 1 0,4 0-196,2 0 1,-1-7 0,0-3 0,2-3 216,3-1 1,-3-6-1,4-1 1,-4-1 168,-2-4 0,0-2 0,1-2 1,-1-4 118,1-5 0,-6-2 0,1-4 0,1-2 31,2-1 1,-4-5-1,1 3 1,-1-1-159,-1-4 1,4 4 0,-6-2 197,2-2-143,-5-1 0,4 5 1,-7 1-1,0 2 18,0-1 0,0-4 1,0 4-1,-2-1-340,-3 0 1,-1 0-1,-4 2 1,4-3-886,-1-1 1,6-2 0,-4 4 1143,3-1 0,2 4 0,0-3 0</inkml:trace>
  <inkml:trace contextRef="#ctx0" brushRef="#br0">21810 6777 7658,'-9'-15'94,"-1"1"1,2 0 0,-3 1 0,3 2 355,2 1 1,-6 2-1,3-1-71,-4 4 1,3 3 0,1 2-1,-2 0-30,-2 0 0,0 7 0,2 2 455,1 4-590,1 1 0,-6 2 0,1 3 665,-1 5-617,1 4 0,0 0 0,-1 1 551,1 0-621,6 6 1,-3-4 0,4 4 0,1 0 14,0 3 1,1-1 0,5 0 0,0-2-7,0-3 1,6-2-1,4-1 1,3-2-4,1-3 1,2-5-1,1-7 1,4-4-8,2-2 1,-6-1-1,4-5 1,-2-2-175,0-3 0,2-3 1,-3-6-3188,1 0 2539,0-7 0,-5 0 0,1-5 0,-1 2 265,1-1 0,-7-2 1,-2-2 649,0 0-227,-4 7 1,4-5 0,-6 3 599,0-4-499,-6 6 1,0 0-1,-6 4 303,3-1-390,-1-7 0,-3 10 0,2-3 0,2 2-200,-3-3 1,5 4-1,-1-3 1,1 2-374,4-3 0,0 6 0,0-2 0,-2 5-1217,2 0 1,1-2 1718,2-1 0,6-1 0,2 1 0</inkml:trace>
  <inkml:trace contextRef="#ctx0" brushRef="#br0">22026 6575 8050,'-6'15'955,"-2"-1"0,0 1 0,3-1 1,3 0-487,2 1 1,0-1 0,0 2 483,0 3-647,0-3 0,2 11 0,1-4 0,3 1 217,2 0 0,-4 0 0,2 5 1,-1-1-102,0 1 0,-1 0 0,-4 0 1,0 1-203,0 4 0,0-9 0,0 4 0,0-3-393,0-4 1,0 4 0,0-7-2755,0-2-995,0-7 3134,0-10 1,2-10-1,1-9 1,2-5 787,-2-3 0,5-2 0,0 0 0</inkml:trace>
  <inkml:trace contextRef="#ctx0" brushRef="#br0">22357 6475 7815,'0'-8'2672,"0"1"-2533,0 7-135,0 7 0,-6 1 0,-4 6 1,-3 0-209,-1 1 0,-2 4 0,-3 2 0,-4 1-72,1 4 1,-7 1 0,4 0-1,-4-1 120,2-2 1,3-5 0,0 3 0,4-1 646,4-3 1,4-2 159,2-2 0,5-6-338,10-3 1,3-4-1,8-1 1,2 0-10,1 0 0,0 0 1,-5 2 337,1 3-430,-1-4 1,1 12 0,-1-3 0,0 3 275,1 1 1,-3 0-1,0 1 141,-3-1-578,-6 7 1,9-4 0,-6 6 0,0-1 36,1 1 0,-1-4 0,-3 3 1,2 1-57,-2-1 0,-1-4 1,-2 1-1,0-3-302,0-2 1,0-4-944,0-1 0,-2-6-144,-2 2 1,2-5 0,-4-5 1356,-1-4 0,-1-4 0,-6-1 0</inkml:trace>
  <inkml:trace contextRef="#ctx0" brushRef="#br0">23206 6734 7658,'-7'-15'455,"6"7"0,-6 0 0,6 5 717,-4-2 542,3 1-1083,-4 4 1,6 1 0,0 4 0,0 5-120,0 2 1,0 3 0,2 1 0,1 3-53,2 5 0,-1 3 0,-4 2 0,0 0-136,0-1 1,2 6-1,1 1 1,2 2-499,-2 3 0,-1-5 1,-2-1-1591,0-4 1154,0-1 0,0-2 0,0-3-3659,0-5 3118,0-3 1,-2-14 1150,-3-7 0,-3-13 0,-6-4 0</inkml:trace>
  <inkml:trace contextRef="#ctx0" brushRef="#br0">23292 6547 7810,'-14'0'908,"1"1"-883,3 4-50,4-3-1570,6 4 1595,6-6 0,2 0 0,7 0 0</inkml:trace>
  <inkml:trace contextRef="#ctx0" brushRef="#br0">23537 6662 6853,'-7'-15'1074,"4"6"44,-7-1 0,7 9 1,-1 1-339,2 8 0,2 4 0,0 4 0,0 4-153,0 4 0,0-2 0,0 2 1,0 3-132,0 5 0,0-2 1,0 4-59,0-4-342,0-1 1,0 5 0,0-1 0,0-1-271,0-1 1,0-3 0,0 1 0,0-2-1354,0-3 0,0 2-1690,0-7 2892,0-6 1,0-13 0,0-10 0,0-4 254,0-5 0,5 1 0,-1-6 1,0 0 97,-3 2 0,1-5 0,1 4 0,2-1 232,-2 0 1,-1 0 0,-1-4 0,2 0-100,2 4 1,0-3 0,-5 5 0,2-2-123,2 0 1,-2 1 0,4-2 0,-1 2-44,0 3 1,1 1-1,-2 4 1,2 1-2,2-1 0,-3 7-5,4 4 72,1 2 1,4 2-1,1 0 187,-1 0 1,1 5 0,-3 1-1,0 1 106,-3-1 1,-4 4 0,5-4-61,1 2 0,0 2 0,0 4 0,-3 0-123,-2 1 1,1-1-1,-4 2 1,2 2-199,-2 1 0,-1 6 0,-2-1 1,0 4-232,0 0 1,0 6 0,0-1-564,0-1 606,0 5 0,-2-6 0,-1 2-647,-2-2 262,0-9 0,5-1-1547,0-7 1654,0-6 1,0-3-1,2-10 492,3-4 0,3-11 0,6-2 0</inkml:trace>
  <inkml:trace contextRef="#ctx0" brushRef="#br0">24616 6575 9336,'-8'10'1419,"3"0"1,3 1-1,2 6 1,0 4-1103,0 2 1,0-4 0,0 5 0,0 1-3,0 2 1,5 2-1,0 0 12,-2 0-219,-1 0 1,-2-1-1,0 1 1,0-2-146,0-3 1,0 2-1,0-7-943,0-1 715,0 4 1,-5-6-1,-1 3-3583,-2-3 2537,4-8 1,-2-8 0,6-9 1310,0-4 0,-6-8 0,-2-1 0</inkml:trace>
  <inkml:trace contextRef="#ctx0" brushRef="#br0">24299 6834 8017,'15'-8'864,"4"2"1,0 6 0,0 0-211,2 0 0,1 0 0,7 0 1,0 0-670,0 0 1,-1-5 0,1 0-2054,0 2 1623,0 2 0,-1 1 1,1 0-1,-2 0 445,-3 0 0,4-7 0,-6-1 0</inkml:trace>
  <inkml:trace contextRef="#ctx0" brushRef="#br0">24990 6489 7977,'-15'-2'2001,"1"-2"443,0 2 391,-1-4-1609,7 6 0,7 1-356,5 4 0,1 3 1,-5 6 505,0 1-1069,7-1 0,-6 1 1,4 1 414,-3 3-555,-2 3 1,0 7 0,0 1-1,0 2 1,0 2 1,0 6 0,0-2 0,0 4-32,0 1 1,0 0 0,-2 0 0,-1-1-219,-2-4 0,-1 2 1,2-5-1,0 1-362,0-1 0,-2-8 0,1-8-2126,2-3 1598,1-2 1,2-12-1,0-7 583,0-6 1,5-3-1,0-2-54,-2-4 324,-1 5 0,3-11 0,-1 7 0,1 0 22,2-2 1,-4 0 0,5-5 52,-2 2 47,5 0 0,-4 0 1,4 0-1,-1 1 100,1 0 0,-3-2 1,1 5-1,3 4-93,0 5 0,-2 0 1,-1 6-1,3 2-39,0 1 0,-2 4 1,0 4-1,-1 7 6,-1 5 0,5 7 0,-5-2 0,2 1 37,-1 0 1,1-2-1,3 4 1,-2-2-91,-2 1 1,-1-4 0,4-2-102,-3-3 158,-6-1 0,10-1 0,-5 0 0,2-1-16,-1-3 0,-1-2 1,3-5 149,-1 2-45,6-1 1,0-4 0,3 0 0,-3-1 48,-1-4 0,1-3 1,1-6-1,2-1-33,-1 1 0,-2 0 1,-2-1-1,1-1-50,-1-3 1,-4-2 0,-2-4-1,0 2-72,0 2 0,-5-4 0,2 1 0,-4-3-215,-1-2 1,0 5-1,-1 2 1,-4-1-217,-5 1 0,2 4 0,-1 1 1,-3 4 214,0 3 1,-3 7 0,1-2 0,0 4 130,-1 1 0,1 1 0,-1 4 0,1 5 292,0 2 0,-1 4 0,2 2 0,2 3 658,2 1 0,4-3 0,-3 5 0,1 0-431,4-1 1,2 4-1,1-3 1,0 3-267,0 2 1,4-5 0,3 0-1,1 0-17,3-2 0,2 1 0,1-6 0,1 2-104,-1-1 0,5-7 0,0-3 0,-1-2-372,-2-2 1,-2-3-1,1-1-2210,-1 0 1842,0-6 0,-4-7 1,0-6-1,-1 0-3628,-1-2 4356,5 5 0,-5-11 0,6 4 0</inkml:trace>
  <inkml:trace contextRef="#ctx0" brushRef="#br0">26500 6590 8558,'-8'6'914,"0"-3"1,5 7-437,-2 1 0,1 2 1,4 3-1,1 5 124,4 8 1,-2 2 0,7 11 0,-1 3-128,-1 0 0,4 1 0,-8 0 0,0 4-307,-3 1 1,-1-9 0,0-1 0,0-4-67,0-5 0,0-2 0,0-3-653,0-3 79,0-3-1205,0-13 1193,0-1 1,0-9-1,0-3-997,0-4 1197,0-4 1,0-2 0,0-1-1,0-1 143,0-2 1,-5-5 0,1 3 0,0-1 79,3-4 1,1-1 0,0-2 0,0 0 96,0 0 0,0 1 0,0-1 0,0 0 187,0 0 1,0-1-1,0-2 1,0-2-7,0 2 0,5 2 0,-1 3-237,0 3 53,4-3 1,-5 9 0,5-4-80,-2 1 71,-1 8 1,1 2-1,4 5 15,3-2 0,1 4 318,0 0-179,1 2 0,-1 4 0,1 1 0,-3 3 201,-2 2 1,3 0-1,-4 3 1,3-1-14,-3 1 1,4-3 0,-5 2 0,2 1-107,-1 2 0,-4-4 0,3 1 0,-2 1-115,-2 2 0,-3 1 0,-1 1 0,0-1-185,0 0 1,0 1-916,0-1 737,0 1 1,-6-1-1,-2 0-1039,0 1 924,-5-1 0,5 1 0,-6-3-935,-1-2 1000,1 3 0,-5-5 0,-1 6 1,1-1-31,-2-3 1,5 1 0,-4-7 0,1 0 124,-1-3 1,0-1-1,2 0 1,-1 0-89,1 0 0,7-1 1,3-4-1,2-5-280,2-2 0,3-3 0,1 1 540,0-1 0,0-5 0,0-3 0</inkml:trace>
  <inkml:trace contextRef="#ctx0" brushRef="#br0">27119 6676 7658,'8'-6'412,"-2"-2"1,-6-7 52,0 1 0,0 0-4,0-1 0,-4 1-431,-1-1 8,-6 7 0,7-3-60,-5 6 53,-1 1 0,-4 4 0,1 1 0,2 4 179,1 5 1,1 7 0,-6 4 0,3 1 219,2 4 1,-3 1-1,5 2 1,-1 1-39,-1 4 1,5-2 0,-3 5 0,2-1-209,3 1 0,1-3 0,2 2 0,0-2-262,0-7 1,0 2-1,2-7 1,1 1-354,2-4 0,6-3 0,-2-3 0,4-4 100,2-4 1,-1-3-1,0-2 351,1 0 1,-1-2 0,-1-3 0,-2-4 225,-1-4 1,-6-1 0,4-2 143,-1-4-298,4 4 1,-9-9 0,4 4 0,-1-1-109,0-4 1,-1 4 0,-4-2 0,2-2-65,3-1 0,-4-2 0,4 0 0,-3 1 9,-2-1 0,0 0 1,0 2-1,0 1 28,0 2 1,0 7 0,0-2 89,0 3 55,0 1 0,0 9 0,0 6 49,0 8 0,0 5 0,0 1 0,1 0 45,4 1 0,-3 1 0,3 1 299,-4 3-360,-1 5 0,0-7 1,0 6-1,0 0-119,0-2 0,0 5 0,0-3 0,0 3-193,0 2 0,0 0 1,0 0-1,0-2-49,0-3 0,0 3 1,0-5-1,0 1-1441,0-4 328,0-3 1,0-10-1,0-6 1339,0-8 0,7-11 0,1-3 0</inkml:trace>
  <inkml:trace contextRef="#ctx0" brushRef="#br0">27623 6604 7658,'-5'-14'0,"-2"-1"298,-1 1 1,5 0 0,-3 1 227,-1 3 1,4 2 0,-6 5-355,-3-2 0,4 2 0,-1 8 705,-2 4-613,-2-2 0,3 6 0,1-4 0,-3 4 277,0 1 0,2 6 1,2-1 269,2-2-621,-5 6 1,9-7 0,-3 5 0,4-2-76,1 0 1,0 2 0,0-4 0,0 4-94,0 1 0,4-2 1,3 2-1,1-1-30,3-4 0,0 4 0,0 0 0,-1 0-80,1-1 1,-3 0-1,0-4 1,0 1-52,0 2 1,-5 1-1,2-6-96,-3 0 0,-2 1-852,0-1 789,0 1 1,0-6-1,-2-1-1329,-3-1 1231,-3 4 1,-1-10 0,-1 4-746,-1-3 689,-2-2 0,-1-2 1,-1-3-70,1-4 1,6-9 0,3-3 520,4-1 0,-6-8 0,-1-7 0</inkml:trace>
  <inkml:trace contextRef="#ctx0" brushRef="#br0">28040 6475 7658,'-8'14'460,"-3"-4"1,4-1-1,1 2 266,-1 2 0,3 2 1,4-1-1,0 2 234,0 3 1,0-1-1,0 6 235,0 1-936,0 3 1,0 0-1,0 1 239,0 0-390,0 0 0,0-1 0,0 1 0,0-2-44,0-3 1,0 4-1,0-6 1,0 0-783,0-3 1,0-3 0,-2-3-5113,-3-3 5830,4-4 0,-12-6 0,5 0 0</inkml:trace>
  <inkml:trace contextRef="#ctx0" brushRef="#br0">27680 6734 8074,'2'-8'1051,"2"3"0,6 3-857,3 2 0,6 0 1,3 0-1,4 2-454,4 3 0,4-4 0,-2 4 1,1-3-609,-1-2 868,-1 0 0,-2-7 0,-1-1 0</inkml:trace>
  <inkml:trace contextRef="#ctx0" brushRef="#br0">28773 6446 7874,'-6'-8'983,"0"0"1,-5 5-327,1-2 0,5 2 0,-3 8 0,2 6 59,3 6 1,-4 1 0,2 6 203,2 1-729,2 3 1,1 5-1,0 2 1,0 2 28,0 3 0,4-3 0,1 0-159,-2-2-20,5-2 0,-1-5 1,4-4-1,-3-5-75,-2-3 0,6-3 0,-3-4-47,4-4 1,-4-3 0,1-4 0,1-3 70,2-4 1,1-9 0,2-3-1,2-1-23,1-4 0,0 4 0,-4-2 1,-1-2-126,1-1 1,-1-2 0,0 1 0,-1-1-46,-3 0 0,2-1 1,-4-2-1,0 0 165,-3 4 1,2 0 0,-3 5 86,0 1 47,-3 1-47,-1 7 0,-1 1 114,-4 3 2,3 10 1,-4 8 0,6 7 133,0-1 1,0 5 0,-2 2 0,-1 1 170,-2 4 1,0 1 0,5 2 0,0 0-46,0 0 1,-4 1 0,-1 4-1,2 4-163,1 3 1,2 3 0,0-1 0,0 0-178,0 0 0,0 5 0,-2 0 0,-1 0-126,-2 2 0,-4-6 1,2 4-755,0-3 581,-3-8 1,0-2-1,2-8-1430,2-3 995,-5-3 1,3-8-1540,-7-4 1492,7-2 1,-4-9 0,4-3 152,0-4 1,1-4 0,6-3 0,-3-2 266,0-1 1,-1-2 0,5 4 0,0-4 302,0-1 0,0 2 0,0-4 0,0 0 231,0 2 1,0-5 0,0 5 0,1-2-65,4 0 1,-2 0 0,7-4 0,3 3-3,4 1 1,1 5-1,8-5 151,4-2-270,-1 5 1,12 1 0,-1 5-1,5 1-113,3-1 0,0 1 1,-5 0-169,0-1 165,-6 1 0,-2-1 1,-6 1-1,0-2 73,-1-3 0,-7 3 0,-5-3 1,-5 3 141,1 1 1,-6-4 0,0 0 0,-1 0 43,0-2 1,0 5-1,-5-3 1,0 3-137,0 1 1,-2 1 0,-3 0-367,-4-1 1,1 3 0,-2 2 56,-1 5 1,-2 4-72,-1 1 181,-1 0 1,6 0 325,-1 0-132,1 6 1,-4-3 0,2 7 465,1 1-339,7 2 1,-8 1 0,6 2 0,0 2 97,-1 1 0,4 6 0,-4-1 0,1 4-169,0 0 1,-1 1 0,3 0 0,-2 1-116,2 4 0,1-2 0,2 5 0,0-2-181,0-3 0,2-3 0,1-5 0,3-5-460,2-3 1,2-4-1,4-2-225,1-5 1,4-7 0,0-6 0,-2-8-278,-1-5 1,4 2 1126,-1-5 0,6 0 0,-2-4 0</inkml:trace>
  <inkml:trace contextRef="#ctx0" brushRef="#br0">30040 6503 7545,'-10'-6'-84,"0"-4"0,6 4 1,-4 0-1,0 1 772,0 0 1,-2-4 38,-4 4-431,6 0 0,-5 5 0,3 0 206,-3 0 1,4 6-1,-1 4 1,1 3 11,1 1 1,-5 5 0,5 2 0,-2 1-274,1 4 1,4 1-1,-3 2 1,0 0-132,0 0 0,5 1 0,-2 2 0,3 1-165,2-1 1,0 2 0,0-4-1,2-4-201,3-4 0,-2 1 1,7-7-1,-1-4-55,-1 1 0,5-6 0,-4-3 44,4-2 209,2-2 1,-1-2 0,0-2 136,1-6-31,-7-3 0,5-1 0,-4-2 1,4-2-22,1-1 1,-1-5 0,-2 3 0,-3-1 9,-1-4 1,-1 4 0,-3-2 0,2 0-75,-2 2 0,1-5 0,-1 3 0,2-2-57,-2 2 1,-2-2 0,-1 6 0,0-1-53,0 0 1,-4 2 148,-1 4-106,-6 1 238,9 6-123,-4 2 0,6 7 0,0 4 286,0 5 0,0 2 0,0 3 0,0-1 167,0 1 0,0 4 0,0 2 0,0-1-130,0 1 1,0 5 0,0-4-1,0 2-179,0 0 1,0-2 0,0 4-1,0-2-108,0 2 0,4-1 0,1 1 1,-2-2-207,-1 1 1,-2 3 0,0-1-1,0-2-238,0-1 0,0-6 1,0 1-932,0-3-1259,0-2 1636,0-12 1,2-10 949,2-16 0,4-3 0,7-2 0</inkml:trace>
  <inkml:trace contextRef="#ctx0" brushRef="#br0">30356 6446 7658,'0'-10'4029,"0"1"-2899,0 6-4,0-4-667,6 14 0,-4 1 0,3 8 0,-2 3 377,2 5 1,-4 3 0,4 3 0,-3 4-263,-2 4 1,0-1 0,0 0-1,0-1-560,0 1 1,0-5-1,0 2 1,0-4-162,0-1 0,-2-5 0,-1-2 1,-2-1-2126,2-3 1042,-5-9 0,6-4 1,-2-10-1,4-4 842,4-4 0,0-8 0,5-1 0,2-2 514,2 0 0,-3 1 0,-1-2 0,1 1 238,-2-2 1,5 4 0,-5-2-1,1 0 136,1 2 1,0-6-1,4 4 1,-1-1-54,-4 1 1,4 1-1,-3 6 1,2-2-583,3 1 0,4 2 0,0 2 1,-1-1-753,-2 1 0,0 0 1,1 1-1,3 2-1785,-3 1 2672,-1 7 0,5-10 0,1 5 0</inkml:trace>
  <inkml:trace contextRef="#ctx0" brushRef="#br0">30946 6921 7658,'-13'6'2204,"4"4"-1316,-4-4 0,10 5 669,-7-6-2567,7 0 643,-4-5 0,9-2 367,3-2 0,-4-4 0,6-7 0</inkml:trace>
  <inkml:trace contextRef="#ctx0" brushRef="#br0">14315 8906 7717,'-8'-14'0,"3"0"651,3-1-301,-4 1 0,4 4 1286,-2 1 328,2-1-1261,2 2 0,5 8 0,0 11-281,-2 7 0,0 3 1,0 4-1,2 1-50,-2 4 1,-1 0 0,-1 9 0,2-1-141,2-1 0,0 5 0,-5-4 1,0 3-155,0 3 0,2-6 1,1-1-219,2-2 84,-1-1 1,-4-4 0,0 0-1,0-1-788,0-7 1,0-4-1232,0-4 1595,0-6 0,0-8 0,0-9 0,0-6 283,0-4 0,0 3 0,0-5 0,0 2 193,0 0 1,0-5-1,0 3 1,0-1 228,0-4 0,0 4 0,0-2 1,0-2-71,0-1 1,0-2-1,2 1 1,1-1-34,2 0 0,1 0 1,-2-1-187,0-4 27,8 4 1,-6-5-1,5 8 1,-3 1-105,-1 2 0,4 7 0,-3-3 0,1 6 7,1 4 0,-5-1 0,3 5 56,-2-2 0,5 5 94,-1-2 1,3 3 308,1 2 0,1 7 233,-1 2 0,-5-1 1,-1 2-179,-1 1 1,-1 2 0,-3 1 264,2 1-458,0-1 1,-3 0 0,1 1 177,2-1-235,-1 7 1,-2-4 0,1 6-1,2-1 96,-2 1 0,0 1 0,1 4 0,0 1-20,0 0 1,-3 0 0,1 1 0,1 2-63,2 2 1,0-1-1,-5-4 1,0 0-108,0 0 0,0-6 1,0 0-1,0-2-656,0-4 0,-2-7-1542,-3-5 0,4-5 789,-4-5 0,3-5 0,2-7 0,0-4 1372,0-2 0,-6 0 0,-2-6 0</inkml:trace>
  <inkml:trace contextRef="#ctx0" brushRef="#br0">14962 8820 7447,'-14'0'2699,"12"0"1,7 0-1886,6 0 1,3 0-1,2 0 1,2 0-307,1 0 0,0 0 0,-3-2 0,2-1-254,1-2 0,-4 1 0,-6 4 0,2 0-492,2 0 1,-3 0 0,-2-2-1554,-2-3 1173,5 4 0,-7-6-2249,5 7 106,-6 0 883,10-6 1878,-11-2 0,4 0 0,-6 1 0</inkml:trace>
  <inkml:trace contextRef="#ctx0" brushRef="#br0">14919 8993 8346,'-8'14'1740,"2"-4"0,7-2-1065,4-2 1,8-1-1,6-5 1,0 0-421,2 0 0,0-5 0,3 0 0,-4 2-347,1 1 0,-5 1 0,3-2 0,-3-2-2149,-1 2 1,-1 1 2240,1 2 0,-7-6 0,-2-2 0</inkml:trace>
  <inkml:trace contextRef="#ctx0" brushRef="#br0">16012 8719 7868,'0'-14'705,"0"-1"1,0 6 287,0-1 1,0 6-156,0-6 0,0 8-390,0 2 0,-1 7 0,-2 7 0,-2 0 231,2 1 0,1 1 1,2 3 294,0 5-766,0 3 1,0 7-1,0 1 1,0 2 92,0 3 1,0 1 0,0 2-107,0 1-127,0-1 1,0-2 0,0-1 0,0-1-12,0 1 0,0-7 0,0-2 0,0-6-297,0 1 1,-2-5-1,-1-2 1,-2-3-778,2-2 0,0-6-554,-2-3 1,4-5 842,-4-5 0,3-3 1,2-8-1,0-2-2282,0-1 3010,0-6 0,0-4 0,0-8 0</inkml:trace>
  <inkml:trace contextRef="#ctx0" brushRef="#br0">16228 8690 7859,'-8'-1'1383,"3"-4"1,5 3 0,5-2-1221,5 2 0,7 0 0,4-1 1,1-1-8,4 0 1,6-2-1,2 1 1,-1 2-67,2 1 1,1-2 0,2-1 0,-6 2-282,-7 1 0,1 2 0,-7 0-35,-1 0 634,-9 0-263,-2 0 1,-9 0-1,-3 0-77,-4 0 0,-4 0 0,-1 0-273,-1 0 1,1 0-1,-1 0 1,1 0-172,0 0 0,-1-2 0,1-1 0,-2-2 2,-3 2 1,3 2 0,-3 1 0,3 0 132,1 0 0,1 0 0,-1 0 316,1 0 1,0 4 0,-1 3 0,1 1 461,-1 3 1,6 2 0,-1 3-1,1 1 126,1 2 0,-3 7 0,6-2 245,2 3-703,1-4 0,2 7 1,0-4-1,0-2-40,0-2 1,0-1 0,0-4 0,2 1-196,2-5 0,0-1 0,5-7 84,2-2 1,2-1-1,1-2 1,1 0 171,-1 0 0,1 0 0,-1 0-105,0 0 0,1 0 1,-1-2-1,1-1-94,-1-2 0,0 1 1,1 4-278,-1 0 1,1 1-1,-1 4 265,0 5 1,1 2 0,-3 3 258,-2-1 1,1-4 0,-4-1 129,1 3-297,-5 0 1,3 4 0,-6 2-1,2 1-43,3-1 0,-4 2 1,4 0-1,-3-1-203,-2 2 0,0-4 0,0 6 0,-2-1-53,-3 0 0,4-4 0,-6 3 0,1-2-50,-4 0 1,2 0 0,-1-4 0,-3 1-126,0 3 1,-8-3-1,1 3 1,2-5-189,1-4 0,0 3 1,-2-5-1,-1 0-44,1-3 1,2-4 0,2-1 390,0 0 0,1-6 1,2-4-1,3-4-12,1-5 0,2 1 0,5-6-431,0-2 484,0 6 0,0-8 0,0 5 1,0-5-772,0 0 938,0-1 0,7 0 0,1 0 0</inkml:trace>
  <inkml:trace contextRef="#ctx0" brushRef="#br0">17077 8834 7658,'0'-14'942,"0"0"-65,0-1 1,0 1-802,0-1 1,-2 1 0,-1 0-112,-2-1 0,-4 1 408,4-1-308,-6 1 0,8 5 1,-7 1 538,-1 1-432,4 2 1,-5 5 0,2 0 623,-3 0-509,5 0 0,-5 7 0,4 2 0,-4 4 144,-1 1 0,4 7 1,2 3-1,2 3-28,3 2 1,-4 0 0,2 1-1,2 2-148,2 2 1,1 6-1,0-2 1,0 4-116,0 1 0,0 5 1,0-2-1,0-3-176,0-3 0,0-3 0,1 3 1,2-5-397,2-4 1,2-1 0,-3-11 6,6-1 0,3-4 0,1-4 0,0-7 106,1-6 1,-1 0-1,1-7 1,-1-1 112,0-2 1,-4-1 0,0-2 0,-1-2 159,-1-1 0,3-2 0,-4 4 0,-1-3 140,1 3 1,-1-1 0,-3 1-1,2-4 2,-2-2 0,-1 6 0,-2-4 0,0 2-52,0 0 0,0-7 1,0 2-1,0-1-94,0 1 0,-2-4 1,-1 3-1,-2-6-257,2-2 0,-3-1 0,1 6-1770,2-1 1526,1 0 1,2 0 0,0 0-1812,0 1 2362,0 5 0,-6-4 0,-2 5 0</inkml:trace>
  <inkml:trace contextRef="#ctx0" brushRef="#br0">17350 8820 7862,'-8'-6'785,"0"4"144,4-3 1,-3-3-568,-2-1 1,4 1 0,10-2-102,4-1 0,2 3 0,1-2 1,-3 1 104,2 1 0,2-4 0,0 6 0,-2 0-32,-1-1 0,-1-2 1,6 4-189,-1 2 0,0-4-123,1 3 12,-7-1 0,5 6-83,-4 4 43,-2 3 1,1 8 0,-5 2-1,2 2 71,-2 3 1,-2-4 0,-2 5-1,-4 2-29,-5 1 1,-2 2 0,-3 1-1,-1 2-223,-3 1 0,-2 3 1,-4-4-1,1 1-354,-2-1 0,-1-1 0,0-3 0,1 1 298,2 0 1,7-7 0,-1-3 906,7-3-56,-2-8-359,11-1 1,-2-7 0,8 0 625,6 0-556,3 0 1,3 0-1,1 0 1,4 0 86,2 0 1,-4 0-1,3 0 1,1 0-158,-1 0 1,-3 0-1,3 0 1,-1 0-98,-3 0 1,-2 0 0,0 0 0,1 0-66,3 0 1,-6 0 0,-4 0-1958,1 0 0,-3 0-3779,1 0 5648,-5-7 0,2-1 0,-6-6 0</inkml:trace>
  <inkml:trace contextRef="#ctx0" brushRef="#br0">18602 8705 7784,'0'-15'1023,"-5"6"-150,0-1 518,1 7-799,4-3 1,0 12 0,0 5-1,0 5 33,0 3 0,4 7 0,1 0 0,-2 6-60,-1 6 1,0-1-1,1 1 1,2 2-287,-2 2 0,0 2 0,0 3 0,2-1-556,-2-4 0,4-1 0,-3-7 0,1-2-239,2-2 0,-4-7 0,6-6 1,1-4-47,-2-3 1,5-7 0,-4 0 301,4-6 1,0-5 0,-2-8 394,-1-3-59,-1 3 1,4-12-1,-2 6 1,-3-2 129,-1 0 0,2-2 0,-2-6 0,-1-1-22,0 1 0,4 0 0,-5 0 0,-2-3-131,-1-2 0,2 0 0,1-3 0,-2 4-59,-1 0 0,-2 1 0,0 3 1,0 0-59,0 5 0,-5 0 0,-1 9 0,-1 4-55,1 3 0,0 8-87,1-2 75,3 3 0,-4 4 105,6 3 0,0 3 0,1 6 0,3 0 275,0 1 1,6 4 0,-5 2 0,0 1 125,1 4 1,-4 1 0,2 2 0,-2-1 7,-2 1 0,0 5 0,2-1 0,1 1-191,2 1 1,-1 0 0,-4 4 0,0-4-139,0 0 0,0-5 1,0 4-1,0-4-237,0-1 0,0-5 0,0-2 1,0-1-1932,0-3-1105,0-9 2234,0-2 0,5-18 1,2-5-2662,1-5 3646,-5-3 0,10-5 0,-6 0 0</inkml:trace>
  <inkml:trace contextRef="#ctx0" brushRef="#br0">19321 8647 7754,'-14'-14'0,"0"1"0,1 2 400,3 1 1,-1 6 0,5-4 39,-2 1 0,-2 4 258,-4 8-453,-1-4 1,6 12-1,1-2 1,0 5 348,0 4 1,3-1 0,-3-3 0,0 1-46,0 2 1,5 2 0,-2-3 0,3 3-150,2 1 1,0 0-1,0 4 1,2-2-151,3 2 1,-2-3 0,6 3 0,1 1-49,-2-1 0,5-2 0,-5 1 0,1-1-47,1 2 0,-2 0 0,2-2 0,-4-4-201,0 1 0,-4-3 0,3 4 0,-4-1-401,-1-4 0,0-1 0,0-1-1439,0-1 1222,-6 1 1,3-7-1,-7-4 1,-1-2-258,-2-2 0,-1 0 0,-1 0 0,1-2 116,0-2 1,-5-4 0,-1-8-1,3-2 805,1-1 0,-5-7 0,-1 4 0</inkml:trace>
  <inkml:trace contextRef="#ctx0" brushRef="#br0">20069 8806 7976,'0'-10'1571,"-1"2"-984,-4 2 1,2-6-329,-7 3 0,7 1 1,-3 0-29,-1 1 1,4-2 0,-5 2 0,0 1 66,0 0 1,3 1 0,-4 5 158,-2 0 1,-2 1 194,-2 4-438,1 3 1,0 13 0,1 3 155,3 3-256,-3 2 1,10 6-1,-5 2 1,2 3-8,3 3 0,1-3 0,2 8 0,0-5-230,0-4 1,0 2 0,0-4 0,2-2-262,2-6 1,0-2 0,5-9 0,1-4 121,-2-3 0,5-8 0,-4 2 347,4-3 1,1-4 0,-1-3-1,-2-4 90,-1-4 1,-2-3 0,3-3 0,-1-4-54,1 1 1,-3-5-1,0 3 5,-2-3-74,5-2 1,-7 0-1,4 0-146,-2 1 103,-1-1 0,0-5 1,-1 1-1,0-1-60,-3-1 0,-1 5 0,0-4 0,0 4-105,0 1 1,0 0-1,0 2-437,0 3 371,0 3 312,0 13 1,0 8 0,0 10 0,0 2 229,0 3 1,0 4 0,0 2 0,0 1-39,0 4 1,0-1-1,0 1 271,0-2-438,0 0 1,5 6 0,0 1 52,-2-3-119,-1 4 0,-2-9 0,0 6-114,0-1-16,0 1 0,0 5 1,0-2-1,0-4-197,0-2 1,0-4-1,0 4 1,0-4-2171,0-1 1549,0-8 1,0-8-1,0-10 1,1-6 897,4-7 0,-3-4 0,4-7 0</inkml:trace>
  <inkml:trace contextRef="#ctx0" brushRef="#br0">20602 8949 8193,'-5'-14'0,"-1"0"0,-1-1 567,1 1 0,-1 0 0,4-1-299,-2 1 0,-4-1 1,4 1-1,0 0 141,-1-1 1,3 2 0,-7 4 111,-1 4 0,-2 3 0,-1 4-23,-1 3 0,2 4 1,2 11 125,2 4-500,-1 3 0,1 2 0,1-1 0,0 3 67,0 2 0,3-1 0,-3 5 0,1 0-100,4 0 0,2-5 0,1 3 0,0-2-294,0 1 0,0-5 0,0-7 0,1-1-210,4-4 0,3 3 0,6-4 160,1-4 0,-1-7 0,1 0 0,-1-3 218,0-2 1,1-7-1,-1-2 1,0-6 208,1-4 1,-2 1 0,-2-6 581,-2-1-569,1-2 0,3-2 0,-2-2 381,-1-2-455,-7-4 1,8-1 0,-5 1 0,1 0-191,-1 0 0,-1-1 0,-5-5 1,0 0-41,0 0 0,0 4 0,0 2 0,0 2-112,0 3 1,0 2 0,0 3 0,-2 3-63,-2 5 0,2 3 195,-3 1 187,4 7 0,1 3 1,0 10-1,0 5 160,0 3 0,0 6 0,0 2 0,0 1 33,0 4 1,0-1-1,0 1 1,0-2-53,0 1 1,0 2 0,0 2-226,0 0-86,0 0 1,0 0 0,0-1 0,0 1-154,0 0 1,0 0-1,0-1 1,0 1-181,0 0 1,0 0 0,0 0-1,0-2-350,0-3 1,0 1-1,0-6-875,0-1 1,0-10 1636,0-8 0,0-6 0,0-9 0</inkml:trace>
  <inkml:trace contextRef="#ctx0" brushRef="#br0">20947 8676 7658,'-2'-8'4492,"-2"3"-4097,2 4 0,-4 2 1,6 4 1194,0 5-1242,0 2 1,0 4 0,0 2-1,0 4 309,0 6 1,0-3 0,0 10 314,0 1-834,0 0 1,0 3-1,0-1 1,0 0-235,0-1 0,0 3 0,0-6 0,0-4-27,0-4 1,4-1-1,3-6 1,-1-1-324,1-2 0,4-3 0,-2-4 1,4-4-105,2-3 1,-4-2 0,2-2 0,3-3 468,0-4 1,0-4-1,-2-3 1,-1-2 288,-4-1 1,4-5 0,-3 3 187,2-1-293,-4-2 1,4 0 0,-6 0 0,0-1-12,1-3 1,-2 0-1,-4-1 1,2 0-225,2 0 0,0 1 1,-5-1-1,0 0-13,0 0 0,0 0 0,-2 1 0,-1 0 160,-2 4 0,1-1 1,2 7-1,-1 4 401,-2 3-89,0 8 1,0-2-1,1 10 0,0 4 50,3 4 1,1 3 0,0 2 0,0 2-3,0 3 0,0-1 0,0 4 0,0-2-164,0 1 0,0 2 0,0 2 0,0 0-143,0 0 1,0-1-1,0 1 1,0 0-28,0 0 0,0 4 0,0 1 0,0-2-348,0-2 0,0-1 0,-2-2 1,-1-1-687,-2-2 0,0-7 0,5 3-766,0-4 1,0-10 0,0-6-1024,0-8 2782,0-5 0,7-14 0,1-3 0</inkml:trace>
  <inkml:trace contextRef="#ctx0" brushRef="#br0">21465 8590 7658,'8'-7'2049,"0"6"-1239,-3-4 1,-4 5 0,4 5-36,-3 4 1,-2 4-1,0 2 542,0-1-960,0 7 1,0 1 0,0 7 0,0 1 96,0 4 1,0-2-1,0 5 1,0-1-119,0 1 0,-2 0 0,-1 3 1,-2-3-164,2-2 1,1 3 0,2-4 0,-1-2-177,-4-2 1,3-3 0,-2-1 0,0-4-1557,0-1 1,2-7-374,-3-4 1,4-8 0,2-4-2013,4-11 2611,-3-1 1333,4-13 0,0-2 0,2-8 0</inkml:trace>
  <inkml:trace contextRef="#ctx0" brushRef="#br0">21853 8633 7658,'-6'-14'1603,"-2"-1"1,0 9 0,3 6 174,4 8-1389,7 5 0,-4 3 0,2 1 0,-2 4 270,-2 1 1,0 2 0,2 5-1,1 0-70,2 0 0,-1 4 0,-4 2 0,0 1-239,0-1 1,0 0 0,0-3 0,0 1-275,0-1 0,-4 4 1,-1-3-1,0-1-359,-1-2 0,4-7 0,-3-2 0,2-4-2506,-2-2 927,4 2 1,-6-22 0,7-1-444,0-10 0,0-2 2305,0-6 0,7 0 0,1-4 0</inkml:trace>
  <inkml:trace contextRef="#ctx0" brushRef="#br0">21523 8806 7658,'1'8'4863,"4"-4"-4197,-3-2 0,10 3 795,-2 0-1127,3-1 1,3-4 0,1 0 401,2 0-827,7 0 0,-8 0 1,6 0-1,0 0-848,-2 0 1,7 0 0,-2 0 0,6-1-3532,4-4 4470,-5 3 0,10-10 0,-5 4 0</inkml:trace>
  <inkml:trace contextRef="#ctx0" brushRef="#br0">22501 8604 7658,'-15'-14'624,"1"-1"0,0 1 44,-1 0 0,6 6 0,-1 3 0,-1 3-615,-2 2 1,-1 0 0,-1 2 0,-1 3-29,-3 4 0,3 9 0,-3 1 0,3 0 120,2 2 0,1-3 0,2 4 0,3 0-9,1 1 1,2-6 0,5 4-1,2-2 82,3 0 1,3 7-1,6-4 1,2 2-27,3 0 1,-3-4-1,4 3 1,-4 3-22,-2 1 0,0-3 1,1-1 13,-1-3-71,-6 6 1,5-8 0,-5 4 410,0-1-421,-2-2 1,-4 0-1,1 0 1,2-1-24,-2-2 0,-3-3 0,-5-2 0,-4-2-216,-4 3 1,-1 0 0,-1 1-1,1-2-135,-1-1 1,-5-5 0,-4 3 0,-2-2-647,2-3 0,-3-1 0,3-2 0,-3 0 916,-2 0 0,0-6 0,0-2 0</inkml:trace>
  <inkml:trace contextRef="#ctx0" brushRef="#br0">15120 16877 7658,'0'-14'361,"0"0"433,0-1 1,0 6 1049,0-1-1478,0 7 1,5-2 0,0 10 0,-2 4 83,-1 4 0,-1 3 0,3 3 1,0 5 186,0 4 1,-3 5 0,-1 2 0,0 2-211,0 3 1,0-3-1,0 1 1,0 2-301,0 2 1,0 1 0,-1-2 0,-3-1-201,0-1 0,-1-7 0,5 0-1025,0-7 170,0-4 0,0-11-456,0-1 0,0-7 1194,0-2 0,0-7 0,0-7 1,0 0 156,0-1 1,0 1-1,0-2 1,0-2 118,0-1 0,0-6 0,0 1 1,0-4 236,0 0 0,0-1 1,0 0-1,0-1-80,0-4 1,0 2 0,0-6-92,0-2-113,6-2 0,-3 5 0,7 2 1,0 2 1,-2-1 0,3 1 1,-5 4-52,2 0 1,0 7 0,3 2 0,-1 4 0,1 2-59,2 0 0,1 1 0,1 2 0,-1 3-43,0 1 0,1 1 0,-1 3 0,1-2 270,-1 2 1,0 1-1,-1 4 183,-3 3 1,1 3 0,-6 6 159,-2 0 1,3 1 0,-1-1 0,-2 0 1,-1 1 1,-1 4 0,3 0 25,0-1-421,1-2 1,-5-2 0,0 1 0,0-1 26,0 0 1,-5 2-1,-1 2-326,-2 1 98,5 0 1,-10-4 0,4 1 0,-4 1-168,-2 2 1,1 1 0,0-6-1,-1 0-403,1 1 1,-1-1 0,1-1 0,0-2-105,-1-1 1,1-7 0,-1 2 0,1-4-128,0-1 0,-1-1 0,1-4 0,0-5-1791,-1-2 2684,1-3 0,-1-6 0,1-1 0</inkml:trace>
  <inkml:trace contextRef="#ctx0" brushRef="#br0">15307 16302 7423,'2'-15'-472,"3"1"1,-4 0 0,6 1 2018,-1 3-854,-4-2 1,4 4-1,-6-7 331,0 1 1,5 4-509,0 1 0,-2 5-357,-8 0 0,2 4 1,-7 4-51,-1 6 1,-2 4 0,-1 4 0,0 1-112,-1-1 1,1-2 0,-1-2-93,1 0 0,1 1 1,2-2-1,3-2-238,2-2 197,-5-5 110,9 2-23,-4-6 82,6-6 1,0-2 0,0-7-1,1 1 127,4-1 0,-2 1 0,5 0 0,0-1 48,0 1 0,-3 4 1,4 1-140,3-2 1,0-2-1,3 0 13,-1 3 0,-4 4 0,-1 6 0,3 0 104,0 0 0,-2 2 1,0 1-1,-1 3-24,-1 2 0,5 2 0,-5 4-69,0 1-94,5-1 1,-7-4 0,5-1 0,-3 2-211,-1 2 0,-1-3 0,-3-1-915,2 2 0,0-3-3515,-5 2 4640,0-7 0,6 10 0,2-5 0</inkml:trace>
  <inkml:trace contextRef="#ctx0" brushRef="#br0">16430 16662 7658,'0'-15'4561,"0"1"-4005,0 6 1,0 8-1,0 11 1,0 5 72,0 3 0,0 7 0,1-1 536,4 7-895,-3-1 0,4 10 0,-6-2 0,0 2 6,0 2 0,0 5 1,0 2-1,0-1-342,0 1 0,0-2 0,0-5 1,0-3-85,0-6 1,0-2-1,2-15-398,2-4 0,4-5 0,5-11 24,-3-7 0,1-1 1,-6-11 359,-2 1 0,-1-5 313,-2 2 0,4-3 159,1-2-230,0 1-71,-5-8 0,1 6 0,3-5 1,0 1-1,1-1 0,0-2 1,0-1-89,-2 1 0,3-3 0,1 7 0,-1 1 21,1 1 0,4 4 0,-2 3 265,4 5 1,-3 9-1,-1 6 153,3 2 0,-1 8 1,0 4-1,-3 4 36,-2 6 1,4-3 0,-4 7 0,1 0-53,-1-2 0,1 6 0,-4-4 0,3 3-155,2 2 0,-3-1 0,3 1 0,-2-2-22,-3-3 0,4 8 1,-1-5-183,2-1 27,-5 3 1,10-7-1,-5 7-914,0 0 645,5-7 0,-7-1 1,6-8-1,-3-4-337,2-4 1,2-3 0,2-4 355,-1-3 1,-6-4-1,-2-11 1,-1-4 362,0-3 0,0-1 0,-5-1 0,0 0 84,0 0 1,0-4 0,0-3-1,0 1-114,0 0 0,0 0 0,0 1 0,0-2-135,0-1 1,0-3-1,0 6-593,0 2 451,0-4 0,0 5 0,0-2-1020,0 2 717,0 9 1,0 1-1591,0 7 531,0 6 0,1 1 1546,4 7 0,3 0 0,6 0 0</inkml:trace>
  <inkml:trace contextRef="#ctx0" brushRef="#br0">17609 16662 8157,'-6'-15'0,"-4"1"0,-2-1 515,-3 1 1,6 0 0,-1 1 0,-1 2-121,-2 1 1,-1 7-1,-1-4-181,1 1 1,-1 4-1,1-1 1,0 6 153,-1 7 0,1 4 0,-1 6 0,1 2 242,0 0 0,4 6 1,1-3-1,-1 6-173,2 2 1,0 5 0,5-2-1,-2 0-301,2 4 1,1 2 0,2 1 0,0 0-21,0 0 0,2-4 0,3-2-196,4-2 5,4-2 1,-2-10 0,2-4-1,3-3-137,0-2 1,0-4-1,-2-2 1,1-2 85,-1-3 1,0-3 0,1-3 0,-1-3 56,1-2 1,-3-2 0,0-4 0,-4-2-26,-2-3 0,5 1 0,-3-6 0,2-1 64,-1-3 1,-5 0 0,2-1 0,-1-2 149,-1-2 1,1 2 0,-5-2 196,0 3-250,0 1 0,0-5 0,0 1-1311,0 1 888,0 1 1,-5 4 0,1 2 0,1 2-974,1 2 0,2 2 1329,0 5 0,0-1 0,0 1 0</inkml:trace>
  <inkml:trace contextRef="#ctx0" brushRef="#br0">17854 16575 7658,'0'-14'1397,"0"6"0,-2 3 0,-1 10-750,-2 4 1,0 6 0,5 2 0,0 4 93,0 2 0,0 1 0,0 6 1,0 4-333,0 4 0,0-1 0,0 1 0,0 2-131,0 2 0,2 6 0,1-2-473,2-5 184,0-4 0,1-8 0,4 0-635,3 0 414,1-7 0,0-3 0,1-9 1,-1-6-38,1-2 1,4-2 0,0-2 0,-1-2 244,-2-6 1,-2-7-1,0-4 1,1-2 126,-1-2 1,-4 2-1,-1-1 1,1-1 101,-2-2 1,3-2 0,-6 0-1,0-1-101,1-4 0,-4 4 0,2-5 1,-2 1-262,-2 0 0,0 1 0,0 4-674,0 0 648,-6 1 0,4-1 0,-4 0 0,1 2-154,0 3 1,0 3 0,5 7-316,0-1 174,0 7 565,0 2 0,0 17 0,0 3 409,0 2 1,5 5-1,0 0 1,0 1-41,1 4 1,-4 1 0,2 2-1,0 0-39,0-1 1,-2 6 0,3 0-1,-4-2-160,-1-2 0,5 0 0,0 2 0,-2 4-250,-1 0 0,-2-4 1,0 2-1,0-4-318,0-1 0,1-2 1,3-3-1451,0-5 878,1-3 0,-5-6-46,0-1 1,0-7-1,0-2 1,0-10-630,0-7 0,0-5 1558,0-7 0,7-6 0,1-2 0</inkml:trace>
  <inkml:trace contextRef="#ctx0" brushRef="#br0">18501 16316 8031,'0'-6'2499,"0"6"-1645,0 8 1,0 9-1,0 4 1,0 3-141,0 7 0,0-1 1,0 8-1,0 2-65,0 2 0,0 1 1,0 2-1,0 1-187,0 2 1,0 6 0,0-1-1,0 2-374,0-3 0,-1-1 0,-3-4 0,0-1-287,0-4 0,3-1 0,1-7-2615,0-2 1665,0-8 1,0-8-3071,0-7 3035,0-5 1,1-14-1,3-11 1184,0-3 0,8-8 0,-4-4 0</inkml:trace>
  <inkml:trace contextRef="#ctx0" brushRef="#br0">19091 16777 8259,'0'-15'1649,"-1"2"1,-3 2-1073,0 2 1,-3 6-1,4-4-388,-2 1 0,-6-2 1,3-7-194,0 1 0,-5 4 1,4 1-111,-4-2 1,-2-1-1,1 3-12,0 4 132,-1 3 0,1 2 1,-1 0 588,1 0-411,0 13 0,-1-2 0,1 12 572,0-2-556,-1 4 1,6 2 0,1 8 0,1 1-13,4-1 1,-3 5 0,1-2 0,2 2-256,1-2 1,7 2 0,1-4 0,2-3 44,3-2 1,2-1 0,2-11 0,-1-1 77,0-2 1,1-2-1,-1-1 1,0-4-47,1-4 0,-1-3 0,1-2-247,-1 0 177,0-7 1,1-2 0,-1-10 0,1-5 10,-1-3 1,-4-4-1,-1-1 1,1-3 61,-2-2 1,0-3 0,-5-6-6,2-2-48,0-6 0,-5 7 0,0-4 1,0 0-56,0 0 0,0 0 1,0-1-1,-2 9-99,-3 8 0,2 6 0,-5 4 1,2 2-151,2 3 1,1 7 245,-2 8 0,4 5 362,-4 5 1,3 3 0,4 6-1,1 1 19,2-1 0,1 7 0,-2 3 504,0 3-550,1 8 1,-3 2-1,1 4 405,2-2-486,0 2 1,-4-4 0,2 8-194,2 3-142,0-3 1,0 3 0,0-8 0,-1-2-344,3 2 1,-6-5 0,4-1 0,-3-4-1123,-2-1 1,0-7 27,0-3 1,-2-11 1615,-3-8 0,-3-12 0,-6-11 0</inkml:trace>
  <inkml:trace contextRef="#ctx0" brushRef="#br0">20487 16403 7945,'-15'0'156,"1"0"0,4 1 1,1 4-1,-1 5 653,2 2 0,-3 3 1,5 1 1053,-2 3-1485,4-3 0,-7 16 0,6-3 594,2 1-732,2 7 1,1 0-1,0 6 23,0 0-242,0 6 1,0-4 0,0 3 0,0-3 14,0-2 0,0-1 1,1-4-1,4-4-283,5-4 0,2-9 0,4-7 1,2-7 25,1-6 0,5-2 0,-3-4 0,1-5 271,4-3 1,-4-7 0,1-3-1,-3-1 239,-2 0 0,-2 0 0,-2-5 0,1 1 3,-1-1 1,-4-5 0,-2 1 78,-2 1-253,5-5 1,-8 3 0,5-5-69,-1-1-49,-2-5 0,-4 8 1,2-6-295,2 0 167,0 0 1,-5 1 0,0 4 0,0 4-49,0 4 1,0 7 0,0 4-1,0 3 67,0 2 1,0 4 270,0 1 1,-2 5 187,-2 0 0,2 4 0,-1 4 36,6 6 0,-1 3 0,4 3 0,-1 3 96,0 5 0,1 3 0,-3 3 132,2 4-477,0 3 0,-5 6 0,0 2 91,0 3-280,0-4 0,0 8 0,0-4 0,0 4-265,0 4 1,0-5-1,0-3 1,0-5-441,0-4 1,0-4-1,0-8-367,0-3 0,6-9 919,4-11 1,-4-8-1,-1-6 1,-3-4 193,-2-6 0,0 4 0,0-4 0,0-1 220,0-3 0,0 2 1,0-2-1,-2-2-51,-3-1 1,4 0 0,-4 1 0,3 2-119,2-2 1,0-2-1,0-4 1,0-2-97,0 2 0,0 2 1,2-1 5,3-2 0,-2 2 1,5-1-1,0 5 1,-2 5 10,1 1 0,4 4 1,-3 5-1,1 4 23,1 2 0,-1 1 0,6 5 0,-1 0 82,1 0 0,4 2 0,0 1 0,-1 3 116,-2 2 1,-2 0 0,2 4-1,0-3 356,-2 2 0,2 4-1,-9 2 1,-1 4 158,1 1 0,2-2 1,-4 4 278,-2 1-790,-1 2 0,-2 4 1,0 1-1,0 1-82,0-1 1,0-1 0,0-3-569,0 1 336,0 0 0,0 0 0,0 0 0,0-2-138,0-3 0,0 1 0,0-6 0,0-1-944,0-2 1,-2-2-788,-3 1 1,4-9-1053,-4-6 1,3-6 3047,2-9 0,7-5 0,1-3 0</inkml:trace>
  <inkml:trace contextRef="#ctx0" brushRef="#br0">21566 16561 7658,'0'-19'286,"0"-1"1,0 1-1,0 5 1,-2 0-81,-3-1 0,2 2 0,-5 2 0,0 3-24,0 2 0,-1-4 0,-6 5 384,1 2-367,-1 8 1,1 3 0,0 8 863,-1 3-708,1-3 1,-1 11-1,1-3 1,0 3 163,-1 2 1,6 5 0,1 1 0,1 0-249,4 0 1,-3 5-1,1-1 1,2 2-193,1 2 0,2-4 0,2-1 0,1 0-119,2-1 1,6-2 0,-2-7 0,4-4-301,2-5 0,4-10 0,0-4 1,-1-3 203,-2-2 0,3-2 0,0-4 505,-1-9-257,-2 1 1,-2-12 0,-1 6 255,-4-3-267,4-1 1,-7-6 0,4-2-1,-4-2 33,1 2 0,-6-3 0,4 0 0,-3-2-71,-2-3 0,0-1 1,0-1-1,0 2-157,0 2 0,0 4 0,0-1 1,-2 5-58,-3 7 0,4 6 0,-4 2-21,3 1 1,2 8 0,0 6 68,0 8 1,0 4-1,0 3 1,0 1 208,0 3 1,0-2 0,0 7 0,0 2 472,0 1 1,5 2-1,0 0 1102,-2 0-1286,-1-1 0,-2 1 1,0 0 500,0 0-686,0 6 0,0-5 0,0 5 57,0 1-271,0-6 0,0 10 1,0-7-1,0-1-386,0-1 1,0-4 0,0-3 0,0-5-2315,0-3 0,0-9 986,0-7 0,0-8 0,1-12 1718,4-4 0,-3-9 0,4-4 0</inkml:trace>
  <inkml:trace contextRef="#ctx0" brushRef="#br0">21853 16446 7530,'-8'-7'1722,"-4"-1"1,10 2 0,-3 6-990,4 8 1,1 10 0,0 2 1415,0 3-1671,0 1 0,0 6 1,1 2-1,2 3 326,2 2 0,0 1 1,-5 5-69,0 1-748,0-1 1,0 0-1,0-1 1,0-4-522,0-5 0,5-2 1,0-2-1,-2-2-177,-2-3 0,-1-8 1,2-8 29,3-2 0,-4-3 0,4-7 541,-3-6 1,3-9 0,-1-4 0,0-1 223,-3 0 1,-1-1 0,0-7 6,0-2-62,0 1 1,0-1 0,0 1-1,0 1-25,0 1 1,0 1 0,0-2 0,0-2-21,0 2 0,0 0 0,0 0 59,0-1-2,7-1 1,-6 6 0,6 0 0,-3 4-67,1 5 1,5 3 0,-4 3 0,2 2-97,3 2 0,2 5 1,2 0-1,-1 2 75,0 2 0,2 2 0,2 1 0,1 2 183,-1-2 0,-2 5 1,-2 0-1,-1 1 486,-4 1 1,4 0 0,-5 4 0,2 2 80,-1 3 0,-5-1 0,2 6 0,-1 1-173,0 2 0,-1 2 0,-4 0-6,0 0-415,0 0 1,0 4 0,0 1 0,0-1-89,0 2 1,0-4 0,0 2 0,0-2-369,0-2 1,0-5-1,0-2 1,0-1-2635,0-4 1,0-1-28,0-1 1,2-9 3005,3-6 0,-4-13 0,6-9 0</inkml:trace>
  <inkml:trace contextRef="#ctx0" brushRef="#br0">22602 16446 7658,'-8'-15'555,"0"1"1,3 0 3,-5-1 0,2 7 0,0 2 0,0 1-203,0 0 0,-1 0 0,-6 5-155,1 0 1,-1 7-1,1 2 1,1 4-4,4 2 1,-4-1-1,3 0 1,-1 2-48,2 4 0,-3 0 0,6 6 0,0-2 177,-1 1 0,-2 7 1,4 2-1,2 0 147,1 1 0,2-3 0,0 4 0,0 0-426,0-4 0,0-2 0,2-3 1,2-3-188,6-5 1,4-4-1,4-6 1,1-4-211,-1-3 1,-1-2 0,1-2 0,1-4 91,-1-9 1,-2 1 0,-2-7 187,0 0 79,1 5 1,-6-11-1,1 3 235,1-3-131,2-8 0,-3 5 1,-2-4-1,-2 4 212,-3 1 0,3-5 1,-1 1-1,-2 1 67,-1 1 1,-2 4 0,0 3-1,-2 5 197,-2 3 1,0 8-329,-5 3 1,6 5-226,-2 5 1,3 3-1,2 6 1,0 1 263,0-1 0,0 5 0,0 2 0,2 1 392,3 4 0,-4 0 1,4 1 783,-3 2-1178,-2-4 1,0 10 0,0-4 0,0 2 89,0 6 0,0 2 0,0 2-151,0 1-316,0-1 1,-2 0 0,-3 0-1,-3 0-469,0 0 1,-4-6 0,2-2 0,-1-1-848,1-1 1,-3-5 0,4-9 0,-4-3 265,-1-2 1,-1-6-1,1-3 758,-1-3 0,1-4 0,0-3 0,1-6 253,3-7 0,-3 2 1,6-3-1,-3 2-17,0-3 1,7 0 0,-2-6 26,4 2 79,1 7 1,0-6 0,0 6 18,0-3 23,6-5 0,-3 9 0,7-5 58,1 0-55,2 5 0,6-9 0,3 6 0,4 1-50,4 2 0,7-3 0,-2-2 0,2 0-147,3 0 0,2 1 0,1 2 1,0-1-1,0 1 1,0-4 0,-1-1-1,-4 0 217,-4-1 1,-9 0 0,-2-5 0,-2 0 212,-4 0 1,-3 0-1,-4 1 659,-5-1-715,3 0 1,-7 5-1,4 2 1,-3 1 138,-2 3 0,-5 7 0,-1 3 38,-2 2-291,4-5 1,-8 9 0,2-1-11,-3 6-15,-1 5 1,0 8 0,-1 2-1,1 2 110,-1 3 1,3 1 0,0 3 0,3-2 139,-2-1 0,-1 0 0,1 5 1,3 0 55,2 0 1,-4 0 0,5-1 0,2 3-139,2 2 0,1-2 0,0 2 0,0-4-164,0-5 0,8 2 0,4-7 0,8-3-270,2-5 1,0-5 0,4-6-1659,-2 0 1373,0-6 1,5-4 0,-1-7-2750,1-2 2527,-6-7 1,-1 8-1,-4-6 717,1-1 0,0-2 0,-5-2 0</inkml:trace>
  <inkml:trace contextRef="#ctx0" brushRef="#br0">15768 13870 8887,'0'-14'4759,"0"6"-4101,0-5 1,0 13 0,1-2 0,3 9 40,0 6 1,1 4 0,-5 14 0,0 2 196,0 6 0,0 9 1,0 4-1,0 6-302,0 4 0,0 2 1,0 5-585,0-2-4,0 0 0,0-3 0,0-6 0,0-9 29,0-4 1,0-8-1,0-5-1284,0-7-970,7-10 1201,-6-3 0,6-12 0,-9 2 768,-3-5 1,4-8 0,-6 1 0,2-3 268,1-1 0,-3 0 0,4-2 0,-2-4 84,2-4 1,1 2 0,2-2 0,0-3 24,0-5 1,0 1 0,2-4 0,1 2-65,2-1 0,1-4 1,-2 3 7,0-2-73,8-2 1,-9-2-1,5 1 22,-2 2-20,5 6 1,-7-10 0,5 5-219,2 1 174,2 0 0,1 8 1,-1 0-1,-2 3-185,-1 1 1,0 6 0,4 1 0,0 4-56,1 3 1,1 5 0,1-3 0,3 2 81,-3 3 1,-1 1 0,-1 2 338,-1 0 0,0 0 0,1 0 135,-1 0 0,-4 0 0,-1 2 333,2 3 0,-4 3 411,-2 6-735,3 0 1,-7 6 0,4-1 520,-3-2-524,-2-1 1,1-1 0,2 1 0,2 1 99,-2 3 1,-1-1 0,-2-5 0,0 1-123,0-1 0,-2 0 0,-1 1 0,-3-1-70,-2 0 1,-2 1 0,-4 1 0,-1 1-101,1 3 0,0-1 1,-1-5-1,-1 1-416,-3-1 0,3 0 0,-5 1 0,2-2-410,0-4 0,-2 2 1,4-4-1,-3-1-118,3 0 0,1-1 0,1-6 0,1-4-814,0-5 1,-1-2 0,3-4 1670,2-4 0,-9-2 0,3-7 0</inkml:trace>
  <inkml:trace contextRef="#ctx0" brushRef="#br0">16113 13136 8562,'0'-9'2750,"0"-1"-1309,0 7 77,0-3-1043,0 6 0,-2 0 0,-2 1-274,-6 4 0,-3 3 0,-1 6-166,0 1 0,-1-1 0,1 1-396,-1-1 0,1 0-360,0 1 1,4-7 66,0-3 111,7-4 509,-3-1 1,12-6-1,2-4 211,0-3-95,5-1 1,-10 4 0,5 1 0,0-1-11,0 2 0,-3-3 1,3 5-1,0-1-88,0 1 0,-3-4 0,4 5-12,2 2 0,-3 2 1,2 1 158,1 0 0,0 1 1,1 4 215,-3 5 1,-4-2 0,3 1 0,0 2 110,0 2 0,-5 2-271,2-1 23,3 0 1,-6 1-1396,2-1 271,-2 1 0,-2-6 1,0 1-2729,0 1 3642,6-5 0,-4 1 0,4-7 0</inkml:trace>
  <inkml:trace contextRef="#ctx0" brushRef="#br0">16832 13712 12395,'15'0'3364,"-1"0"-2818,1 0 0,-1-2 0,0-1 0,1-2 53,-1 2 1,-4 2 0,-1-1-450,2-3-1,-3 4-3379,2-4-2318,-7 3 5548,4 2 0,-7 0 0,0 0 0</inkml:trace>
  <inkml:trace contextRef="#ctx0" brushRef="#br0">16789 13913 11610,'15'-4'5234,"-1"-1"-4360,0 2 0,6 1 1,0 2-1,1 0-694,0 0 0,-2-2 1,-3-1-1,2-2-1091,1 2 1,-5 2-1,-4 1-4188,1 0 5099,-5 0 0,7-7 0,-5-1 0</inkml:trace>
  <inkml:trace contextRef="#ctx0" brushRef="#br0">18185 13237 8141,'-15'0'3005,"7"0"-139,-4 0-1809,10 0 1,-4-1-184,6-4 0,4 2 1,3-5-213,1 1 0,1-2 0,6 2 1,-1 1-466,1-1 0,-6 1 0,1 3 1,1-2-262,2 2 0,1 1 0,0 2-76,1 0 85,-1 0 0,-4 0 0,-1 0-82,3 0 80,-6 0 0,5 2 0,-4 1 545,1 2-226,-5 6 0,3-3 1,-6 6-107,0 1 0,-1 1 1,-4 1-1,-5 3-486,-3-3 0,-1 1 1,0-1-1,-2 4-223,-4 1 1,3-4 0,-5 1 0,-1-3 20,1-1 1,4-1 0,-1 0 0,3-1 83,2-3 1,-1-4 1150,1-6 382,6 0-835,1-6 0,7 3 1,2-5 643,3 1-677,-4-4 0,12 9 1,-3-4-1,3 1-62,1 0 0,0 1 0,1 4 0,1 0-169,3 0 0,-3 0 0,3 0 0,-3 0 406,-2 0 0,1 0 0,-1 1 194,1 4 0,-3 3 0,0 6 0,-4 1-78,-2-1 1,0 2 0,-2 2 0,0 1-276,0-2 1,-4 4 0,-4 0 0,-2 0-260,-2 0 1,0 3-1,-3-5-1722,1-2 1340,1 6 0,-7-7 1,-2 3-1880,-1-3 1698,0-2 0,3 1 0,-2-1-1105,-1 0 1299,0-6 1,4 4-1,1-8 1,0 0-179,-1-3 0,1-2 1,-1-4-1,1-5-90,0-3 1,6-3 0,3-1 0,3-4-511,2-1 0,0-1 0,0-2 1173,0 1 0,13 0 0,3-5 0</inkml:trace>
  <inkml:trace contextRef="#ctx0" brushRef="#br0">18847 13208 8483,'8'-1'4525,"-4"-4"-3846,-2 3-549,-2-4 1,-2 6 0,-2 2 0,-6 2-129,-3 6 1,-3 4 0,-3 4 0,-5 3 66,-3 1 1,-7 1 0,-1 2-1,-2-1 140,-3 2 1,5-6 0,3 0-1,7-4 1235,5-2 0,6-4-838,5-1 0,15-6 0,13 2 0,8-3-333,7-2 0,1-2 0,5-1 0,-3-2-101,-2 2 0,5 0 0,-3 0 0,-1-2 20,-2 2 1,-5 1-1,-5 2 1,-5 0-2891,-3 0-2591,-2 0 2027,-6 6 3262,-1-4 0,-20 11 0,-3-5 0</inkml:trace>
  <inkml:trace contextRef="#ctx0" brushRef="#br0">18847 13151 19237,'0'14'819,"0"1"1,0 5 0,0 4 0,0 4-17,0 0 0,4 6 0,1 1 0,-2 0-68,-1 0 1,-2 5 0,0-3 0,0 2-736,0-1 0,0-6 0,0 1 0,0-2 0,0-2 0,0-7 0,0-3 0,-2-4-234,-2-6-4862,2 4 3742,-4-11 0,6 2 0,0-8-4779,0-6 6133,0-9 0,0-4 0,0-5 0</inkml:trace>
  <inkml:trace contextRef="#ctx0" brushRef="#br0">19192 13180 8483,'0'-10'2763,"1"2"-1750,4 2 0,-2-1 0,7 4 0,3-2-345,4 2 0,1 0 0,4 0 0,1-2-394,-1 2 0,2-1 0,3 1 0,-1-2-139,-2 2 1,-2 2 0,1-1 0,-7-1 1330,-5-2-279,-2 0-1159,-1 5 0,-3 0 0,-10 0 0,-4-1-426,-4-4 0,-1 3 0,-1-3 1,1 4-267,-1 1 0,1 0 0,-2 0 1,-3 0 435,-5 0 1,2 6-1,-1 2 1,2 2 300,4-1 1,-4 1 0,2 4 0,1 1 712,2-1 1,2-3 0,-1 4-105,1 6 0,6-2 1,2 0-1,1-3-50,0-2 1,0 2-1,5 2-374,0 1-182,0 0 0,5-4 0,1-3-327,2-2 179,-4 3 0,8-7 1,-2 5-1,4-3-33,6-1 0,-4-1 0,3-3 1,-3 2 120,-2-2 1,5-1-1,1-2 1,-3-2 139,-1-2 0,3 2 0,0-4 1,-1 1-72,-2 0 1,-2 0 0,1 5 0,-1 0-23,1 0 0,-1 0 0,-1 2-40,-4 3 1,3 3 0,-8 6-1,0 0 149,-3 1 1,-1-4 0,0 2-1,0 3 85,0 0 1,-1 0 0,-4-2 0,-3 0-78,0 1 1,-5-1-1,3 1 1,-2 1-147,-3 3 1,1-3 0,-1 3 0,1-3-811,0-2 1,-1-4 0,1 0 0,-1-1-1668,1-1 1,-5 3-1,0-6 2443,1-2 0,-4-1 0,-1-2 0</inkml:trace>
  <inkml:trace contextRef="#ctx0" brushRef="#br0">17465 14158 8483,'-12'2'1343,"2"2"406,-3-2-1134,12 4 1,-4-6-1,11 0 1,9 0 31,7 0 0,7-1 0,4-2 0,7-4 407,7-1 0,7 3 0,13-3 0,12 0-683,-36 4 0,1 0 0,7 0 1,1-1-1,5-2 0,1 1 0,3 0 1,1 1-410,2 0 1,0 0 0,1 3 0,1-1 0,-2 0 0,-2-2 0,-4 2 0,-1 0-307,-3 1 0,-2 1 1,-4 0-1,0 0 0,-6 1 1,-1-1-1,36-3-446,-9 0 1,-7-1 0,-19 3-1,-2-1 511,-2-2 1,-5-6-1,4 2 2419,-2-4-1645,5-2 0,-4 1 0,5 0 1701,2-1-1706,-9 7 0,15 0 0,-9 5 0,4-2-337,-3 2 1,-3 3 0,-1 3 0,-8 4-1030,-8 1 1,-7 1-1134,-4 6 1,-5-3 0,-10 0 0,-5-4 2008,-3-2 0,-7 5 0,-3-3 0</inkml:trace>
  <inkml:trace contextRef="#ctx0" brushRef="#br0">17883 14331 11729,'-10'1'1548,"0"4"1,7 5 0,-2 7 0,4 4-664,1 1 1,0 2 0,0 7-1,0 1-293,0 1 1,0 6 0,1-6 0,3 1-106,0 1 1,1-5 0,-5 4-1,0-4-84,0-1 1,5-5 0,0-2-1,-2-1-129,-1-3 0,-4-2 1,-1-2-2285,-2 1-1090,-6-1 0,9-8-2148,-3-6 3874,4-6 0,7-10 0,2-3 1374,0-5 0,11-10 0,-3-3 0</inkml:trace>
  <inkml:trace contextRef="#ctx0" brushRef="#br0">18113 14331 8495,'-8'0'2068,"3"-5"0,10 0 0,4 2-1246,4 1 0,10 2 1,4 0-1,6 0-307,4 0 0,8-1 1,6-3-1,2 0-544,0 0 1,-7 3 0,0 1 0,-6-2-1178,-6-3 1314,-17 4 1,-5-5 0,-17 7 1281,-5 4-1029,-9-4 1,3 6-1,-3-7 1,3 0-66,1 0 0,1 0 0,0 0 0,-1 0-721,1 0 1,-2 0 0,-2 0 0,-1 0-241,2 0 0,-1 0 0,0 0 0,-1 0 203,2 0 1,-4 5 0,0-1 0,0 1 333,0 2 0,1-1 1,2 5-1,-1-1 486,1 1 1,2 3 0,2 2 96,0-1 0,4 7 1,2-7-1,2 1-292,2 0 1,3-2 0,1 0-350,0 1 108,0-1 1,1 0 0,4-1-42,5-3 0,3-4 1,1-6-38,0 0 177,1 0 0,4 0 1,0 0-1,0 0 168,2 0 1,-5 0 0,5 0-1,-2 0-137,0 0 1,0 0-1,-3 0 1,2 0-589,1 0 1,0 0 0,-3 0 0,2 2 994,1 3 0,0-4 1,-4 6-1,-1-1 45,0 4 0,-4-2 0,0 1 0,-1 2 105,-1 2 0,3 2 0,-6-1 78,-2 0-486,-1 1 1,-2 1-1,0 1-82,0 3-87,0-1 1,0-5 0,0 0-196,0 1 50,0-1 0,-6 1 0,-2-1-163,0 0 1,-5 1 0,3-1-1,-3 1-465,-1-1 1,0 0-1,-1-1 1,1-2 146,-1-1 0,1 0 0,0 2 0,-1-2 291,1-5 0,0 1 0,-1-1 0,1-2-83,-1-1 1,1-4-1,1-3 1,2-4-270,1-4 1,7-6 0,-2-2-942,4-1 1176,1-2 0,0-5 1,0 0-1,1 0-2293,4 0 2713,3 1 0,7-7 0,-1-2 0</inkml:trace>
  <inkml:trace contextRef="#ctx0" brushRef="#br0">19048 14431 8483,'-2'-12'1965,"-1"0"554,-2 3 0,-6-1-1913,2-4 1,-4 1 0,0 2-1,2 3-393,1 1 1,1 3 0,-6 4 0,1 0-43,-1 0 0,1 1 0,0 2 0,-1 4 421,1 1 1,0 6 0,-1 5 0,2 1 242,4 0 0,-2 3 0,4 6 137,-1-1-811,5 1 0,-8 5 0,6 1 0,2 2-12,1 3 1,2 1 0,0 1-894,0-4 432,0 4 1,7-7 0,1 3 0,1-6-310,1-6 0,-1-1 0,6-5 1,-1-3 234,1-1 1,-1-8 0,0-3 0,1-4 114,-1-1 0,0-1 0,1-2 148,-1-2 1,1-6 0,-3 1 0,0-3 123,-3-1 0,-4-2 0,3-2 1,0-1 137,0 2 1,-5-1 0,4 0 0,-3-1 241,1 2 1,0-4-1,-5 0 597,0-1-711,0 4 1,0-7-1,0 4 497,0-2-698,0-1 1,-2-3 0,-1 2 0,-2 1-521,2-2 1,-3-1 0,1-2 0,2 0-1344,1 1 0,2-1 0,0 2 1,0 1 1796,0 2 0,0 0 0,0-5 0</inkml:trace>
  <inkml:trace contextRef="#ctx0" brushRef="#br0">19321 14388 9385,'-8'0'2930,"4"-5"1,8 1-2554,6 0-256,-4-4 1,12 7 0,-4-4 0,2 2 147,0-2 1,-1 3 0,-1-2 235,0 2-322,1 2 0,-1 0 0,1 0 244,-1 0-278,0 0 0,-1 2 0,-2 1 0,-3 3 110,-1 2 0,2 2 0,-4 6 1,-2 1-88,-1 3 1,-2 5 0,-2-1 0,-2 3-158,-6 2 0,-3 1 0,-1 2 0,-2 2-106,-3-2 0,3 3 1,-5-1-1,2-2-30,-1-2 1,1-1 0,3 0 0,-1-1 135,-2 1 0,-1-5 1,8-1 1072,2-3-590,-3 6 0,12-10 0,-4 3-44,3-3 0,4-3 0,3-4 0,4-4-453,4-3 0,6-2 0,2 0 1,0 0-223,-1 0 1,4 0 0,-3 0-1,0 0-29,0 0 1,3-2 0,-5-1 0,-1-2 28,-2 2 0,-4 0 0,-1 0 82,-1-2 0,-7-2-1233,2 3 202,-3 2-2444,-2-4 2313,0 6 0,-7 0 1301,-2 0 0,-4-7 0,-1-1 0</inkml:trace>
  <inkml:trace contextRef="#ctx0" brushRef="#br0">21148 13669 8918,'-8'-8'2274,"2"1"0,8 6 0,2-2-1221,6-2-1133,9 0 1,-1 3 0,6-1-1,0-2-1039,-2 2 1,4 0 0,-5 0-1,-1-2 1119,1 2 0,-2 1 0,-4 2 0</inkml:trace>
  <inkml:trace contextRef="#ctx0" brushRef="#br0">21134 13798 9110,'14'0'2306,"1"0"-2273,-1 0 0,-4 0 1,-1 0-1408,3 0 1,0 0 1373,3 0 0,-1-6 0,1-2 0</inkml:trace>
  <inkml:trace contextRef="#ctx0" brushRef="#br0">21767 13539 8926,'0'-9'3418,"0"-1"-2464,0-1 1,0 3 0,2-2-439,2-1 0,0 3 0,5 0 0,2 0 213,2 0 1,2 3 0,-1-3 0,0 2-410,1 3 0,-1 1 0,1 1 0,1-3-163,3 0 0,-3-1 0,3 5 0,-2 0 125,3 0 1,-4 5-1,3 1 1,-3 2-95,-2 3 1,-1 2-1,-3 1 1,-4 2 22,0 4 1,-4 2-1,1 7-613,-6-1 230,-5 1 0,-8 5 0,-5 1 1,-6 2-679,-5 3 0,-8 1 1,2 2-1538,-4 1 1821,-1-1 1,1-2 0,3-2-1,2-6-389,2-2 0,7-4 0,9-3 926,3-5 0,10-9 0,6-6 1,8-2 630,5-2 1,7 0-1,3 0 1,1 0 736,0 0 0,-2 0 0,5 0 1,-1 0-111,-1 0 0,6 0 0,-7 0 0,3 0-725,2 0 0,0 0 0,-2 0-545,-3 0-43,3 0 0,-16 0 1,3 0-1,-1 0-1070,0 0 1,-3 0-3547,-1 0 2990,-6 0 0,5-2 0,-4-2 1710,0-6 0,1-3 0,-5-1 0</inkml:trace>
  <inkml:trace contextRef="#ctx0" brushRef="#br0">22429 13511 8826,'-13'-15'763,"4"1"1,2-1 0,7 1-60,0 0 1,8 1-1,5 2-234,4 1 0,3 5 0,-6-3-242,0 2-118,7 1 1,-5 5 0,5 0 0,-2 0-15,0 0 1,1 2 0,-6 1 0,0 3 73,1 2 0,-1-3 1,0 3-1,-1 0 0,-3 0 1,1 2 0,-6 4-1,-2 0-70,-1 1 0,-4 1 0,-1 1 0,-4 4-411,-1 1 1,-6 1 0,-7 2-1,0-1-344,1 2 1,-6-4-1,2 1 1,-1-2 142,1-4 1,-2-1-1,7-1 1,1-3 305,2-2 0,7-4 708,-1-6-417,7 0 1,-2-4-1,10-3 1074,4-1-817,4-1 0,2-1 0,-1 2 587,0 2-707,7 1 0,-5 0 1,5 0-1,-2 2-85,0 1 0,2 2 0,-3 2 1,2 3 11,3 4 0,-6-1 0,4 2 1,-2 1 196,1 2 1,4 1 0,-5 2 0,-2 2 114,-1 1 1,-6 0 0,-2-4 0,-2-1-284,-2 0 1,-3 6 0,-1-1 0,-1-2-309,-4-1 0,-3 4 0,-7-1 1,-1-2-114,-3-1 0,2 3 0,-6 2-957,2 2 863,-4 1 0,7-2 0,-4-3 0,1-3-87,4-1 1,-4-3 0,2-2 0,1-5 94,2-4 1,2-2-1,-1-4 1,1-5-156,-1-2 0,6-3 1,1-1-1,1-1 18,4-3 0,2-5 0,1 2 0,0-1-374,0 0 0,6 1 840,4-6 0,2 0 0,3 0 0</inkml:trace>
  <inkml:trace contextRef="#ctx0" brushRef="#br0">23278 13410 7841,'-15'0'2840,"1"0"-2729,6 0-269,2-7 0,6 4 271,0-6 1,0 4-451,0-5 1,0 5-227,0-4 1430,0 6 0,-2-4-181,-3 7-865,4 0 569,-12 0 1,11 2 0,-4 1 73,-1 2 1,4 4 0,-5-2-211,2 1 1,1-3 0,5 4-246,0 2 0,2-4-97,2-2 1,0-4 0,5-1-1,2 0 130,2 0 0,2 0 0,-1-1 0,0-3 149,1 0 0,-1-6 1,-1 4 231,-4-2-296,4 4 1,-5-7-1,7 5 82,-1-2 0,-4 5 0,-2-4 284,-2 1-343,5 4 1,-9-3-130,3 10-34,-4 3 1,-1 7 0,0-1 0,-1 2-1,-4 3 1,-2 4 0,-5 5 0,-1 3 98,-3 2 1,-7 4 0,3 6 0,-3 0 28,-2 1 0,-7-1 0,-2 0 0,2 0 19,2 0 1,1 0-1,0-1 1,1-2-155,-1-2 0,6-7 0,6-1 0,4-6-146,3-3 0,7-7-401,-2-4 1,10-7 31,5 2 1,-2-5 0,1-5-529,3-5 1,0 2-1,3-1 1,-1-1-1955,1 2 3017,-1-5 0,7 5 0,1-6 0</inkml:trace>
  <inkml:trace contextRef="#ctx0" brushRef="#br0">23393 14029 9260,'-10'1'1281,"1"4"1,4-2-1,-3 7-1159,1 1 1,-2 2 0,4 1 0,0-1-200,-1-4 1,4 4 0,-3-3-132,4 3 0,7-5 0,4-4-9,3-2 0,3-8 0,1-4 0,2-3 11,-1-1 1,-4 4 0,-2 1 644,-3-3-324,1 0 0,-2-3 0,-3 1 0,-2 1-90,2 4 1,-4-4-1,4 3-1295,-3-3 0,-4 4 1270,-3-1 0,-3 1 0,-6-6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3683 3022 6811,'0'-8'-324,"0"-5"1,1 10 934,4-7 0,-2 7 0,5-4 1167,-1 1 0,-1 4-303,-1-2 1,-2-3-905,7 2 0,-7 2-634,2 8 1,-5 3 0,-3 6 0,-4 2-171,-1 4 0,-3-4 0,-7 4 0,-1 1 14,2 3 1,-1-2-1,0 2 1,-1 0 52,2-1 1,1-1 0,1-4 0,1-1 388,0-4 0,6 2 750,3-6 0,6-2-56,9-3 0,0-2 0,9-4 593,-3-2-1169,4 2 1,-2-9 0,6 6 123,2 2-441,-6 1 1,6 2 0,-5-1 0,0-3-293,-1 0 0,0-1 0,-6 5 1,0 0-2589,1 0 1,-6 0 515,1 0 1,-7-2 2339,2-3 0,-4 4 0,-1-6 0</inkml:trace>
  <inkml:trace contextRef="#ctx0" brushRef="#br0">4330 3093 7532,'0'-9'1006,"0"-1"0,-1 5-568,-4-4 1,3 4-1,-3-4 103,4-3 0,-4 4-21,0-1 1,-6-1-284,1-4 0,-2 6 1,-3 3-1,1 3 1,0 2 0,-1 0 0,1 0 252,-1 0 1,1 7 0,1 2 774,4 4-967,-4 2 1,5 4-1,-5 1 513,3 3-634,-2 1 0,5 5 0,-2-1 1,4 3-33,3 2 0,2-1 0,0 5 1,0 0-255,0 0 0,5-4 1,1 4-1,2-2-286,4-3 0,0-8 0,1-5 0,-2-3 25,-1-1 0,0-3 0,4-2 203,0-5 0,1-4 0,-1-1 82,1 0 1,-6-6 0,-1-4 0,0-2-52,0-3 1,-3-1-1,3-1-39,-2-2 112,-1-7 1,-3 8 0,1-4-9,2 1 59,-1-4 1,-4 7 0,0-4-1,0-1 27,0 1 0,0 4 0,0-2 1,0 0 89,0 1 0,0 0 0,0 3 0,-1-2-177,-4-1 0,2 2 1,-5 5-1,1 3-646,4-2 1,-3 3-1,1-2-3025,2-1 3743,1 4 0,2-5 0,0 4 0</inkml:trace>
  <inkml:trace contextRef="#ctx0" brushRef="#br0">4488 3482 8000,'0'14'3289,"0"-4"-1976,0 0-1025,0-1 0,0 1-1566,0-1-1881,0-6 2223,0 4 0,0-9 936,0-3 0,0-9 0,0-8 0</inkml:trace>
  <inkml:trace contextRef="#ctx0" brushRef="#br0">5050 3194 7596,'0'-9'145,"0"-1"1,1 7 0,2-4 1011,2 1 0,0 3 129,-5-7 1,0 1-598,0-6 1,0 1 0,-2 1-541,-2 3 0,0-2 1,-5 4-219,-2 0 1,3-3-1,-2 4-125,-1-1 168,-2 5 1,-1-8 0,-1 6-41,1 2 124,-1 1 1,1 2 0,0 0-1,-1 2 241,1 3 0,0-2 0,-1 6 1,1 3 286,-1 0 1,3 7-1,0 2 1,4 0-194,2 0 1,-4 4 0,4-1 0,0 4-189,-1 0 0,2 1 1,5 0-1,0 0-106,0-1 0,0 6 1,0 0-1,2-2-31,3-2 1,-2-1-1,5-2-457,-2-3 286,6 3 1,-4-11 0,6 3 0,0-3-116,1-1 0,-1-7-1,1-4 1,-1-2 6,0-2 0,1 0 1,-1 0-1,-1-2 20,-4-2 0,4 0 0,-5-5 1,2-2-66,-1-2 0,-4-6 1,3-1-1,-1 3 89,-4 1 0,3 0 1,-1-2-1,-2-1 126,-1 2 1,-2-4-1,0 2 1,0-1 192,0 0 0,0 2 0,0-4 0,0-1-134,0 1 1,0 3 0,-2-4 0,-1 1-178,-2 0 1,-4 2-1,4-2 1,0 1-249,-1 4 1,4 1 0,-3 1 0,2 1-674,-2-1 1,4 6-1,-4-1-212,3-1 0,4 5 1293,3 1 0,3-3 0,6 0 0</inkml:trace>
  <inkml:trace contextRef="#ctx0" brushRef="#br0">5409 3108 7596,'-14'0'1761,"4"-5"-420,1 0 0,1-1-1267,-2 1 0,2 3-198,3-2 216,4-4 0,-7 6 0,3-3 486,-5 4 1,-2 2 433,-3 4-749,1 3 0,-1 6 0,1 1 1,1-1 23,4 1 1,-4 1 0,5 3 0,-2 3-92,1 1 0,5 4 0,0-3 0,2 5-6,2 4 1,-5-3 0,0 4 0,2-4-78,2-1 0,1 0 0,1 0 1,2 0-119,2-1 1,5-1 0,-4-3-1,2-4-253,3-4 0,2-2 1,2-1-759,-1-4 785,0-2 1,1-7 0,-1 0-574,1 0 588,-1 0 0,-4-7 0,-1-2-66,2-4 297,2-1 1,-3-2 0,-2-2-1,0-1 81,0 1 1,-4 2 0,4 2 0,-1-2 98,-4-3 0,-1 3 1,-2-3-1,0 3-3,0 1 1,0-4-1,0-2 1,0 0-271,0 1 1,0-1-1,0 3 1,-2-1-550,-3 2 0,4-4 1,-4 2-1,3 1-1209,2 2 1,0 2-1,0-1 1836,0 1 0,0-7 0,0-1 0</inkml:trace>
  <inkml:trace contextRef="#ctx0" brushRef="#br0">5596 2993 7941,'-8'0'1690,"0"0"0,5-2-295,-2-3 0,0 5-899,5 0 0,0 2 0,0 8 1,0 2-64,0 6 1,0 0-1,2 5 1,1 3 83,2 1 1,1 8 0,-2 4 0,0 2-61,0 3 0,-3 0 0,-1 3 198,0 1-529,0 0 0,0-7 0,0-1 0,0-3-107,0-2 1,0-1-1,0-7 1,0-3-243,0-5 0,0-3 0,-1-3-2017,-4-4 752,3-2 0,-4-9 576,6-3 1,0 2-1,-2-6 1,-1-3-1140,-2 0 2051,0-3 0,-1 1 0,-2-1 0</inkml:trace>
  <inkml:trace contextRef="#ctx0" brushRef="#br0">10632 3755 24575,'0'0'0</inkml:trace>
  <inkml:trace contextRef="#ctx0" brushRef="#br0">6344 3079 7067,'8'-6'2657,"-1"4"0,-2-6-1277,-1 3-1191,1 4 17,-5-6-103,0 1 1,-1 0-40,-4-4-63,3-3 1,-11 12 0,5-6 69,0 1 1,-4 4 0,2-3-1,-3 4 233,-1 1 0,-1 1 0,1 4 12,0 5 1,-4 7 0,2 3-1,3-3-30,1-1 0,0 0 0,1 2 0,3 2-69,2 3 1,-4 1 0,5 5 0,2-1-149,2 1 1,1 0 0,0 1 0,0 2-196,0 2 0,4-1 0,3-4 1,-1 0-35,1 0 1,2 0 0,-2-2-68,1-3 183,1-4 1,1-5 0,-1-1-1,2-1 44,2-3 0,-3-2 1,-1-5-1,3 2-61,0-2 1,-2-3-1,0-5-39,1-5 1,-3-4 0,1-4 0,1-1 9,-2 2 0,0-4 0,-5 0 1,2 0 183,-2 1 0,4-6 0,-3 2 0,0-2 208,-3 2 1,-1-1 0,0 4 272,0-1-448,0-2 0,0 0 1,0 1-1,0 1 39,0 0 1,-5 4-1,1-3-378,0 0-22,-4 5 0,7 0 0,-6 7 0,3-2-772,-1-2 0,-2 3 0,4 1-5071,-2-3 6077,1 6 0,4 0 0,0 6 0</inkml:trace>
  <inkml:trace contextRef="#ctx0" brushRef="#br0">6517 3496 9258,'0'15'0,"-2"-2"918,-2-4 1,2 4-1926,-3-4-2310,4-2 3317,1-7 0,6-15 0,2-7 0</inkml:trace>
  <inkml:trace contextRef="#ctx0" brushRef="#br0">7078 3079 8352,'-13'-10'645,"4"1"0,-2 4 1,4-3-1,1 0-140,-1 0 0,-4 3-306,2-4 1,-4 6 323,-2-2 1,1 3-127,0 2 0,1 7 1,2 2-1,3 4-5,1 1 0,-2 1 1,4 1 200,2 3-359,-5-3 1,6 11-1,-3-3 272,4 3-376,1 2 1,0 5-1,0 1 1,0 0 6,0 0 0,0 3 0,0-2 1,1-1-183,4 0 0,1 3 0,6-4 0,-3-4-184,2-4 0,2-1 0,2-5-62,-1-3 0,0-7 1,1-5-1,-1-4 72,1-1 0,-6-6 0,-1-4 0,0-3 361,0-1 0,0-2 0,2-2 234,-5-1-311,3 0 0,-7 0 1,5-2-1,-1 0-53,0 1 0,0-6 0,-5 4 0,0-2-54,0 0 1,0 1 0,0-4 0,0 1 65,0 1 1,0-5 0,0 7-1,-2-1-86,-3 0 0,2 2 1,-5-4-1,2 4-632,3 1 1,-4 2 0,3 3-1,0-2-489,3-1 1,1 0-1,-2 6 1183,-3 4 0,4-4 0,-6 5 0</inkml:trace>
  <inkml:trace contextRef="#ctx0" brushRef="#br0">7538 3108 7649,'-6'-8'1029,"4"0"-522,-2 3 1,-3 2 146,3-7 0,-6 5-316,5-4-126,-6 6 0,9-5 0,-4 5 156,0-2 0,-1-2 1,-4 4 99,1-2 0,1 2 0,-6 8-108,1 5 0,4 2 1,1 3-1,-2 1-65,-2 3 0,3-2 1,2 7-1,0 2-185,0 1 1,5 4 0,-2 1 0,4 3 12,1 1 1,0-2-1,0 4-156,0 2-5,0-4 0,0-1 0,1-6-408,4-1 336,3 1 0,2-7 0,-1-2-540,2-4 479,-4-2 0,6-6 1,-4-3-1,4-4-2,1-1 0,1 0 1,-1-1-1,1-4 154,-1-5 1,-4-2 0,-1-3 0,1-1 29,-2-3 0,3 3 0,-5-5 0,1 2 51,-1 0 1,-1-2 0,-5 4 0,1-4 57,4-2 1,-3 4-1,3-3 1,-4-1-57,-1 1 1,0 0 0,0-4-1,0 2-156,0-1 1,0-1 0,-1 0-1,-3 2-543,0-1 0,-1 2 1,3 1-1,-1 1-2589,-2 4 3224,0 1 0,5-5 0,0-1 0</inkml:trace>
  <inkml:trace contextRef="#ctx0" brushRef="#br0">7826 3108 7290,'-6'-8'0,"-4"3"712,-3 3 0,-1 2 668,0 0 0,4 0-1056,0 0 0,3 7 0,-5 1-47,3 0 1,4 5 0,-3-4-1,2 4 151,2 1 1,-2 1 0,0 1 0,-1 1-36,1 3 0,1 5 0,3-1 0,-1 3-190,-2 2 1,1 0 0,4 1-314,0 4 57,0-4 0,1 5 0,2-4 0,2 1-80,-2 1 1,4-4 0,-1-7-1,2-1-285,3-3 0,2-4 0,2-4 1,-1-5-163,0-4 1,1-2-1,-1-4 1,0-5 254,1-3 0,4-3 0,0-1 1,-3-4 506,-5-1 1,2 4-1,-5-3 1,0 2 73,-3 0 1,1-2-1,-1 4 795,-2-3-742,-1 1 0,3 3 0,0-1 370,-2-3-461,-2 1 0,-1 5 0,-1-2-112,-4-3-253,3 3 1,-9-5 0,6 5 0,1-3-455,-3-5 1,6 3 0,-6 0-1,2 2-472,1 0 0,-1 0 0,5 4 0,0 1 1073,0-1 0,0 1 0,0 0 0</inkml:trace>
  <inkml:trace contextRef="#ctx0" brushRef="#br0">8128 2993 10877,'0'14'1483,"0"1"0,0-1-232,0 0-958,0 7 0,2 3 0,1 10 0,2 2 187,-2 1 1,-1 10-1,-2-4 1,0 3-99,0 4 0,0-4 1,0 4-1,0-4-188,0-5 0,-2-2 0,-1-1 0,-2-4-217,2-4 1,1-7-1717,2-4 991,7-10 0,-1-9 0,4-9 0,-5-4-346,-4-1 0,-2 4 0,-3 0 0,-2-1 1094,-2-2 0,-2-7 0,-4-3 0</inkml:trace>
  <inkml:trace contextRef="#ctx0" brushRef="#br0">9207 3036 7331,'8'0'5823,"-1"0"-3923,-7 0-1594,0 0 0,-7-5-43,-2 0-232,2 1 0,-5 4 0,2 0 1,-3 0 29,-1 0 1,-1 0-1,1 0 1,0 1 189,-1 4 1,-1 1-1,-1 6 1,-2-1 75,1 5 1,7 0 0,1 8 0,1 1-118,1 2 1,-4 4 0,8 1 0,0 3-123,3 2 0,1 1 0,1 4 0,3-2-255,0-2 0,6-6 0,-4 2-638,2-4 629,2-1 0,4-7 0,1-4 0,-1-7-231,0-6 1,1-4 0,-1-1 135,1 0 257,-1-6 1,-1-2 0,-2-8-1,-3-2 94,-2-1 0,4-2 0,-5 4 0,0-4-17,1-1 0,-4-1 0,2-2 0,-2 1-85,-2-2 0,0 0 0,0 1 0,0 1 42,0-2 0,0 1 1,0-1-1,0 4-7,0 1 1,-5 0 0,-1 4 0,-1-3-182,1 3 1,-4 1 0,4 1-1716,-2 1 1163,5 0 1,-4 4-2418,7 1 1683,0 5 1454,0-8 0,-6 10 0,-2-4 0</inkml:trace>
  <inkml:trace contextRef="#ctx0" brushRef="#br0">9409 3367 8219,'-2'14'2270,"-3"1"0,4-6-1195,-4 1-1497,-3-1-1320,6-1 0,-4 2 1742,6-10 0,0 3 0,0-9 0</inkml:trace>
  <inkml:trace contextRef="#ctx0" brushRef="#br0">9884 3108 8010,'-5'-15'0,"-2"3"618,-1 2 0,4-3 137,-6 4 1,5-2 0,-4-1-183,-3 3 1,4 6-1,-1-4 316,-2 1-589,4 4 0,-6-4 1,4 6 179,-4 0 1,-1 6-1,-1 4 895,1 3-1035,0 1 1,1 2 0,2 3 0,1 3 158,-1 1 0,0 9 0,1-3 0,4 3-253,-1 3 0,6-3 0,-4 6 1,3 2-192,2 2 1,2-4-1,3-1 1,4 0-119,4-1 1,0-4 0,-2 2-1,-1-5-273,1-5 1,2 0 0,1-8-1,0-4-8,1 1 1,-1-6 0,0-3 8,1-2 0,-1-8 0,-1-4 0,-2-3-49,-1-1 1,-5-1 0,3-1 72,-2-3 207,5 3 1,-9-11 0,3 5 0,-2-2 68,2 0 0,-4 0 0,4-3 0,-3 1 88,-2 2 0,0 0 0,0-5 0,0 0 80,0 1 0,0 1 0,0 1 0,-2 4-236,-3 1 1,2-3 0,-5 5-1,0 1-830,0 2 0,5 2 0,-4-1 0,3 1-1886,-1-1 2819,0 1 0,5 0 0,0-1 0</inkml:trace>
  <inkml:trace contextRef="#ctx0" brushRef="#br0">10358 3151 7652,'0'-10'510,"0"1"23,0 6-333,0-10 0,0 10 43,0-7-125,0 7 0,0-5 252,0 3 1,0 2 22,0-7 1,0 1-150,0-6 0,0 6 0,-1 1 198,-4 1 0,-3-2-111,-6 4 0,-1 0 1,1 5 34,-1 0 0,1 7 0,1 2 424,4 4-571,-4 1 0,6 2 1,-4 3 456,2 5-474,5 4 0,-4 0 0,5 3 317,-2 2-437,1 4 0,4 1 1,0 1-1,0 1-3,0 1 1,0 1-1,0-2 1,0-3-243,0-2 0,1-3 0,2-7 0,4-2-64,1-2 1,-3-4 0,4-6 0,2-3-157,2-1 0,-3-2 0,-1-5 224,3 0 1,-1-2-1,0-1 1,-3-4 156,-2-1 1,4 4 0,-4-6 193,2-1-161,-4-2 1,7-1 0,-6-1 196,-2 1-208,5-1 1,-7-1 0,4-1 0,-3-2 84,-2 1 0,4-3 1,1 1-1,-2-1 35,-1 0 0,-2-5 1,0 2-1,0-3-277,0-2 0,-5 1 0,0-1 0,2 0-392,2 0 0,-4 2 0,0 2 0,2 2-679,1 2 1,2-3 0,0 5 0,0 2-1189,0 1 2396,0 8 0,0-5 0,0 5 0</inkml:trace>
  <inkml:trace contextRef="#ctx0" brushRef="#br0">10689 2978 7652,'0'8'1371,"-1"0"0,-3-3-572,0 5-805,-8-4 0,9 7 0,-6-3 0,-3 4-306,0 5 0,-3-3 0,1 3 0,-2-1 96,-3 1 0,3-3 0,-3 3 0,3-3 541,1-1 1,1-1 481,-1 0 1,9-6-160,6-3 0,6-3 0,10-2 0,2 0-274,1 0 1,2-5 0,-2 0 0,5 2 6,3 1 0,-3-2 1,0-1-1,2 2-50,1 1 0,2 2 0,-2 0-379,-3 0-109,3 0 0,-11 0 0,3 0 0,-3 0-3848,-1 0 1356,-7 0 1,-4 0 2648,-8 0 0,-4 6 0,-7 2 0</inkml:trace>
  <inkml:trace contextRef="#ctx0" brushRef="#br0">10732 3022 7652,'0'-10'1075,"0"0"1,0 9-1,0 1-354,0 8 1,5 6-1,0 4 1,-2 2-212,-1 3 0,-2 1 0,1 6 1,3 2-24,0 2 0,1 7 0,-5 1 0,0 4-78,0 1 0,0 2 0,0-1 1,0-1-50,0-3 0,-1-1 0,-3-1-155,0-4-145,-1-2 1,5-8 0,0 0 37,0-5 39,0-2-595,0-6-506,0-7 0,0-4-193,0-8 0,0-4 0,0-7-780,0 1 0,-5-1 1937,0 1 0,-6-7 0,3-1 0</inkml:trace>
  <inkml:trace contextRef="#ctx0" brushRef="#br0">12157 3165 7332,'8'2'-535,"-4"3"922,-2-4 1,0 6 0,1-6 865,2 4-616,-1-3 0,-2 4 439,3-6-148,-4 0-208,6 0-185,-7 0-259,0 0 0,0-6-9,0-4-189,-7-3 1,6 4-1,-6-1-127,1-1 2,4 5 0,-9-7 0,5 3-215,-2-3 216,-2-1 0,1 4 1,-1 1-5,-1-2 1,-2 0 0,-1 1 0,-1 4 119,1-1 0,0 6 0,-1-4 0,1 3 160,-1 2 1,6 5 0,-1 1-1,-1 2 169,-2 4 1,4 2 0,1 5-1,0 3-101,0 1 1,4 4-1,0-1 1,2 4-66,2 4 0,0 1 0,0-3-102,0 1-91,0 7 0,2-9 0,1 2-253,2-2 136,6 4 1,-8-5 0,5 2 0,0-5-263,0-3 0,-3-6 0,4 1 1,3-3-116,0-2 1,-2-6-1,0-3 259,1-3 0,2-4 0,-1-3 0,0-4 103,-3-4 0,-4-1 0,3-1 0,-2-1 223,-2-3 0,2 3 0,-1-5 1,-2 2 188,-1 0 0,-2-5 0,0 3 376,0-1-517,0-2 0,0 0 0,0 0 0,0-2 57,0-1 0,0 3 0,0 2 0,0-1-238,0 1 1,-5 4-1,-2-1 1,1 3-807,0 2 0,-4-1 1,4 1-2198,-2 0 1,-2 1 3004,-4 3 0,-1-3 0,1 5 0</inkml:trace>
  <inkml:trace contextRef="#ctx0" brushRef="#br0">12301 3367 7613,'-15'14'560,"7"-4"1,2-1 566,-1 3 0,6-4-2443,-4 1 1,3-7 1315,2-2 0,7-7 0,1-7 0</inkml:trace>
  <inkml:trace contextRef="#ctx0" brushRef="#br0">12761 3122 6955,'14'0'4589,"-4"0"-3452,-1 0-405,-5 0 67,2-6-331,-6 4 0,5-6-178,0 3 1,-1 2 0,-5-5-519,-4 2 1,-3-5-9,-6 1 1,-1-3 0,1 1 0,0 0 54,-1 3 0,6 6 0,-1-4 0,-1 2 302,-2 1 1,-1-1-1,-1 6 428,1 4 1,-1-2 0,1 7 0,1 3 179,4 4 1,-3-1-1,6 5-13,-2 0-541,5 1 0,-3 7 1,6 0 197,0 0-243,0-1 1,0 6 0,0 1 0,0 0 24,0 0 0,1 4 0,2-4 0,4 0-192,1 0 1,-4-6 0,6-5 0,0 0-204,-2-2 0,4-1 0,-2-6 1,3-3-67,1-2 0,-4-4 1,-1-6-1,3 0 10,0 0 1,-2-1-1,0-4 1,-1-5 17,-1-2 1,5-3-1,-5-1-267,0-3 443,-2 3 1,-1-11-1,0 3 1,-2-2-59,-1 2 0,-2-3 1,0 3 85,0-3 46,0-2 1,0 0-1,0 1 1,-2-1-171,-3 0 0,2 0 0,-6 2 1,-1 2-336,2 1 1,-3 6 0,4-1 0,1 3-1104,0 1 0,-4 1 1636,5 0 0,-6 6 0,3 1 0</inkml:trace>
  <inkml:trace contextRef="#ctx0" brushRef="#br0">13063 2964 7627,'-6'-8'683,"4"-5"242,-3 4 1,2 2 1939,-2 2-1122,4-3-1381,-6 7 0,7 1 0,-1 9 1010,-4 4-1046,3 2 0,-4 1 0,6 3 645,0 5-760,-7 3 0,6 6 1,-4 3-1,3-1-51,2 0 0,0 5 0,0 0 0,0 5-147,0 3 1,0-2-1,0-8 1,0-2-86,0-1 1,5-6 0,2-1 0,1-7-189,3-5 1,-3-3-1,1-4 1,3-4-55,0-3 0,3-2 1,-1 0-1,1-2 30,-1-3 0,0-1 0,1-5 1,-1 0-14,1-5 1,-6 1 0,-1-4-39,-1 3 216,4 2 1,-8-5 0,5-1-1,-2 1-123,-3-2 1,-1 1 0,-2-6-484,0 2 481,0 6 1,0-9-1,-2 3 1,-1-1-130,-2 1 0,-6-2 0,2 7 0,-2 1 97,1 2 1,-3 2 0,4 1 340,-4 4 0,-2-3 421,1 8 1,4 4-1,2 6 1,2 4 145,3 6 0,-4 0 1,3 6-1,0 0-265,3 1 0,1 1 0,-2 5 1,-1-1-208,-2 1 0,0 0 1,5 0-77,0-1-128,0 1 0,0-2 1,0-3-1,0-4-596,0-4 1,2 3-1261,3 0 0,-2-6 848,7-9 0,-2-4 0,3-6 1052,-2-8 0,1-1 0,4-5 0</inkml:trace>
  <inkml:trace contextRef="#ctx0" brushRef="#br0">13466 3036 7627,'0'-14'-70,"0"-1"1,0 6-1,-2 1 1,-1 0 511,-2 0 0,-6 4 1,2 0 380,-4 2 1,3 2 0,1 2 0,-3 1-95,0 2 0,-3 6 1,1 0 592,-1 7-1020,7-2 0,-3 6 0,5-3 592,-2 5-674,5 3 1,-9 2-1,8 0 1,0 0-34,3-1 0,1 3 1,0 1-1,0 3-199,0 2 1,0-5-1,0 1 1,1-2-261,4-3 1,-2 0-1,7-5 1,1-3-238,2-4 1,1-8 0,1-2 0,-1-1 47,1 0 0,-6-2 0,1-6 0,1-4 187,2-1 1,1-1 0,-1-7 0,-2-2 150,-1-1 1,-2-2 0,1 4 0,-2-4 96,-1-2 0,-4 4 1,2-3 581,-2 1-368,-2-5 0,0 9 0,0-6 614,0 3-698,0-6 1,-5 9 0,-1-7 0,-1-2-116,1-1 0,-4 3 0,6 1 0,-1 3-558,-2 2 0,6-3 0,-4 2-1512,3 2 0,2 1 2081,0 1 0,0 1 0,0-1 0</inkml:trace>
  <inkml:trace contextRef="#ctx0" brushRef="#br0">13768 2950 7670,'-5'-10'354,"0"0"1,-4 6-1,2-4 129,-1 1 1,4 2 64,-6 5-422,0 0 0,1 0 0,-1 0 527,-1 0-416,5 7 0,-7-4 0,5 7 513,0 1-534,-5 2 0,10 1 0,-5 0 0,0 1 118,0-1 1,5 5 0,-2 1 0,3-1-203,2 1 1,0-4 0,0 4 0,0-4-106,0-2 0,0 5 1,2-1-1,3-4-24,4-3 0,-1-6 1,2 3-1,1-1 85,2-4 0,1-2 0,1-1 0,-1-1 46,0-4 0,1-3 0,-2-6 0,-2-1-242,-2 1 1,1-1 0,3 1 0,-2 0-151,-1-1 0,-2-4 1,1 0-1,-4 1-71,-3 2 0,-2 2 62,0 0 394,0-1 0,0 6 422,0-1 0,-5 8 0,-2 2-52,-1 8 1,5 5-1,-2 2 1,2 1-33,-2 3 1,4 3 0,-4 7 0,3 0-139,2-1 1,0 3 0,-1 1 0,-2 3-11,-2 2 0,0 1 0,5 5 0,0-1-29,0-4 1,0 2 0,0-6-264,0-2-107,0 4 1,0-10 0,0 1-3289,0-4 1727,0-4 0,0-14 1,0-9-398,0-8 1,0-8 2039,0 1 0,0-3 0,0-7 0</inkml:trace>
  <inkml:trace contextRef="#ctx0" brushRef="#br0">15005 3093 8417,'0'-8'2596,"0"0"-2335,0 4 1,0 0 182,0-5 1,0 4 0,-1-3-11,-4 2 1,3-5-357,-3 1-49,-3-3 0,7 4 1,-6-1-400,1-1 300,-2 4 1,-1-4 0,-1 6-114,-1 2 177,4-5 1,-5 7 0,2-3 0,-3 6 411,-1 3 0,-1 11 0,3 0 0,0 5 124,3 4 1,1 2 0,-3 2-1,3 1-177,1 4 1,2-2-1,5 6 1,0 1-245,0-2 0,0 2 1,0-5-1,2-2-164,3-2 1,-2-1 0,7-2 0,-1-3-285,-1-4 1,5-6 0,-3-3-311,2-1 442,3-7 1,-1 3-28,1-6 158,-1-6 1,-4 3 0,-1-7 0,1-1-163,-2-2 1,3-6 0,-6-2-1,-1 0 45,3 1 0,-6-4 1,6 3-1,-2-2 161,-1-2 0,1 2 0,-5-1 0,0 1 132,0 0 1,0-2 0,0 4 0,-1-2-135,-4-2 0,2 2 0,-5 1 0,1 0-1087,4-1 1,-5 6-1,0-2 1,0 3 1120,3 1 0,-3 1 0,0-1 0</inkml:trace>
  <inkml:trace contextRef="#ctx0" brushRef="#br0">15149 3338 7670,'-6'14'54,"4"-4"0,-4-2 181,-1-2-235,6 6 0,-12-11 0,5 6 0</inkml:trace>
  <inkml:trace contextRef="#ctx0" brushRef="#br0">15351 2935 8294,'-13'-1'2463,"3"-4"-2303,4 3 1,7-9 0,4 5 88,5-2 0,3 3 1,1-3 333,0 1-401,1-4 1,-1 8 0,0-5 0,1 2 23,-1 2 1,1 3 0,-1-1 0,0-1 28,1-2 0,-6 0 0,1 5 0,1 0 133,2 0 1,1 5-1,1 2-89,-1 1 0,-6-4 0,-1 4 0,-3 0-40,1 0 1,0 2-1,-5 4-129,0 1 1,0-1-1,0 1 1,-2-1-343,-2 0 0,0 6 0,-5-1 0,-4-2-449,-5-1 1,2 3-1,-4 1-503,-1-3 871,5-1 1,-5-1 0,7-1-174,-1 0 447,1 1 1,1-6 0,2-1 392,1-1-21,1-2 0,2-5 26,7 0 1,7-5-1,7 0-130,0 2 0,1-4 0,-1 3 0,1 0-161,-1 3 1,0 1 0,1 0 0,-1 1 117,1 4 1,-1-2 0,0 7-1,-1 1 230,-3 2 0,3 1 1,-4 1-1,2-1 63,-1 1 0,1-1 0,-6 0 0,0 1-284,1-1 1,-4 0 0,2 1 0,-2-1-211,-2 1 1,0 4 0,0 0 0,0-1-193,0-2 1,-5-2-1,-1 0 1,-2 1-233,-3-1 0,3 1 1,-2-1-1,-1 0-240,-2 1 1,-1-3-1,1 0 1,2-4 106,1-2 0,1 4 1,-6-6-40,1 0 1,1-4 0,2-5-1647,1-5 1728,1-3 0,-6-6 0,1-2 529,-1-1 0,1-2 0,0-5 0</inkml:trace>
  <inkml:trace contextRef="#ctx0" brushRef="#br0">15854 2978 7233,'0'-9'137,"0"-1"0,0 5 1,2-3 175,2 2 1,-2 0 472,3 1 0,-4 2 1300,-1-7-608,0 7-197,0-4-889,0 7 0,0 2 0,0 3 0,0 4-178,0 4 0,-1 3 1,-2 3-1,-2 5-112,2 4 1,1 0 0,0 1 0,-1 0-48,-1 0 1,-1 4 0,3 2 0,-1 1-37,-2-1 0,0-2 1,5-4-1,0 0-67,0 0 0,2-2 0,1-3 0,4-5-97,1-3 0,-4-2 1,6-1-1,1-3-71,2-5 1,1-4 0,1-1 145,-1 0 1,0 0 0,1-1 0,-1-4 53,1-5 1,-1 2 0,-1-1 0,-2-3 20,-1 0 0,-2-3 0,3 1 0,-3-1-53,-2 1 1,4 0 0,-6-1 0,0-1-52,-3-3 0,-1 3 1,0-5-1,0 2-45,0 0 0,0-2 0,0 4 0,-1-3 18,-4 3 0,2-4 0,-5 2 0,0 1 31,0 2 0,3 2 1,-3-1-1,0 3 39,0 2 0,3 2 207,-4 3-46,5 4 0,-7-4 0,6 10 331,2 4 1,-3 4-1,1 1 1,2 1 147,1-1 0,2 2 1,-1 2-1,-3 3-144,0 1 0,-1-3 0,5 5 0,0 0-279,0-1 1,0 2 0,0-4 0,-2 1-147,-3 4 1,4-5 0,-4-1 0,3 0-899,2-1 0,0 0-2096,0-5 0,0-7 698,0-7 1,7-11 2280,2-9 0,4-12 0,2 2 0</inkml:trace>
  <inkml:trace contextRef="#ctx0" brushRef="#br0">16142 2892 6429,'9'-2'3482,"1"-1"-2935,1-2 1,2 1 0,3 2 0,2-1-377,1-2 1,5 0-1,-3 4 1,1-3-93,3 0 1,-4-1 0,-2 5-1,-3 0 439,-1 0 1,-6 0 675,1 0-648,-7 0-167,4 0-411,-7 0 28,0 0 1,-7 0-157,-2 0 1,1 0 0,-2 0 0,-1 0-103,-2 0 1,-1 0 0,-1 0 0,1 0 117,-1 0 1,1 0 0,0 1-1,-1 3 204,1 0 1,0 8 0,-1-3 266,1 4 0,1 1 0,2 1 26,1-1 0,5 1 1,-3-1-1,2 2-16,3 3 0,1-3 1,2 3-1,0-3-13,0-1 1,7-1-312,2 0 0,-2 1 0,5-6 0,-2-1-192,3-1 153,1-2 0,1-1 1,-1 1-183,0-2 149,1 5 0,-1-6 1,0 4-1,1-1 59,-1 0 1,-4 1 0,-1-2 0,1 2 37,-2 2 1,3-3-1,-4 3 1,1 0 36,3 0 1,-5-3 0,1 4 0,-3 2 114,1 2 0,2 2 0,-4-1-114,2 0 1,-1 1 0,-4-1 0,0 0-84,0 1 0,0-1 0,0 1 0,0-1 17,0 0 0,0 1 1,-1-1-182,-4 1 165,3-1 0,-9 0 0,5 1-243,-2-1 73,-2 1 1,-4-6 0,1 1 0,2 1-225,1 2 1,1-4 0,-6-1 0,1 0 35,-1 0 1,6-5-1,-1 2 1,-1-2 106,-2 2 1,4-3 0,-1 1-98,-1-6 1,3 0 0,-2-7-354,-1-1 1,3-2-1,0-1 1,2-2-2086,3-4 2792,-5 5 0,6-13 0,-4 6 0</inkml:trace>
  <inkml:trace contextRef="#ctx0" brushRef="#br0">17307 3007 8001,'8'0'2057,"-1"-1"-1785,-7-4 0,0 2 0,0-7 173,0-1 1,0 3-221,0-2 0,0 1 0,-2-4-50,-3 3 1,2 2 34,-7 3-107,1 4 0,-1-6 1,1 7 601,-3 0-475,6 7 0,-7 1 1,5 6 705,0 1-667,-5-1 1,10 2 0,-5 3 0,0 5 45,0 3 1,5 4-1,-2 1 1,4 3-227,1 2 1,0 1 0,0 5-1,0 0-74,0 0 0,0-6 0,0-3 0,1-4-224,4-1 0,3-3 0,6-6 1,-1-5-126,-3-3 0,3-5 0,-4-2 0,4-4 174,1-1 0,-4 0 0,0-1 0,-1-4 99,-1-5 0,3-2 0,-6-3 0,0 1 111,1-1 0,-4-1 1,4-1 171,1-2-121,-6-1 0,6 1 0,-7-2 1,0-1 85,0-4 0,5 4 0,-1 0 0,0-1-27,-3 1 0,-1 3 1,0-5-1,0 0-209,0 1 1,-1-2-1,-3 4 1,0 0-375,0 0 1,3-2 0,-1 3 0,-1 3-925,-2 1 0,0 1 0,5 1 1347,0 0 0,0-1 0,0 1 0</inkml:trace>
  <inkml:trace contextRef="#ctx0" brushRef="#br0">17552 3424 7811,'-2'8'652,"-1"-1"-1450,-2-1 615,0-4 1,4 4 182,-4-6 0,3-6 0,-4-2 0</inkml:trace>
  <inkml:trace contextRef="#ctx0" brushRef="#br0">18041 2993 9120,'-13'-2'0,"2"-1"0,1-2 904,-1 2 1,3-5-351,-1-2 0,1-2-691,-2-3 103,-3 7 0,10-5-115,-7 4 243,7 2 0,-10-4 123,4 6 1,-4 1-1,-1 4 249,-1 0 1,6 1 0,1 4-1,0 5-49,0 2 1,0 8 0,-2 0 0,4 1-238,-1 0 0,6 5 0,-6-2 0,3 3-159,-1 1 1,0-4 0,5-1-1,0-1 3,0 1 0,0-4 0,0 3-153,0-1 93,6-2 0,-2-9 0,4-1 209,-2 3-147,5-6 0,-8 0 0,7-6 16,1 0-26,-5 0 1,7 0 0,-3-1-1,3-4-30,1-5 1,-4-2 0,-1-4 0,2-2-194,2-1 1,0-5 0,-2 3 0,-3 0 29,-1 0 1,2-4 0,-2 2-1,-1 1-37,0 3 1,-1-2-1,-5 2 1,2 1 41,3 2 1,-4 2-1,4 0 176,-3-1 724,-2 7-500,0 2 0,0 7 356,0 4-391,0 3 1,0 7-1,0-1 1,0 0 377,0 1 0,0 4 0,0 2 0,0 1-175,0 4 1,0-1-1,0 2 1,0-1-173,0 0 1,0 6 0,0-5 0,0 5-23,0 0 1,0-2 0,0-1 0,-2 0-8,-3-1 0,4 0 1,-4-3-1,3-2 195,2-3 1,0 0-45,0-6 0,0-8-833,0-6 0,5-13 487,0-10 0,6-5 0,-3 0 0</inkml:trace>
  <inkml:trace contextRef="#ctx0" brushRef="#br0">18228 2878 7161,'-2'12'2633,"-2"-2"-1014,2-4 1,-3-1-1,10 0-1163,5-2 0,2-1 1,3-2-1,-1 0-358,0 0 0,6 0 1,-1-2-1,0-1-28,2-2 1,-5 0 0,3 4-362,-3-4 155,-2 3 0,1-4 0,-1 6-324,0 0 1,1 0 527,-1 0 0,-4 0 379,-1 0 0,-4 2 1,3 2 60,-1 6 1,-3 3-1,-4 1 1,0 1-97,0-1 1,0 7-1,0 3 1,-1 3-136,-4 2 0,3-1 0,-4 3 1,1 1-13,0 1 0,-4 6 0,2-6 0,1 1 55,0 1 0,-6-5 0,4 4-248,1-4-38,0-7 1,2 2-1,1-5-159,0-3-158,-4-1 0,7-6-1020,-4-1 1,3-7 0,2-2-1,2-10-354,3-7 1,-2-1 0,5-6 0,-2-1 1656,-2-3 0,4-7 0,0-2 0</inkml:trace>
  <inkml:trace contextRef="#ctx0" brushRef="#br0">18918 2964 7627,'0'-14'117,"0"-1"0,0 6 1,0-1 592,0-1 1,0 3-246,0-2 1,-6 7-1,-3-2-1,-4 4 1,-2 7 0,1 4-1,0 2-41,-1 3 1,1-1 0,1 1 0,2-1-180,1 0 1,2 6-1,-1 0-272,4 3 39,3-6 0,2 6 1,0-6-1,0 4-5,0 1 1,7-4 0,2 1-306,4-3 223,1-1 0,1-3 0,-1-2 0,2-5-23,3-4 1,-3-1 0,5-1 0,-2-4 148,0-5 0,-1-2 1,-7-3-1,-1 1 107,1-1 0,-3-4 1,0 0-1,-2 0-71,-2-2 0,-3 5 0,-1-5 0,0 2-493,0 0 0,0-2 0,-1 4 1,-3-3-296,0 3 1,-6 1 0,4 3-2211,-2 3 1602,4-2 1310,-8 10 0,4-4 0,-7 6 0</inkml:trace>
  <inkml:trace contextRef="#ctx0" brushRef="#br0">18933 3209 7698,'0'-10'2479,"0"0"-1463,0 7 0,-7-2-470,-2 10 1,-4 3 0,-1 7 0,-1-1 88,1 0 0,0 2 1,-1 2-1,1 3-274,-1 1 0,3 2 0,0 5 0,4 0-382,2-1 0,1 1 0,5 0 0,0 0-414,0 0 0,7-7 0,2-3 0,4-3-80,1-2 1,6-1 0,-1-3 92,-2-5 317,6-4 0,-6-1 1,6-1-1,-1-4 209,0-5 1,-4-3-1,1-3 1,-3-1-10,-1-2 0,-1 0 0,0 3 1,-1-2-56,-3-1 1,-4 0 0,-4 3 0,1-2-86,2-1 0,0 0 1,-5 4-1,-2 1-222,-3-1 0,2 1 0,-7 0 0,1-1-256,1 1 0,-5 0 0,5-1 0,-2 1-2769,1-1 3292,-1 1 0,-4 0 0,-1-1 0</inkml:trace>
  <inkml:trace contextRef="#ctx0" brushRef="#br0">20242 2993 7627,'6'-8'1799,"-4"1"-831,4 1-627,-6-2 1,0-2-163,0 1-122,0 6 0,0-5 1,0 3 80,0-5 0,-4 2 0,-3 0-122,-1 2 1,3-4 0,-4 5 130,-2 2 1,-2 2 0,-1 1 62,-1 0 1,1 6-1,-1 4 1,1 2 107,0 3 1,4 6 0,0 3 0,1 3-41,1 2 1,-3 4 0,4 2-56,-1 2-160,5 1 0,-3 6 0,7-1 0,2 2 27,2 2 1,6-7 0,-1 2-760,3-5 454,1-4 0,1-9 0,-1-1 0,0-4-181,1-6 1,-1-5-1,1-8 179,-1 0 0,0-2 0,-1-3 191,-3-4 0,2-6 0,-4-2 1,0-2 83,-3 1 1,2-3 0,-1 0 0,0 1 93,1-1 1,2-3 0,-4 3 0,-2-1 164,-1-4 0,0 4 1,1-2 667,2-2-788,-1 5 1,-4-4 0,0 4-1,0 0-275,0 0 1,-4 1 0,-1 2 0,2-1-913,1 1 1,-3 2 0,0 2-1,2 0-1745,2-1 2735,1 7 0,-7-5 0,-1 5 0</inkml:trace>
  <inkml:trace contextRef="#ctx0" brushRef="#br0">20544 3309 8696,'-13'15'0,"2"-3"868,2-2 1,4 1-1,-3-4-822,1 1-2014,3-5 1,4 2 1967,0-10 0,6-3 0,2-7 0</inkml:trace>
  <inkml:trace contextRef="#ctx0" brushRef="#br0">20789 2863 8685,'8'-6'1488,"-2"4"1,-4-6-193,3 3-732,-4 4-438,6-6 0,-7 6 0,1-2 116,4-2-158,-3 0 1,6 3-1,-4-1 70,6-2 0,-2-4-302,2 4 42,-1 0 0,5 1 1,1-1 89,-1 2 1,1 1 292,-1 2 1,0 0-21,1 0 1,-2 6 0,-2 4-104,-2 3 1,-5-4 0,0 1 0,-2 1-74,-2 2 0,0 6 1,-2 0-228,-2-1 82,-4 4 1,-5-6-1,0 5 1,0-2-221,-3 0 1,-1 5-1,2-4-250,1-3 405,-7-1 1,5-2 0,-3 1 0,3-2-91,2-4 1,4 2 281,0-6 109,1 0 1,2-7 6,7-2 1,5 0 0,6-4 0,-1 2 123,1 3 0,-3-4 1,2 3-147,1 0 0,2 3-180,1 1 87,0 0 0,-4 1 0,0 3 67,1 0-81,-5 8 0,7-4 0,-3 4 361,2-2-238,-4 3 1,4-5 0,-6 6-1,0 1 122,1-1 0,2 0 0,-4 2 0,-2 2-98,-1 1 1,-2 0-1,0-4 1,0-1-133,0 0 1,0 2 0,-2 2 0,-1 1-163,-2-1 1,-6-2 0,3-2-1,-1 1-284,-1-1 1,2 0-1,-3-1 1,1-2-61,-1-1 0,3-5 0,-2 3 0,-1 0-22,-2 0 1,4-5-1,-1 2-224,-1-4 484,5-1 1,-7 0-1,3 0-1134,-2 0 701,4-6 1,-4-2 0,6-8-1,-2-2 636,-3-1 0,-2-6 0,-1 2 0</inkml:trace>
  <inkml:trace contextRef="#ctx0" brushRef="#br0">21393 2863 10530,'14'0'2311,"1"0"-2009,-1 0 0,1-5 1,1 1-1,1 0-131,2 3 0,5 1 0,-3 0 0,0-2-25,0-3 1,3 4 0,-5-4 394,-2 3-313,-1 2 0,-1 0 1,-1 0 399,1 0 1,-6 0-1,1 0-624,-7 0 1,2 0 0,-10 0-267,-5 0 1,-2 0 0,-3 0 18,1 0 0,-1 0 0,1 0 0,0 0 224,-1 0 1,1 0 0,-2 2-1,-2 1 83,-1 2 0,0 1 1,5-1 467,-1 5-380,1-4 1,-1 9 0,1-3 529,0 6-467,-1 1 1,6 0-1,1 2 1,1 0 87,4 0 1,1 4 0,2-2 0,0-1-83,0-3 1,0 2 0,0-2 0,0-1-8,0-2 0,2-3 0,3-2-226,4-2 0,4-1 1,2 2-1,-1-5-308,0-4 1,1-1 0,1 0 0,1-1-29,2-4 0,2 2 239,-2-7 63,-9 7 1,9-3-1,-9 6 1,3 0-5,1 0 1,-4 0-1,-1 0 105,2 0-27,-4 0 0,4 1 0,-5 2 1,1 4-38,-1 1 0,4-3 0,-4 4 1,1 2 74,-1 2 1,0 2 0,-2-1 0,0 0 121,-1 1 0,-1-1 1,-2 0-1,0 2 8,0 4 1,0-4 0,-2 3 0,-1-3-136,-1-2 0,-6 1 0,4-1 1,-2 0-82,-4 1 0,0-1 0,-3 1-415,1-1 337,-1 0 0,1-1 1,1-2-764,4-1 631,-4-7 1,5 8 0,-7-6-1345,1-2 1173,6-1 1,-5-2 0,4 0-814,-4 0 718,-1 0 1,4-2 0,0-3 0,-1-4-2043,-2-4 2538,-1-1 0,0-7 0,-1-1 0</inkml:trace>
  <inkml:trace contextRef="#ctx0" brushRef="#br0">22846 3093 7619,'0'-8'2251,"0"-4"-997,0 10-966,0-11 0,-1 7 0,-3-5-169,0 1 0,-1 5 1,3-3-1,-1 0 215,-2 0 0,-6 4-209,1-6 0,-2 7 0,-3-2 0,1 3 56,-1 2 0,1 2 0,0 3-6,-1 4 0,1 6 0,-1 2 0,3 4 136,2 1 0,-3 7 0,5 5 86,0-2-260,2 5 1,6-1 0,0 6-267,0-4 90,0 4 1,2-7 0,2 3-1,6-4-171,3-4 0,-1-6 0,0-1 0,-3-4 71,2-6 1,2-1 0,2-7-1,-1-2-8,0-1 1,1-4 0,-2-2-1,-2-6-1,-2-3 1,-1-6-1,4 0 1,-4 1 186,-2 2 0,-1-3 0,-4-2 0,3 1 240,0-1 0,1 0 1,-5 3-1,0-2-79,0-3 1,0 6 0,0-4 0,0 2 9,0 0 0,-1-5 1,-3 4-446,0 3 169,-1 1 1,0-3-1,0-1-1647,2 3 609,-5 1 1,6 1 0,-4 3 1103,0 2 0,-2-3 0,-7 5 0</inkml:trace>
  <inkml:trace contextRef="#ctx0" brushRef="#br0">23062 3396 7934,'-5'9'0,"-1"1"0,-2 1 788,-3 2 0,4-4-1540,2 1 752,4-7 0,1 4 0,0-7 0</inkml:trace>
  <inkml:trace contextRef="#ctx0" brushRef="#br0">23609 3137 7604,'0'-15'753,"-7"1"1,6 4-1,-4 1-599,3-3 1,-3 4-357,1-1 174,-1-1 0,5 1 1,-2 1-1,-1 0 164,-2 0 0,-4 3 1,2-3 429,-1 2 0,-1 1 0,-6 5-125,1 0 0,4 0 0,1 1-232,-2 4 0,-1 3 1,1 5-1,3-2 54,2-1 1,-4-1-1,5 6 1,1-1-4,-3 0 0,6 1 1,-4-1-1,3 2-30,2 3 0,-5-1 1,1 6-158,0 2-42,3 1 0,1 2 0,0-1 1,0 1-103,0 0 1,1 0 0,3-1-1,2 1 27,2 0 1,-3-2 0,4-3 0,3-3 129,0 0 0,-2-5 0,0 3 1,1-3-43,2-2 1,1-6 0,0-3-134,1-3 0,-1-2 1,0 0-34,1 0 0,-2-7 0,-2-2 1,-2-6 33,3-4 0,-4 3 0,0-3 626,-2 3-399,-1 2 0,-4-2 0,3-2 0,0-1 33,0 1 1,-3 1 0,-1-1 0,0-1-156,0 1 0,0-3 0,0 2 0,-1 2-289,-4 1 1,3-4-1,-4 1 1,1 2-230,0 1 1,-4 6 0,2 1 0,1-3-388,-1 0 0,-2 2 0,4 0-1119,2-1 1,-4-2 2006,3-1 0,-8 6 0,4 2 0</inkml:trace>
  <inkml:trace contextRef="#ctx0" brushRef="#br0">23896 3093 6942,'0'-9'0,"0"-1"0,0 7 0,0-5 0,0 3 0,0 4-776,0-6 1168,0 1 101,0 4 117,0-10 472,0 10 1303,7-11 241,-6 5-1793,6 0 0,-7 3 0,0 10-262,0 5 0,0 4 0,0 4 0,0 4-176,0 5 0,-5-1 1,0 9-207,2 0-92,1-4 0,-2 10 1,-1-2-1,2 0-115,1 0 0,2-2 1,0-5-469,0 1 268,0 1 0,0-7 1,2-3-1,1-5-135,2-3 1,6-3-1,-2-2 1,4-3 128,2-2 1,-6-1 0,1-6-1,1-3 167,2 0 1,1-8 0,0 3-1,1-4 56,-1-1 0,1-1 0,-3 1 0,0 0-89,-3-1 1,-1-1 0,3-1-1,-3-3-62,-1 3 0,2-4 0,-4 2 0,-2 0 36,-1-2 1,3 3 0,0-4 0,-2-1 3,-2 1 0,-1 0 0,-1-2 14,-4 5 119,-3 3 1,-2 1-1,2 1 1,0 1 62,0 3 1,4-1-1,-6 6 106,-1 2 0,3 2 0,-2 1 43,-1 0 0,5 6 0,-1 2 0,2 2 97,1-1 1,-6 6 0,4 5 0,-1 1 110,1 0 1,-4 5 0,4-2 0,-1 3-216,1 1 1,0 1 0,2 0-222,0 0 28,-1 0 0,5-2 0,0-2 1,0-2 57,0-3 0,0 0-527,0-6-83,0 0 0,1-6 1,4-3-595,5-3 0,1-9 0,0-2 1,-1-6-1238,1-4 0,2-3 2350,1-7 0,1 0 0,-1 1 0</inkml:trace>
  <inkml:trace contextRef="#ctx0" brushRef="#br0">24544 3050 9011,'-8'-9'1668,"3"-1"1,3 5 0,2-4-1585,0-2 0,0 3 1,-1-2 134,-4-1 0,2-2 0,-7-1 121,-1-1 0,-2 6 0,-1 1-130,-1 1 0,1 2 0,0 5 517,-1 0-509,1 7 1,0-4 0,-1 7-1,1 1 55,-1 2 1,1 3 0,0 1 0,1 4-34,3 1 1,-1-2-1,5 2 1,-1 0-99,1 1 1,1 1 0,5 3 0,0-2-130,0-1 1,2 0 0,2 4-1,6-4-248,3-5 0,1-8 0,1-3 1,1-2 49,3-3 1,-3-1 0,3-2 425,-3 0-150,-2-6 0,5-1 0,1-4 198,-3 1-179,-1-5 0,2-1 1,-2-5-424,-3 0 145,-2 5 1,3-10 0,-1 7-1,-2 0-131,-1-2 1,-7 4-1,3-6 1,-1 2-143,0 4 0,0-1 0,-5 1 82,0-2 0,0-1 907,0 6-9,-7 6 1,4 8-1,-5 10 1,2 2 163,3 3 1,1 4 0,2 2 0,0 3-22,0 6 1,-2 0 0,-1 7 0,-2 0-234,2 0 1,-3-4 0,1 6-1,2 1 35,1 1 1,-3 1 0,1-4-1,0-4-385,3-4 1,-1 0 0,-1 1 0,-2-2-100,2-7 0,1-4 0,2-4 0,0 0-336,0 1-904,0-7 1,0-3-271,0-10 1,-1 2 0,-2-7-876,-2-1 0,-5 3 0,4-2 2385,-2-1 0,-2-2 0,-4-1 0</inkml:trace>
  <inkml:trace contextRef="#ctx0" brushRef="#br0">25421 3093 9374,'8'-1'930,"-3"-4"-333,-3 3 67,-2-10-280,0 10 0,-2-9-39,-3 6 1,-3 0-160,-6 5 1,0 0 0,-1 2 0,2 3 136,4 4 0,-4 6 0,3 4 0,-2 5 92,-3 3 0,2 3 0,2 4 0,3 3-95,2 0 0,-4 4 0,6-4 1,0 0-243,3-4 1,1 2-1,1-3-748,4-4 576,3-6 0,6-8 1,1 1-877,-1-1 742,1-6 0,-6-2 0,1-6 0,1 0 2,2 0 0,1-6 0,1-2 1,-1-2 160,0 1 1,-4-1 0,-2-6 0,-2-1 125,-2-2 0,2-1 0,-1 6 0,-2-2 80,-1-3 1,-2 1 0,0-4 0,0 1-90,0 3 1,0-2-1,0-1 1,0-2-149,0-2 1,0 3 0,0-1 0,0 1-228,0-1 1,0 1 0,-2-4 0,-1 4-115,-2 1 1,-1-3 0,2 5 0,0 0-994,0-2 1,3 10 1429,1-3 0,-7 2 0,-1-2 0</inkml:trace>
  <inkml:trace contextRef="#ctx0" brushRef="#br0">25752 3367 7604,'-8'14'316,"3"1"1,-1-1-1,1 0 1,2 1 1092,1-1 0,2-4-2778,0-1 357,0-5 0,5-9 1012,0-10 0,6-9 0,-3 2 0</inkml:trace>
  <inkml:trace contextRef="#ctx0" brushRef="#br0">26227 3079 7604,'-13'-10'2537,"4"1"-1998,2 6 0,2-10-291,1 3-231,-1 4 0,5-7 0,-2 5-566,-3 0 310,4 2 0,-12-1 271,3-2 1,2 2 0,-1 3 0,-2 2 425,-2 2 0,3 0 0,1 2 0,-2 2 53,-2 6 0,3 0 0,1 2 0,-1 4-237,2 0 1,-3 5-1,4 0 1,1 1-220,0 4 1,1 3 0,3 3 0,-1 1 103,-2-1 1,0 3 0,5 0-1,0 1-74,0-1 0,0-2 0,2-4 0,3 0-24,4 0 0,4-7 0,2-3-581,-1-3 318,0-8 0,2 3 0,2-6 0,1-2-128,-1-1 0,-2-2 0,-2-2 0,0-2 64,1-6 0,-1-8 1,1-2-1,-3-1 189,-2 0 1,3-4 0,-5 2-1,0-1 176,-3 0 1,-4 2-1,1-4 1,1 2 47,2-1 0,0 2 1,-5 1-1,0 0-234,0-1 0,0 1 0,-2-4 0,-1 4-176,-2 1 0,0 0 0,4 4 1,-3-3-1319,0 3 0,-1 1 1581,5 2 0,0-1 0,0 1 0</inkml:trace>
  <inkml:trace contextRef="#ctx0" brushRef="#br0">26529 2993 7604,'-9'0'784,"-1"0"-494,-1 0 1,3 0 0,-2 0 0,1 1 222,1 4 0,-4 3 1,6 7-1,0-1-6,-1 0 1,-2 1-1,2 1 1,1 3 24,-1 5 0,1 3 0,3 2 516,-2 0-826,0-1 0,5 3 1,0 1-1,0 1-98,0-1 1,0-1-1,0-3 1,0 1-264,0 0 0,7-2 0,1-3 1,1-6-134,1-7 0,-1 0 0,6-6 0,-1-2-81,1-1 0,4-2 0,0-2 1,-1-3 95,-2-4 0,-2-4 0,0-1 0,-1-2 209,-3-4 1,1 4 0,-6-4 0,-1 0 164,3 1 1,-6 0 0,4 3-1,-3-2 181,-2-1 1,-2-2 0,-1 4 0,-3-2-131,-2 1 1,3-4 0,-3-1-1296,1 1 843,3-5 1,-1 6-1,0-5-2981,2 2 1637,-5 0 1628,6-4 0,-10-1 0,4 0 0</inkml:trace>
  <inkml:trace contextRef="#ctx0" brushRef="#br0">26731 2978 11702,'8'8'631,"4"-1"1,-2-7-391,3 0-190,1 0 1,0 0 0,2-2 0,2-1 28,1-2 0,0 0 0,-4 5 0,-1 0 313,1 0 1,-6 0-1,1 0 52,1 0 1,2 0-1,0 2-131,-4 3 1,-2-2 0,-7 7-1,1 1-59,4 2 0,-3 1 0,2 2 0,-2 1 22,-2 3 1,-5 4 0,0-4-1,1 3-82,-3 2 1,4 3 0,-5-1 0,2-2 8,2-1 0,-2 0 0,1 5 385,2 0-438,-5-7 0,6 5 0,-4-4 0,1-1-91,0-3 1,1 2-1,2-2-909,-3-1 1,4-7-2646,-4-1 1854,3-7 1,2-3-1,0-10 1640,0-2 0,7-9 0,1-2 0</inkml:trace>
  <inkml:trace contextRef="#ctx0" brushRef="#br0">27364 2978 10426,'-7'15'203,"-1"-1"1,-6 1-1,-2-1-142,-3 0 0,1 1 1,-4-1-107,1 0 53,-5 1 0,9-1 0,-6 1 30,3-1-15,0 0 1,8 1 0,0-2 651,3-4-372,6-2 0,-2-7 0,10 0 130,4 0 1,9 0-1,3-2 1,1-1-269,4-2 0,-4-1 1,2 2-1,1-2-42,3-2 1,-1 5 0,-2-2 0,-1 2-14,2-2 0,0 3 0,-2-2 0,-5 2-67,-3 2 0,-2 0 1,0 0-377,1 0 168,-7 0 1,5 0-173,-4 0 0,-1 0-1466,2 0 399,-7 0 1,5-2-1911,-3-2 3314,-4 2 0,-1-11 0,-8 5 0</inkml:trace>
  <inkml:trace contextRef="#ctx0" brushRef="#br0">27464 2964 7767,'-14'0'2283,"0"-6"0,1 6-1856,3 0 0,4 6 1,6 8-1,1 2 42,4 4 1,-3 0 0,3 6 0,-4-1-26,-1 6 1,0-1 0,0 7 0,0 0-68,0 0 0,0 1 0,0 3-47,0-2-247,0-4 0,-1-1 0,-3-1 7,0-1-57,-1-1 0,5-9 0,0-3-301,0-3 40,0-2 1,0 1-1322,0-1 775,0-6 1,0-8 0,0-9-712,0-4 1,0 2 1484,0-4 0,0 4 0,0-10 0</inkml:trace>
  <inkml:trace contextRef="#ctx0" brushRef="#br0">28299 3065 7604,'0'-15'72,"0"6"0,-2 1 0,-1 0 233,-2 0 0,0 3 0,4-5 112,-4-1 0,2 3 94,-7-1 1,1 5-175,-6 0 1,1 2 0,1 4 0,2 1 241,1 2 0,2 6 0,-3 0 1,3 5-95,2 3 0,-4 7 0,5-2-222,2 3-123,1 2 0,2 1 0,0 2-159,0 2 42,0-1 1,0 1 0,0 1-1,2 0-52,3 0 1,-2 4-1,5-6 1,0-2-122,0-6 0,0 1 0,3-7 0,-1-2-152,1-1 0,2-8 0,1-3 42,1-3 1,-3-4-1,0-3 1,-3-4 119,2-4 1,-3-1 0,0-1 0,-1-1 190,-4-3 1,3 3-1,-1-5 1,-2 2 200,-1 0 0,-1-5 0,3 3 296,0-1-403,1 4 0,-5-7 1,0 4 4,0-2-180,0 6 1,0-9 0,0 6 0,0-1-580,0 0 0,-5 2 0,1 4 1,0 1-627,3 0 1,-4-1-1,0 1 1235,2-1 0,-5 1 0,0 0 0</inkml:trace>
  <inkml:trace contextRef="#ctx0" brushRef="#br0">28615 3295 8715,'-5'9'894,"1"1"1,-1-5 0,3 3-900,-3-2-1952,4 5 1957,-6-9 0,7 4 0,0-6 0</inkml:trace>
  <inkml:trace contextRef="#ctx0" brushRef="#br0">29133 2978 7486,'10'0'120,"-1"0"0,-5-1-152,0-4 33,-2 3 1,-2-6 401,0 4 0,-2 2 174,-2-3-401,2 4 1,-6-4 0,3 0 13,-4 2 1,1-4 0,-2 3-66,-1 0-115,4 3 1,-5 1 0,2 0 47,-3 0 1,4 0 0,-1 0 228,-1 0 1,-2 0 0,0 1 27,4 4 1,-4-2-1,5 7 1,-2 1-78,1 2 0,4 1 1,-3 1-1,2-1-189,2 1 1,-2 4 0,1 1 0,2 3-165,1 2 0,2 3 0,0 2-277,0 4 347,0-4 1,0 10-1,0-5 1,0 0 79,0 0 0,5 4 0,0-6 10,-2-1-35,-1-1 0,3-4 0,-1-2 0,1-2 7,2-2 1,-4-2-1,6-5 0,3 1 1,0-3 0,3-2 76,-1-5 1,-4-4-1,-1-1 74,2 0 0,-3-6 1,2-4 7,1-2 1,-3-3 0,0 1 0,0-1-62,0 1 1,-3 0 0,3-2-64,-2-4 13,-1 5 0,0-8 1,0 4 197,-2-5-207,5 3 1,-6-4 0,2 4-64,-2-2 29,-2-1 0,0 0 0,0 0 0,0 1-42,0 0 0,0-2 1,0 4-1,-2 0-155,-2 0 0,2-3 0,-4 5 1,1 1-380,0 2 1,-5 2 0,4 0-401,-2-1 1,3 1-1,-3 0-827,2-1 0,1 6 1781,5-1 0,-6 0 0,-2-4 0</inkml:trace>
  <inkml:trace contextRef="#ctx0" brushRef="#br0">29536 3022 7604,'0'-8'303,"0"-5"1,-2 6 0,-1-4-131,-2 2 0,1 4 0,2-5 298,-3-1 0,2 3-112,-7-2 0,1 7 0,-6-2-25,1 4 0,0 1 0,-1 1 0,1 4-18,0 5 0,1 3 1,2 1-1,1 2-43,-1 3 0,-2 2 0,0 6 57,4 2-220,-4-4 0,10 11 0,-5-6 1,1 2 24,4 2 0,1 6 1,2-4-1,0 3-97,0-1 0,2-6 0,3 2 0,3-4-164,0-1 1,5-7 0,-2-3 0,5-4 15,3-6 0,0 2 0,-4-6 1,-1-2 28,0-1 0,1-2 1,1 0-1,0-2 38,-2-2 0,4-3 1,-9-4-1,2 1 17,-1-1 0,1-1 0,-4-3 120,1 1-104,-5-1 1,3 1-1,-4-2 125,3-3-116,-4 3 1,6-5 0,-7 5 0,0-2 6,0-1 0,0-6 1,0 2-1,0-1-43,0 0 1,0 0 0,0-4-1,0-1-131,0 0 0,0 2 0,0 1 1,-2 2-260,-3-1 1,4-1 0,-4 1 0,3 2-285,2 2 1,0-3-1,0 5 1,0 2-1773,0 1 2483,0 1 0,0 1 0,0-1 0</inkml:trace>
  <inkml:trace contextRef="#ctx0" brushRef="#br0">29853 2978 7600,'0'-14'344,"0"4"1,-2 2 297,-3 2 0,2-4-317,-7 6 1,6-1-1,-6 5-19,-1 0 1,-2 0 0,0 1 0,2 4 104,1 5 1,1 3-1,-4 1 262,3 0-474,-2 1 0,5 1 0,-4 3 235,1 5-310,1 3 1,-1 2 0,2 0 25,2-1-107,-5 8 0,8-1 1,-5 5-1,1-2 19,4 2 0,1 0 1,2 0-1,0-3-226,0-2 0,7-1 0,1-7 0,1-3-10,1-5 1,-1-3 0,6-2 0,-1-1 64,1-3 1,-1-4 0,0-6 84,1 0 0,-1 0 0,1-2 0,-1-2 42,0-6 1,-1-3 0,-2-1 77,-1-1-101,-7 1 1,8-5 0,-4-2 126,1-1-102,-5 4 0,5-7 0,-5 4 0,2 0 16,-2 0 1,-1-4-1,-2 1 1,0-4-14,0 0 1,0 4 0,0 0 0,0-2-87,0-1 1,0-2 0,-2 2 0,-1 1-266,-2 2 1,0 2 0,5-2-1,0 3-457,0 1 1,0 4-1,0-4 1,0 4-2085,0 2 2869,0 0 0,7-1 0,1 1 0</inkml:trace>
  <inkml:trace contextRef="#ctx0" brushRef="#br0">30169 2892 7604,'-10'5'0,"1"1"239,-2 2 0,-2-3 0,0 5 0,0 1-238,-1 2 1,3 1 0,-8 0-1,3 1-393,1-1 1,-4 2 0,0 2-434,1 1 778,-4 0 1,6-5-1,-3 1 933,3-1 0,3 1 158,3-1 1,5-6-1,10-3-537,5-4 0,3-1 0,3 0 0,1 0-171,2 0 1,5-4 0,-3-1-1,0 2 101,0 1 0,3 0 1,-3-1-1,-1-2-55,1 2 0,3 2 0,-5 1 0,0 0-289,2 0 1,-5 0 0,3 0-1,-3 0-507,-1 0 0,-1 0-656,1 0-445,-8 0 1,1-5-2471,-3 0 3985,-3 0 0,-9 5 0,-9 0 0</inkml:trace>
  <inkml:trace contextRef="#ctx0" brushRef="#br0">30169 2892 12332,'-8'6'801,"2"2"1,6 8 0,0 4-311,0 4 1,0 3 0,0 2 0,0 1-63,0 3 0,0 4 1,0 6-1,0 1-134,0-1 0,-2-3 1,-1 0-92,-2 0-141,0-2 0,5-4 0,0-2-86,0-5 24,0 2 1,0-9-1,0 4-1147,0-5-294,0-3 0,-1-1-1159,-4-1 0,2-6 2599,-7-3 0,7-10 0,-4-3 0</inkml:trace>
  <inkml:trace contextRef="#ctx0" brushRef="#br0">31320 3065 7740,'0'-8'-160,"0"0"46,0 3 0,0 2 541,0-7 0,2 5 292,2-4 0,0 6 1,4-4 1134,-2 1-464,-1 4-1237,1-4 0,-6 7 1,2 4-1,-7 5-209,-3 3 1,-3 6 0,-7 1-465,-1 3 419,0-6 1,-2 11 0,-3-4 0,-3 3-27,-2 2 1,5-7 0,2-1 0,1-2-99,3 0 0,2 0 0,2-6 0,1-2-301,4-1 0,4-1 407,10 6 1,9-7 0,8-3 3749,1-4-2891,4-1 0,-5 0 0,7 0 0,0 0-390,0 0 1,-7 0-1,-3 0 1,-3 0-704,-1 0 1,-1 0-2734,0 0-618,-6 0 1698,-1-6 2006,-1 4 0,2-11 0,7 5 0</inkml:trace>
  <inkml:trace contextRef="#ctx0" brushRef="#br0">31766 3050 7551,'0'-14'132,"0"0"0,-2 1 0,-1 2 567,-2 1 0,-1 7 0,1-4-349,-4 1 0,1 4 0,-2-1 0,-1 5 31,-2 3 0,-1 7 0,-1 1 0,1 5 57,-1-1 1,1 6 0,0 1 0,-1 3-157,1 2 0,1-1 0,2 1 0,1 0-147,-1 0 0,3 1 0,0 2 0,2 3-112,3 2 0,1-5 0,2 2-424,0-4 246,0 5 0,2-9 1,2 1-1,6-5-275,3-4 1,-4-2-1,1-3 1,1-2 78,2-2 1,1-5-1,1 0 326,-1-2 0,0-8 0,1-4 58,-1-3 1,-4-1 0,-1-2-1,1-2-34,-2-1 0,3-5 0,-4 3 1,-1-1-61,0-4 1,4 1 0,-5-1 0,0 2 212,1-1 1,-4-3 0,2 1 278,-2 3-364,-2-3 1,0 6 0,0-4 0,0 1 6,0-2 1,0 5 0,-2 2-910,-2 3 157,2 2 1,-4-1-1,6 1-2356,0 0 3034,0 6 0,0 1 0,0 7 0</inkml:trace>
  <inkml:trace contextRef="#ctx0" brushRef="#br0">31852 3381 7650,'-6'15'710,"-4"-1"1,4-4-1,0-2 2035,-1-2-3369,6-1-2103,-6-5 1879,14 0 0,-4-5 848,6 0 0,1-12 0,4 1 0</inkml:trace>
  <inkml:trace contextRef="#ctx0" brushRef="#br0">32298 3093 7669,'0'-14'0,"-5"4"1297,1 1-460,-8-1 0,9 1 101,-6-1 0,-1 7-545,-4-2 1,-1 4 0,1 1 0,0 1 59,-1 4 0,1 3 1,-1 6-1,1 1 108,0-1 0,-1 5 1,1 2-1,-1 0-128,1 0 0,0 4 0,-1-1 0,3 3-360,2 2 0,-3 5 0,5 1 0,-1 2-67,-1 3 1,7-4 0,-2 1 0,3-2-249,2-3 0,2-1 0,1-4 0,4-3-275,1-5 1,1-5-1,7-2 1,2-4 140,1-2 1,0-1 0,-5-7-1,1-1 328,-1-2 0,1-6 0,-1 1 0,2-4 52,3-5 0,-3 1 0,3-6 1,-4 0 66,-6 2 0,4-5 0,-5 4 0,2-1 97,-1 0 1,-6 0-1,4-4 1,-2 0 40,-1 4 1,1-3 0,-5 3-277,0-3 102,0-2 1,-5 5 0,-1 2-657,-2 1 447,5-4 0,-4 9 1,6-4-660,-4 4-69,4 2 1,-6 0-424,7-1 1,0 6 1324,0-1 0,7 7 0,0-3 0</inkml:trace>
  <inkml:trace contextRef="#ctx0" brushRef="#br0">32600 3065 7641,'-14'-13'1032,"0"3"0,-1 4 0,1 6-502,-1 0 1,6 5 0,-1 1 0,-1 2-158,-2 3 0,-1 2 1,1 3-1,2 2-48,1 1 0,2 2 0,-3-4 1,2 4 59,-3 1 1,1 2 0,0 5 187,1 0-380,1 6 0,-4 0 0,2 5-202,1-1-103,7-7 0,-3 8 1,6-7-1,0-1-162,0-2 0,1-7 0,4-4 0,5-5-134,2-4 1,8 1 0,0-6 0,1-2 225,0-1 1,3-7-1,-3-1 1,-1-2 411,1-4 0,-2 0 1,-4-3-1,-1 1 254,1-1 0,-3 1 0,0 0 0,-4-1-170,-2 1 0,4-5 0,-6 0 0,0 1-141,-3 2 1,1-3-1,1 0 1,2-1-180,-2 0 0,-1-3 0,-2-4-393,0 3 250,0-3 1,0 6-1,0-4 1,0 2-234,0 2 1,-5-3 0,0 5 0,2 2-203,1 1 1,-3 1 0,1 1-1543,0-1 2126,3 1 0,1 0 0,0-1 0</inkml:trace>
  <inkml:trace contextRef="#ctx0" brushRef="#br0">32744 2964 7639,'8'-6'1481,"-3"6"1,-3 1 0,-2 9 184,0 1-1337,0 2 1,0 3-1,0 1 1,0 4 131,0 1 1,0 2-1,0 7 1,0 1-5,0 1 0,0 3 0,0-3 728,0 6-891,0-4 1,0 6-1,0-4 1,-2 1 141,-3 1 0,2-1 0,-5 4 0,0-4-432,0-4 0,5-6 1,-4-2-1,3-4-1021,-1-1 1,0-6-809,5-6 0,0-7-200,0-2 0,0-7 2025,0-7 0,0-7 0,0-1 0</inkml:trace>
  <inkml:trace contextRef="#ctx0" brushRef="#br1">11423 633 7775,'14'0'-57,"-4"-5"175,0 0 0,-6-1 0,6 3 290,1-2 1,-3 0-143,2 5-175,-1 0 1,6 0 0,-1 0-63,0 0-54,1 0 1,1 0 0,1 0 0,3 0-11,-3 0 1,-1 0 0,-1 0-1,-1 0 75,0 0 1,-4 0-1,-1 0 155,3 0 1,0 0-1,1-1 1,-2-2 131,-1-2 0,0 0 0,2 3-61,-2-2 0,-2 2 1,-3-3 14,4 4 0,-2-1 248,-2-3 14,3 4-250,-7-6 1,4 7-328,-10 0 1,-3 0 0,-6 0 0,-1 0-52,1 0 0,-2 2 0,-3 1 1,-5 2-83,-3-2 1,-2 3-1,0 1 1,-1-1-32,-4 1 1,2-1-1,-6-3 1,-1 3 181,3 2 1,-6-4 0,5 2-1,1-1 123,2 0 0,5-1 0,4-4 0,2 2 130,3 3 0,5-4 121,6 4-236,5-3 0,0-2 0,7 1 577,2 4-371,-1-3 1,-2 6 0,1-3 209,2 4 0,0 4 1,-5 1-276,0 1 0,5-1 1,-1 1-1,0-1-93,-3 0 1,-1 6 0,2-1 0,1 0-18,2 2 1,0-4 0,-5 6-1,1-1-44,4 0 0,-3-2 0,2 4 1,-2 0-7,-2-2 0,5 4 1,0-6-1,-2 3 13,-2 2 0,-1 1 0,0-1 0,0-1 0,0 2 1,0-4 0,0 2-36,0 2-35,0 1 0,-4-3 0,-1-2-228,2-1 198,1 5 0,2-9 1,0 6-1,0-2-69,0-4 0,0-1 0,0-1 0,0 1 108,0 3 0,0-3 1,0 4-1,0 0 28,0-1 1,0 6 0,0-2-1,0 1 43,0 0 0,0-2 0,0 4 0,-2-2-103,-2 1 1,2-2-1,-3 1-34,4 1-3,1-4 0,0 6 0,0-3 0,0 2 1,0-2 0,-2 3 1,-1-5-1,-2 2 0,2 0 0,1 0 1,2 3-1,-1-1 39,-4-2 1,3-5 0,-3 4 0,4-1-6,1 0 1,0-4 0,0 3-1,0-2-20,0 0 1,0 5-1,0-3 1,-2 0-8,-3-1 0,4 6 1,-4-4-1,3 1 18,2-4 0,-1 2 0,-2-2 1,-2 0 34,2 2 1,1-5-1,2 5 1,0-2-33,0 0 0,0 0 0,0-4-123,0-1 105,0 0 0,0 2 0,0 2 0,0 1-21,0-1 1,0-1 0,0 1 0,0 1 73,0-1 0,0 2 0,0 0 0,0-1 60,0 2 0,0-5 0,0 3 0,0-2-40,0 2 0,0-3 0,0 4 0,0-4-59,0-2 0,0 5 0,0 0 0,0-1-40,0-2 0,0 3 0,0 0 0,0-1-15,0-2 1,0 3 0,0 0 0,0-1 127,0-2 1,0 0-1,0 1 133,0 3-153,0-1 1,0-5-1,0 1-68,0-1 0,0 5 1,0 0-1,0-1 1,0-2-34,0-2 1,0 1-1,0 1 35,0 3 0,0-2 0,0 6 0,0-2 58,0-4 0,0-1 1,0-1-1,-2 1 55,-2 3 1,2-3-1,-3 4 1,4 0-54,1-1 0,0 5 0,0-5 0,-2 0 11,-3 2 0,4 0 1,-4 3-241,3-5 99,2 3 1,0-4 0,0 4 124,0-1-63,0-2 0,0-4 0,0-1 217,0 0-116,0 1 1,0-1-1,0 1 143,0-1-179,0 0 1,0 1 0,0-1-1,0 1-88,0-1 1,0 5 0,0 0 0,0 0-82,0 2 0,0-3 1,0 4-1,0 1 82,0-1 0,2-4 0,1 1 0,2-3 64,-2-2 0,-1 1 1,-2-1-1,0 0 70,0 1 0,0-1 0,0 0 0,0 1-162,0-1 0,0 1 1,0-1-217,0 0 196,0 1 0,0-1 0,0 1-94,0-1 0,1 5 0,2 0 41,2-1 83,0-9 0,-5 4 130,0-3 0,0 3 0,0 1 90,0 0 0,0-4 0,0 0 0,0 1-105,0 2 0,0 1 0,0 0 0,0 1-2,0-1 0,0 1 0,0-1 0,0 2-11,0 3 1,0-3 0,0 3 0,0-3-70,0-1 0,0-1 0,0 0 1,0 1-7,0-1 1,0 1 0,0-1 0,0 2-122,0 3 0,0-8 0,0 4 0,0-2 263,0-1 1,0 3 29,0-1 0,0 0 1,0 1 139,0-1 1,0-4-14,0-1 0,0 1-255,0 4 0,2-6-13,2-3 0,0-3 0,5-2 0,2-2 190,2-3 1,2 4-1,-1-6 326,0 1-383,1 4 0,1-4 0,1 4 185,2-2-214,7 2 68,-10-4-286,11 6 1,-4 0 0,5 0 0,1 0 0,1-2 0,2-1-205,2-2 1,0-1 0,-6 2 0,3 0 112,2 0 1,-2-2 0,1 1 0,-7 2 69,-6 1 0,2 2 1,-2 0 129,-1 0 1,-8-1-177,-6-4-712,4 3-2008,-6-10 1826,4 10 1,-6-6 1066,0 3 0,0-3 0,0-6 0</inkml:trace>
  <inkml:trace contextRef="#ctx0" brushRef="#br1">24040 360 7599,'0'8'1524,"0"-2"-966,0-6 1,-1 0 1417,-4 0-1123,3 0 1,-3 0-479,10 0 0,-2 0 0,7-2-286,1-2 1,2 2 0,1-3 0,2 2-17,4-2 1,-4 4 0,4-4-1,-1 3-95,1 2 0,4 0 1,-4 0-1,1 0-83,0 0 0,0 0 0,-4 0-86,3 0 188,-1 0 0,-5 0 0,2 0 0,2 0-2,1 0 1,0 0-1,-5 0 1,2 0-3,4 0 0,-4 0 1,3 0-1,-3 0 0,-2 0 0,1 0 0,-1 0 0,0 0 21,1 0 0,-1 0 0,0 0 168,1 0 1,-1 0 23,1 0 0,-1 0 58,0 0 1,-4 0-2,0 0-154,-7 0 0,5 5-6,-3 0-51,-4 0 1,7-4-62,-3 4 1,-2-3 0,5 4 0,0-1-4,0 0 1,-5 1-1,4-3 86,-1 2 1,1 6 0,2-1 43,-4 3 1,-4 1 0,1 0 0,1 1 34,2-1 0,0 1 1,-5-1-1,0 0-126,0 1 1,0 4 0,0 0-36,0-1 1,0-2 1,0 3-1,0 0 1,1-1 20,4-2 1,-3-2-1,3 0 78,-4 1 0,-1-1 1,0 1 3,0-1 0,0-4 0,0-1 1,0 2-81,0 2 0,2-3 0,1-1 0,2 3-29,-2 0 0,-1 3 0,-2-1 0,1 0 9,4 1 1,-3-1 0,2 1-1,-2-1 115,-2 0 0,0 1 0,0-1 1,0 1 66,0-1 0,0 5 1,0 0-127,0-1-1,0-2 1,0-2 0,0 2-41,0 3-9,0-3 1,0 5 0,0-6 283,0-1-239,0 0 1,0 1-1,0-1 1,0 2 96,0 3 0,0-3 0,0 4 0,0-3 22,0 2 0,0-1 0,0 4 1,0 1-87,0-1 0,0-3 0,0 4 0,0-1-66,0 0 0,0-2 1,0 2-1,0-1-42,0-4 0,5 4 0,0 0 1,-2 0 91,-2-1 0,-1 0 1,0-4 352,0 3-279,0-3 0,0 9 1,0-5 82,0-3-155,0 5 0,0-6 0,0 5-46,0 0-50,0-5 1,0 6 0,0-4 0,0 1 33,0-1 0,0 3 1,2-2-1,1 0 117,2 2 1,0-5 0,-5 4-1,0 0 105,0-1 0,0 2 0,0-4 0,0 2 72,0-1 1,0 3 0,0-2 0,0-1-184,0-2 1,0-2-1,0 2 1,0 1-44,0 3 0,5-1 0,-1-3-110,0 3 21,-3-3 0,-1 5 1,0-5 221,0 3-112,0-3 1,0 5 0,2-5-1,1 1 245,2 2 1,0 2 0,-5-3-47,0 1-292,0 7 0,0-9 0,0 7 0,1 0 0,4-1 0,-3 4 0,2-5 0,-2 2 0,-2 0 0,0-2 0,0 4 0,0-4 0,0-1 0,0 3 0,0-3 0,0 0 0,0 0 0,5-2 0,0-3 0,-2 1 0,-2 2 0,1 5 0,1-4 0,2-3 0,0 6 0,-5-6 0,0 6 0,0-3 0,0-2 0,0 3 0,0-1 0,0 3 0,0 1 0,0 0 0,0-2 0,0 1 0,0-1 0,0 0 0,0 4 0,0-4 0,0-1 0,0 0 0,0-2 0,0 3 0,0 1 0,0 2 0,0-5 0,0-1 0,0 2 0,0-1 0,0 6 0,0-2 0,0 1 0,0-2 0,-2 1 0,-1 1 0,-2 3 0,0 0 0,5 0 0,0-4 0,0 3 0,0-7 0,0 4 0,0-4 0,-6 2 0,4-6 0,-2 5 0,2-2 0,2 0 0,0 0 0,0-4 0,0-1 0,0 1 0,0 4 0,0 0 0,0-2 0,0-1 0,0-1 0,-2 1 0,-1 1 0,-2 3 0,1-1 0,4-5 0,0 1 0,0-1 0,-5 2 0,0 2 0,2 1 0,1-2 0,1 1 0,-3-1 0,0 4 0,0 2 0,-2-4 0,1 3 0,0-1 0,-1-3 0,4-1 0,-4 1 0,0 1 0,4 0 0,-6-4 0,5-1 0,-2 0 0,2 1 0,1-6 0,1 1 0,-3 1 0,0 2 0,-3 1 0,4 1 0,-2-1 0,2 0 0,0 1 0,0 1 0,-4 1 0,-1 3 0,5-1 0,-2-5 0,2 2 0,-2 3 0,2-3 0,-5 5 0,2-2 0,3 0 0,-1 2 0,1-3 0,-2 1 0,2-1 0,-3-1 0,1 1 0,2 1 0,-5 0 0,6-5 0,-4 1 0,-1-1 0,6 1 0,-7-1 0,5 2 0,-2 3 0,0-9 0,5 14 0,0-10 0,0 2 0,0 0 0,-5-1 0,0-1 0,2 0 0,2 1 0,1-6 0,0 1 0,0 1 0,0 2 0,0-4 0,0 1 0,0 1 0,0 2 0,0 1 0,-2 1 0,-3-1 0,4-4 0,-4-1 0,3 3 0,2 0 0,-5 3 0,1-1 0,-1 1 0,5-6 0,0 1 0,0-1 0,0 1 0,0-1 0,0-5 0,0 2 0,0-6 0,-2 0 0,-3 0 0,2 0 0,-6 0 0,-3 0 0,0 0 0,-3 0 0,-1 0 0,-1 0 0,-2 0 0,-7 2 0,0 1 0,-4 2 0,-4-2 0,1-2 0,4-1 0,-1 0 0,-4 0 0,-1 0 0,-3 0 0,4 0 0,-3 0 0,7 5 0,-4 0 0,4 0 0,1 1 0,2-3 0,1 5 0,4 0 0,1 0 0,2-3 0,5 3 0,1 0 0,3 0 0,-2-5 0,2 4 0,-3-1 0,4-4 0,-1 3 0,-1-4-540,4-1 0,-1 0-5740,4 0-980,2 0 7260,-4 0 0,6 0 0,0 0 0</inkml:trace>
  <inkml:trace contextRef="#ctx0" brushRef="#br1">4028 4446 7667,'0'-14'214,"0"-1"0,0 1 1414,0-1-117,0 1-609,0 0 0,5 7-323,0 7 0,1 8 1,-3 10-1,2 1 160,-2-1 0,4 4 0,-3 4 0,0 6-229,-3 6 1,-1-1-1,0 1 1,0 2-222,0 2 1,0-4 0,0 0-253,0 2-10,0-5 0,0 1 0,0-8-758,0 1 225,0-6 0,-1-3-1618,-4-5 1405,3-7 0,-6-2 196,3-6 0,-3-6 0,-4-4 324,2-3 1,2-1 0,5-2 0,-2-2 56,2-1 1,1-6 0,2 2-1,0-1 101,0 0 0,0 0 0,0-4 1,2-1-24,3 0 1,-2 0-1,7 0 1,-1 1-29,-1-1 1,5-5-1,-4 2 1,4 4 16,2 2 0,-1 4 1,0-4-1,2 4 25,4 1 0,-4 2 0,3 6 0,-3 2 16,-2 1 0,2 7 1,2-4-3,1 1 1,0 4-1,-5-2 1,1 2 28,-1 2 0,-4 5 0,-1 1 97,3 2 1,-4-3-64,1 5 1,-6-1 0,1 6 2430,-8-1-1846,-4 0 0,-8 6 0,-1 0-1289,-2 3 408,-7-6 1,7 11 0,-7-5-1405,1 5 1230,-6 0 0,9-4 1,-7-1-272,0-2 637,1 4 0,5-14 1,4 2-1,3-5 245,2-5 433,6-1 1,8-2 0,9 0-1,6 0 65,4 0 0,-2 0 1,7 2-1,0 2-84,-1 6 0,4 3 1,-3 3-1,3 1 34,2 2 0,-2 7 0,-1-4 238,-2 1-725,-7 4 0,4-6 0,-7 4-409,1-1 118,-7-6 1,3 8 0,-6-7 0,-2-2-2750,-1-1 0,-4-1-2050,-3-1 4961,4-6 0,-12-2 0,5-6 0</inkml:trace>
  <inkml:trace contextRef="#ctx0" brushRef="#br1">7049 4288 7421,'7'-8'1175,"-6"1"0,6 9 0,-7 3 0,0 6-514,0 6 1,0 1-1,0 8 1,0 2 136,0 4 0,5 8 0,-1-1 462,0 2-989,-3 2 1,-1 1 0,0-1 11,0 0-227,0-6 0,0 3 0,-1-7-402,-4-1 58,3-1 1,-6-9 0,5-3-1565,-2-3 1361,0-1 0,5-9 1,0-6-1,0-8 214,0-5 1,-4-1 0,-1-2 0,2-2 157,1-1 0,2-7 0,0 4 0,0-2-60,0 0 1,0 0-1,0-5 1,2-1-2,2-4 1,3 4-1,4-4-54,-1 4 120,-1-5 1,7 3 0,2-5 147,1 2-33,0 1 0,-3 7 0,2 2 357,1 1-204,0 6 1,-3 2 0,2 8 0,1 2 105,-2 3 0,-1-1 0,-1 1 1,1-2-27,3 2 0,-3 2 1,3 1-1,-3 0 30,-2 0 1,-1 1 0,-2 2-98,-1 2 1,-7 6 0,2-1-286,-3 3 0,-4 1 0,-3 0 0,-4 2-369,-4 4 1,-3-4 0,-3 4 0,-4 0-66,1-1 0,-5 5 1,3-5-245,-3-1 600,4 4 0,-4-6 0,5 1 184,-1-5 144,-4 0 1,11-5 0,-3 2-1,3-4 1227,1-3-324,8-2 1,2 0-635,10 0 1,2 0 0,8 0 0,1 0-61,3 0 1,-1 1 0,4 4-1,0 5 106,1 3 0,-4 1 0,3 2 0,1 2-20,-1 1 0,0 6 0,4-1 0,-4 4-141,-1 0 1,-2-2 0,-4 1-724,-1 3 328,-6-4 1,-1 1 0,-7-4-1,0 1-1000,0 0 1,0-7 0,-2 2-3580,-3-3 4688,-3-8 0,-6-1 0,-1-7 0</inkml:trace>
  <inkml:trace contextRef="#ctx0" brushRef="#br1">9596 4273 7367,'0'-14'-404,"0"0"1,0-1 2297,0 1 0,0 4-983,0 1 0,0 7 0,0 2-219,0 8 0,5 5 0,-1 3 0,0 3-146,-3 5 0,4 5 0,0 3 1,0 3 8,1 2 0,-4-4 0,2 6 0,-2 0-194,-2 3 0,0-4 0,0 1 0,0 1-497,0 1 0,0 1 1,0-4-1,-2-4-386,-2-4 0,2-6 0,-3-1-508,4-3-14,1-7-510,0-6 1343,0-7 1,-5-2-1,0-3 1,2-4 148,1-4 0,1-3 0,-3-2 0,0-3-127,0-1 0,3 3 0,1-5 0,0-2-71,0-1 1,0-2 0,0 1-1,0-1 38,0 0 0,5 0 1,1 0-1,2 1 80,3-1 1,-3 0 0,2 0-1,1 1 116,2-1 1,1 0 0,1 0 316,-1 0-249,0 7 1,1 0 0,-1 6 181,0 1-148,1-2 1,1 10 192,3-2-162,3-4 0,1 11 0,-4-2 0,-3 2 238,-2 2 1,1 2-1,-1 1 289,0 2 0,-6 1 1,-3-1-357,-3 4 1,-2 4-1,-2 2 1,-4 1-420,-9 3 1,0-2 0,-8 7-1,1 2-316,-1 1 1,-1-3 0,-3-2 0,2 1-210,1-1 0,1 1 0,-1 1 0,5-7 339,3-6 1,2 0 0,1-4 881,3 1-402,-2-5 1,10 2 932,-3-10-714,10 3 1,3-6 0,6 5 1139,1-2-1236,-1 1 1,1 4 0,-1 1 0,0 2 153,1 2 1,4 6 0,0 1-1,0 4-77,2 3 1,-5 6 0,3-1 0,-1 4-181,1 0 0,-5 1 0,2 1 1,-6 2-627,-4 2 1,4-2 0,-5-6 0,-2-2-1609,-2 1 0,-5-4 1,-3-2-1831,-1-3 3891,5-8 0,-10-2 0,5-6 0</inkml:trace>
  <inkml:trace contextRef="#ctx0" brushRef="#br1">11955 4360 7577,'0'-8'2590,"0"3"1,0 10-701,0 4-1482,0 4 0,2 3 0,1 3 1233,2 5-1272,0 3 1,-1 7-1,1 1 897,-2 2-965,5 1 1,-6 5 0,3-1 0,-4-4 38,-1-4 0,5-1 1,0-1-1,-2-3-157,-1-2 0,-2-3 0,0-9-1320,0-1-551,-7-6 1,1-8-1,-4-11 247,6-7 1,-3 1-1,2-7-532,2-2 1606,2-1 0,-4-2 0,0 1-967,2-1 1004,1 0 1,1-5 0,-3 1-7,0 1 415,-1 1 1,5 3 0,0-1 0,-2 2 191,-3 3 0,4-2 0,-4 5 1,3 1 663,2-1 0,0 6 0,0 6-30,0-2 1,2 3 0,3 0-313,4 1 1,4 2 0,2 5 0,-1 0 167,0 0 1,2 0 0,2 0 0,3 2-61,1 3 1,2-4 0,5 4-151,0-3-440,-1-2 0,1 0 0,0 0 0,0 0-110,0 0 0,-5-5 0,-2 0 0,-1 2-730,-4 1 1,-6 2-2533,-1 0 1899,-7 0 0,4-1-2165,-7-4 2035,0 3 1492,-7-4 0,-7 6 0,-9 0 0</inkml:trace>
  <inkml:trace contextRef="#ctx0" brushRef="#br1">11955 4604 7584,'2'8'2163,"3"-3"1,-2-3-1,6-2 1,4 0-2032,5 0 0,-2 0 0,5 0 1,-2 0-1316,0 0 0,5 0 0,-3-2 0,1-1-1702,4-2 2885,1-6 0,8 3 0,2-7 0</inkml:trace>
  <inkml:trace contextRef="#ctx0" brushRef="#br1">12775 4403 8032,'2'-13'2313,"3"3"-1716,-4 4 1,6 12 0,-7 4 1088,0 3-1292,0 8 1,0-4 0,0 7 1444,0 2-1427,0 1 1,0-3-1,0 0 1,0 3 309,0 5 1,4-2 0,1 4 0,-2-4-234,-1-1 0,-2 0 1,0 0-1,0-1-353,0 1 1,0-5 0,0-1 0,0-3-1294,0-2-3636,0-2 2890,0-8 0,-2-8 0,-1-11 0,-2-5-1146,2-3 3049,2-7 0,-6 4 0,-1-7 0</inkml:trace>
  <inkml:trace contextRef="#ctx0" brushRef="#br1">12502 4403 7582,'-14'0'1423,"-1"0"-193,7 0 0,8 0 0,11 0 0,9 0-398,8 0 1,3 0-1,7 0 1,0 0-507,-1 0 1,5 0 0,-5-2-776,-1-3-41,6 4 1,-7-12 0,3 5-1,-4-2-2726,-4 1 3216,6 6 0,-6-10 0,5 5 0</inkml:trace>
  <inkml:trace contextRef="#ctx0" brushRef="#br1">13149 4259 7582,'0'10'1519,"0"-1"0,0 1 1,0 4-1,0 0-582,0 1 1,2 6 0,1 3 0,2 3-124,-2 2 0,-1 4 0,-1 2 0,3 2 61,0 3 0,1 0 1,-5 0 220,0-2-963,0-6 0,-1 8 0,-3-6 0,0-2-402,0-2 0,-2-7 0,1-4-1577,2-3 541,1 5 1,2-10-2250,0 3 3306,0-9 1,0-5 0,0-11 0,0-5 223,0-3 1,0-2 0,0 2 0,0-4-173,0 1 0,0-5 0,0 3 1,0-3 38,0-2 1,0 0-1,2 0 1,1 0 18,2 1 0,5-1 0,-4 0 0,0 0-23,1 1 0,4-1 0,-3 0 187,0 0 3,5 7 0,-5-4 1,6 7-1,0 3 125,1 5 1,4-2 0,0 5 244,-1 0-252,-2 2 1,3 6 0,2 0-1,0 0 184,-1 0 1,-2 6 0,-7 2 0,-1 2 33,1-1 0,-5 1 0,-1 4 1,-3 1-149,-2-1 1,-7 2-1,-4 2 1,-5 2-429,-3 3 0,-7-4 0,2 5 1,-3 0-246,-2-2 1,1 5-1,0-3 1,3 2 50,1-2 1,2 2 0,-2-6 0,4 3 119,4 2 0,4-4 0,2-2 500,5-3 1,5-3 0,5-2-1,6-3 268,7-1 0,-1-1 0,9-3 1,3 4-60,3 1 0,0-5 1,-7 3-1,-1-1-243,2 0 1,-1 1 0,-1-3 0,-4 4-422,-5 1 1,-5-5 0,-2 3-2164,-2 1 1,-2-1 2402,-9 4 0,-10 9 0,-7-3 0</inkml:trace>
  <inkml:trace contextRef="#ctx0" brushRef="#br1">14487 4374 7582,'0'-14'2440,"0"6"0,0 3-1770,0 10 1,0 4-1,0 10 1,0 5-259,0 4 0,0 2 0,0 4 1,0 4 152,0 3 0,0 3 1,0-1 185,0 0-563,0-6 1,0 3-1,2-7 1,1-1 10,2-1 0,0-9 0,-5-3-1022,0-3 68,0-8 0,0-3-89,0-10 1,-2-3 0,-1-6-1,-3-2-287,-2-3 1,4 1 0,-2-6-1,1-2 495,0-1 0,-1-6 1,3-1-1,-4 1 472,-1-3 0,4 8 0,-6-3 0,0 6 371,2-1 0,-4 5 0,4 2 0,-2 3 672,0 2 0,2-1 394,-1 1 1,2 4-1,11 2-536,5 2 0,1 0 1,11 2-1,-1-2 24,4-2 0,4 3 0,0-3 0,1 0-190,0 0 1,0 3 0,-1-3-1,0 2-519,-4 3 0,-4 1 0,-5 2 1,-1 0-1018,1 0 1,-6 0-2450,1 0 0,-7 0-1013,3 0 4427,-6 0 0,0-6 0,0-2 0</inkml:trace>
  <inkml:trace contextRef="#ctx0" brushRef="#br1">14415 4619 7595,'8'0'2239,"5"0"0,-10 0 1,7 0-51,1 0-1945,2 0 0,1 0 1,1 0-1,-1 0-598,1 0 0,4 0 0,1 0 0,3 0-950,2 0 1,3-5 0,0-2 1303,1-1 0,6-1 0,2-6 0</inkml:trace>
  <inkml:trace contextRef="#ctx0" brushRef="#br1">15192 4360 8598,'0'-15'2462,"0"9"1,0 6-1654,0 8 1,0 9 0,0 4 0,0 2-130,0 2 0,0 2 0,2 2 0,1 0-132,2 0 0,0-1 0,-4 1 1,2 0-297,2 0 1,0-2-1,-5-1 1,0-4-343,0-1 0,5 3 1,0-5-1,-2-2-1090,-2-1 0,-1-6-2027,0 0 1,-1-7 309,-4 2 2897,-3-10 0,-6-3 0,-1-7 0</inkml:trace>
  <inkml:trace contextRef="#ctx0" brushRef="#br1">14905 4403 8431,'-15'0'4387,"6"0"-3451,-1 0 1,13 0-1,4 0 1,10 0-456,12 0 0,1-5 0,10-1 0,3-1-283,4 1 1,-4-4 0,-5 4-1,1-1 0,-3 1 0,4 1 0,-6 4 0,-2-3 268,-2 0-466,-7-1 0,4-2 0,-5-1 0</inkml:trace>
  <inkml:trace contextRef="#ctx0" brushRef="#br1">15581 4230 7590,'0'10'7126,"0"-1"-6646,0 1 1,0 6-1,0 3 1334,0 5-1416,6 3 1,-3 8 0,5 4 1036,-1 2-1136,-2 3 1,-4-1-1,2 0 1,2 0-166,-2 0 1,-1-6-1,-2-2 1,0-3-495,0-3 1,0 1 0,0-11 0,0-1-578,0-2 0,-2-8-1806,-2-3 2008,2-4 0,-4-7 1,6-4-1,0-2 190,0-3 1,0-1-1,0-1 1,0-4 260,0-2 1,0 1 0,0-3 0,0 1 108,0-2 1,0-1 0,0-2 227,0 0 8,6 0 1,-3 1-1,7-1 1,1-1 143,2-4 0,1 8 0,2-2 0,2 0 73,1 1 0,2 5 0,-4 3 0,2 3-89,-1 1 0,3 7 1,-2 4-83,-2 2 0,-2 4 0,-4 1 1,-3 3 42,-2 2 0,-1 6 1,-6 7-1,-4 2-150,-5 2 0,-3 2 1,-3 2-1,-1 0-160,-2 0 0,-2 0 0,2-1 0,-4 1-82,1 0 1,0-5-1,4-2 298,-1-1 20,0 5 0,6-10 1,3 3 134,6-3 1,4-3-1,4-4 1,6-2 353,3-1 0,7-5 1,4 4-1,4-2-307,0 2 0,-4-2 0,0 5 1,0 0-888,-1 0 0,-3 0 0,-5 4 0,-1-4-3384,1-2 4013,-7 5 0,-2-3 0,-6 7 0</inkml:trace>
  <inkml:trace contextRef="#ctx0" brushRef="#br1">17379 4331 8224,'-1'-13'0,"-3"2"705,0 1 1,-1 5 0,3-3 1740,-3 2-1388,4-5 0,-6 11-227,7 0 1,2 8 0,1 11 970,2 5-1424,0 3 0,0 8 0,-1 4 0,0 2 143,-3 3 1,1 0 0,1 4 0,2 3-338,-2 1 1,-2-3 0,-1-6 0,0-1-185,0-4 1,0-3 0,0-7-1048,0-4 1,-1-5 135,-4-10 0,3-9 0,-2-9 0,2-6-154,2-4 1,-5-3 0,-1-7 0,0 0-28,-1 0 0,2-4 1,5-2-1,-1-2 575,-4-3 0,3 3 0,-2 0 566,2 2-65,2-5 0,-5 5 0,0-3 885,2 4-729,2 4 0,-4 7 0,0 4 1314,2 3-840,1 2 0,2-1 1144,0 1-1278,0 6 0,7 0 1,2 5-1,6-2 131,4 2 0,-2-3 0,7 1 1,2 0-3,1-1 0,3-1 1,2-4-1,2 3-332,-2 2 1,-7-1 0,-2 4-1,-2-2-899,-4 2 0,-1 1-4518,-1 2 1620,-7 0 3520,-2 0 0,-6 0 0</inkml:trace>
  <inkml:trace contextRef="#ctx0" brushRef="#br1">17264 4575 7604,'-6'8'0,"4"0"3266,-3-3-2320,4-3 1,2 9 0,4-6-569,5-2 0,7-1 1,4-2-487,1 0 100,2-7 1,0 4 0,-1-5-1165,-3 2 882,6-6 0,-8 9 290,6-6 0,0-1 0,4-4 0</inkml:trace>
  <inkml:trace contextRef="#ctx0" brushRef="#br1">17926 4417 8721,'0'-8'2056,"0"2"1,1 22-1,3 5-1286,0 3 0,6 3 0,-5 5 0,0 1-136,1-1 1,-4 5 0,4 0 0,-1 1-231,0 1 0,-1-8 0,-2 3 1,1-4-432,2-1 1,0-2 0,-5-3 0,0-4-740,0-4 1,0-2-1,-2-1-2155,-3-4 1,2-2-1617,-6-7 3470,5-7 1,-7-2 1066,6-10 0,-6-4 0,3-6 0</inkml:trace>
  <inkml:trace contextRef="#ctx0" brushRef="#br1">17696 4489 9219,'-15'0'0,"1"0"0,-1 0 1878,1 0 0,6-1 377,3-4-1740,10 3 1,9-9 0,12 5 1066,6-2-1236,-2-2 0,12-3 1,-4 2 88,4 1-353,1 1 0,0-1 0,-1 1-2185,-4-3 1418,-3 6 0,-6-5 0,0 4 0,0 1-2078,-1 0 2763,1 1 0,0-2 0,0-1 0</inkml:trace>
  <inkml:trace contextRef="#ctx0" brushRef="#br1">18357 4316 12043,'-8'2'3198,"4"4"-2437,2 9 1,4 1 0,2 9 0,4 6 107,0 6 0,4 4 0,-6 2 0,0 2-303,1 3 0,2-3 0,-4 3 0,-2-3-437,-1-2 1,-2-2 0,0-2-1,0-6-1102,0-2 0,0-7-1835,0 0 1959,0-13 0,2 1 1,1-13 91,2-4 0,4-3 1,-4-8-151,-2-3 633,-1-3 1,-2-2-1,0 0 1,0-2-146,0-1 0,0 3 0,0 0 1,0-2 128,0-1 0,5-2 1,-1 1-1,1-1 298,2 0 0,-4 0 0,6-1 0,2-2 169,2-2 0,3 1 1,2 6-1,1 1 470,-1 2 1,2 6-1,1-1 1,0 5-141,0 4 1,0-1-1,-4 6 1,2 2-260,-1 1 0,-4 4 1,-4 3-207,-5 4-23,3 4 1,-7 2 0,2-1-458,-6 0 270,-5 7 1,-11-3 0,-2 6-1,0 0-104,1-2 0,-6 5 1,4-4-1,-2 1 43,0 0 0,1-2 1,-2 4-1,2-4 693,3-1 1,1 3 0,6-5-1,3 0 287,5 2 0,4-10 0,2 3 0,4-1-235,5 0 0,4-3 1,7-2-1,6 0-411,5 0 0,2-4 1,-7 6-1,-2 0-633,-1-2 0,-4-2 0,2-4-3565,-1 2 2502,-2-2 0,-5 4 1591,1-6 0,-1-6 0,0-2 0</inkml:trace>
  <inkml:trace contextRef="#ctx0" brushRef="#br1">20127 4360 7683,'0'-10'2019,"0"0"84,0 7-893,6-3 0,-4 7 0,3 6-419,-4 7 0,-1 7 1,0 9-1,0 4-197,0 4 0,0 4 0,0 1 0,0 0-297,0 0 1,0 5 0,0-1 0,0-4-238,0-3 1,0-7 0,0 3-1208,0-6 424,0-4 1,0-12-1251,0 0 1,0-7-1,0-7 821,0-8 0,-1-5 0,-2-3 1,-2-3 498,2-5 1,-4-3 0,1-2 0,-1 0 533,1 0 0,-5 1 0,3-1 0,0 0 232,3 0 1,-1-1 0,-1-1-1,1 1 294,-1 3 0,3 3 0,4 0 0,0 3 427,0 0 1,0 5 0,1-1 0,4 4-291,5 3 0,2 1 0,4-4 1,2 3 263,1 6 0,7-4 0,-2 0 916,3 0-1375,8-5 0,-3 6 0,5-4 342,-2 2-637,-1 5 1,-6-7 0,1 6-1062,0 2 225,-13-5 0,3 7-4309,-9-4 1943,-4 3 3148,0 2 0,-18 0 0,-4 0 0</inkml:trace>
  <inkml:trace contextRef="#ctx0" brushRef="#br1">20098 4619 7606,'-6'8'1744,"6"-2"0,0-6 1,8 0-1281,5 0 1,7 0-1,3 0 1,1 0-824,0 0 1,-5-5 0,5 0 0,0 1-1061,-2-3 1,5 6 0,-3-6 1418,4 1 0,7-2 0,2-7 0</inkml:trace>
  <inkml:trace contextRef="#ctx0" brushRef="#br1">20803 4388 10069,'0'15'811,"0"6"1,0 1 0,2 7 0,1 0 97,2-1 0,1 7 0,-3 4 0,2 1-288,-2-2 1,4 2 0,-2-6 0,-1-2-236,3-2 1,-6-1-1,4-2 1,-3-3-1407,-2-5 1,0-3-868,0-1 1,-2-7-1,-1-5-3505,-2-6 5392,-6-5 0,3-13 0,-6-2 0</inkml:trace>
  <inkml:trace contextRef="#ctx0" brushRef="#br1">20487 4460 7620,'14'0'3628,"2"0"-2675,3 0 1,0-1-1,9-2 110,2-2-799,8-6 1,-3 4-1,4-4-853,-6 1 195,4 1 0,-6-4 0,2 2 0,-3 1-1443,-1-1 1,-2 0 1836,-3 1 0,4-3 0,-6 5 0</inkml:trace>
  <inkml:trace contextRef="#ctx0" brushRef="#br1">21192 4259 7747,'-8'6'800,"1"-2"1,7 5 342,0 2 1,0 7 0,0 3 0,2 1-341,3 4 1,-4 1 0,6 3 0,-3 4-266,1 4 1,5 4 0,-4 1 0,1 0-180,-1 0 0,-1-1 0,-4-2 0,3-4-217,0 0 0,1-3 1,-5-6-1218,0-3 484,0 4 1,0-17-3409,0 3 1939,0-9 1706,0 1 0,0-17 0,0-3 0,0-4 195,0-3 0,0 4 1,0-7-1,0 0 235,0 1 0,0-4 0,0 3 0,0-1-134,0 1 0,0-3 0,0 3 1,0-4 88,0 0 1,0-1 0,0 2-1,2 1 239,3 2 1,-2-5 0,6-3 239,3 5-408,-6-2 1,10 12 0,-3-7 0,1 0 188,4 1 0,-1 4 1,-1 8-1,2 2-87,1-3 0,5 6 0,-3 1 0,1 4-139,-4 1 0,3 0 0,-7 1 0,0 4 49,1 5 1,-7 2 0,-4 3 0,-2-1-81,-2 0 1,-2 6-1,-2 0 1,-8 1-272,-5 0 1,-4 5-1,-4-2 1,1 3-223,-2 2 1,-3-1-1,-3 1 1,-1 0 203,1 0 0,3-1 0,5 0 1,5-4 574,3-5 1,3-3 0,3-2 18,6 1 0,8-8 0,6-2 1334,3-3-1153,8-2 1,1 0 0,7 0 742,-1 0-1118,-5 0 0,4 0 0,-5 0-996,1 0 41,4 0 0,-11 5 1,3-1-3646,-3 0 4455,-1-3 0,-1-1 0,0 0 0</inkml:trace>
  <inkml:trace contextRef="#ctx0" brushRef="#br1">22429 4388 7071,'0'-14'0,"0"0"0,0-1 0,0 1 819,0-1 0,0 1 920,0 0-1213,0 6 1,5 0 710,-1 3-946,1 3 1,-5 2 0,0 10-1,0 4 195,0 5 1,0 4 0,0 6 0,0 1 228,0 4 1,0 2 0,0 6-1,0-2-193,0-2 1,0-4-1,0 4 1,0 1-423,0-3 0,0 4 0,0-6 0,0-2-74,0-2 0,2-3 1,1-3-1,2-4-971,-2-4-759,-1-2 0,-4-8 834,-3-6 1,2-11 0,-5-8-1,0 0 20,0-2 1,3-1 0,-3-7-374,2 0 983,-5 0 0,9-4 0,-4-1 0,1 2 75,0 2 1,-4 1-1,2 2 1,1 1 394,-1 2 0,-2 5 0,2-3 0,1 1 228,0 3 1,-4 2-1,5 2 1,2 0 485,1-1 1,4 1 0,3 1-210,4 3 0,6 2 0,2 4 0,4-4-198,2 0 1,1-5 0,4 3 0,1-1 194,0 1 1,4-2 0,1 2-254,-2-3-448,-2 5 1,-3-3 0,-3 6 0,-3 1-1131,0-3 1,-10 6 0,4-4-3662,-3 3 1181,-5 2 3579,-1 0 0,-19 7 0,-3 1 0</inkml:trace>
  <inkml:trace contextRef="#ctx0" brushRef="#br1">22285 4604 8465,'-14'5'1004,"-1"0"0,10 0 0,10-5 0,13 0 217,7 0 1,6-5-1,1-2 1,3 1-942,2 0 1,-5 1-1,0 3 1,-5-1-440,-3-2 0,-2 0 0,4 4 1,-4-2-877,-1-2 1,-2-2-1,-3 4 1,3-2-644,5 2 1,-1-3-1,1-1 1678,1-1 0,2-1 0,2-5 0</inkml:trace>
  <inkml:trace contextRef="#ctx0" brushRef="#br1">23076 4345 9298,'-9'-13'1103,"-1"4"1,7 1-621,-2 3 1,4 5 0,1 2 265,0 10 0,0 4 1,0 8-1,0 0 253,0-1 1,0 6-1,0-2 822,0 5-1452,0 1 1,4-4-1,1 0 1,-2 0-16,-1-1 0,-2 1 0,0 0 0,0-2-513,0-3 1,0 3-1,0-4 1,0-1-2766,0-3 1,0-8 1141,0-1 1,0-8 0,0-2 0,0-8-1003,0-5 2781,0-8 0,-6-1 0,-2-7 0</inkml:trace>
  <inkml:trace contextRef="#ctx0" brushRef="#br1">22832 4446 8591,'-19'0'0,"-1"0"757,3 0 1,1-5-1,3-1-178,3-2 0,6 5 1,10-4-1,7 1 99,4-4 1,11 2 0,-1 0 0,5 0-238,0 0 1,3-1-1,0-4 1,0 2-786,0 1 0,4 5 0,-6-3-2788,-1 2 2442,5-5 1,-5 9 0,5-4-1,-2 1 690,-3 0 0,-2 0 0,-1 5 0</inkml:trace>
  <inkml:trace contextRef="#ctx0" brushRef="#br1">23537 4245 7804,'-15'-8'1678,"6"1"0,1 9-690,1 3 0,3 3 0,4 6 0,0 2-249,0 3 1,0 3-1,1 7 1,2 2-162,2 2 0,2-1 1,-4 7 419,1 0-771,1 3 1,-5-4 0,0-1 0,0-2-153,0-3 1,0-1 0,0-2 0,0-2-806,0-3 1,0-8-1,0-7-685,0 2 1,0-6 861,0-5 0,0-6 0,0-10 0,0-2 267,0-1 0,-5-2 0,1 2 0,1-3 61,1-1 0,2-4 1,0 3-1,0-3 62,0-2 1,2 4-1,2-3 1,6 0 138,3 2 1,-2-3 0,2 5 0,3-3 15,0-2 1,4 2 0,1 2 0,2 2 199,2 2 0,-2 2 0,1 7 0,-1 2 119,0 5 1,-2 4 0,-7 1 0,0 0-223,1 0 1,-2 6-1,-4 4 1,-4 2-239,-3 3 1,-9 4 0,-4 2 0,-5 1-117,-3 4 0,-5-4 1,3 2-1,-1 0-33,-4-2 0,5 6 1,1-6 437,-1 0-83,5-1 0,0-2 1,8 0 923,1-1-728,3-2 0,10-6 0,5-2 743,7-2-782,4 5 1,7-9-1,0 3-266,-1-4-172,8-1 1,-6 0 0,2 0 0,-5 0-427,-3 0 650,-6 0 0,3 7 0,-7 1 0</inkml:trace>
  <inkml:trace contextRef="#ctx0" brushRef="#br1">26011 4388 7459,'0'-14'-1337,"0"4"2026,0 1-244,0-1 0,0 1 0,0-1 533,0-1 1,0 3 170,0-2 1,0 5 959,0-4-1513,0 6 0,0-2 0,0 10 0,2 4 102,3 4 0,-4 3 1,4 3-1,-3 5-82,-2 3 1,1 4 0,2 2 0,2 4-131,-2 0 0,-1 4 1,-2-2-536,0 2 51,0-4 0,0 5 1,0-5-1110,0-1 858,-6-1 0,4-7 0,-4-3 1,1-2-3364,0-3 2998,0-7 0,4-6 1,-3-9-1,0-3 338,0-4 0,-2-4 0,1-3 1,0-2 128,-1-1 1,4-5 0,-4 3 0,1-1 80,0-4 0,1-1 0,4-2 1,0 1 196,0-1 0,0 0 1,0 0-1,1 0-40,4 1 1,1 0 0,6 3 13,-3 1-117,1 0 1,4-5-1,1 2 1,-1 3-41,0 5 1,1 1 0,-1 1 0,1-1 55,-1 5 0,0 1 0,1 5 1,-1 1 79,0-1 1,1 3 0,-1 4 113,1 0 1,-3 1 0,-2 4-85,-5 5 1,-4 2 0,-2 4 0,-4 2-103,-5 1 1,-4 7-1,-5-4 1,-5 2-407,-3 0 0,-2 0 1,0 5-1,0-2 31,1-3 1,-1 1 0,2-4 548,3 2-111,3-6 0,8 4 175,4-7-122,2-6 0,14-1 1,2-6-1,5 3 648,6 0 0,2 1 0,7-5 0,0 0-115,-1 0 1,1 2 0,0 1 0,0 2-814,-1-2 1,-4 3 0,-1 1 0,-1-1-553,1 1 1,-6-1 0,2-3 0,-3 2 703,-1-2 0,6-1 0,1-2 0</inkml:trace>
  <inkml:trace contextRef="#ctx0" brushRef="#br1">28673 4302 7625,'0'-14'644,"0"-1"1,0 6 107,0-1 0,5 9 0,-1 1 0,0 8 227,-3 4 0,-1 9 0,0 3 0,2 5 20,3 4 1,-4-1-1,4 5 1,-3 0-395,-2 0 1,0 1-1,0 4 1,0-2-338,0-2 0,0-4 0,0 4 0,-2 0-655,-3-1 0,2-7 0,-5-7 1,2-2-2754,2-4 1937,-4-1 1,7-9 0,-4-7 997,3-8 1,1-10 0,-2-3 0,-2-1 143,2-4 0,1 1 1,2-1-1,0 2 162,0-1 0,0-3 0,0-2 1,0-2 40,0-2 1,2 2 0,1 5-1,3 0-122,2-3 0,2-2 0,6 3-135,3 0 97,-3 7 1,11-5 0,-1 3 11,6-4 43,4 6 1,1 1 0,-3 9 0,-4 2 178,-1 5 1,-2-1 0,-3 1 0,-6 3-1,-7 6 0,-5 4 0,-6 6 0,0 0-463,0 1 1,-6 4 0,-5 2-1,-7 1-253,-6 4 0,-3 1 0,-2 2 0,-1-2-170,-4-3 1,4 3 0,-5-5 0,3 2 689,3 0 0,-1-6 0,10 1 1,4-3 638,5-2 0,5 1 1160,6-1-1322,13-6 1,-2 0-1,14-5 1658,6 2-1665,-3 0 1,14-5-1,-4 0 1,4 0-62,1 0 1,-1 0-1,-2 0 1,-4 0-1176,0 0 0,-3 0 0,-4 0 0,0 0-1591,-1 0 0,-4-6 2337,0-4 0,0-3 0,5-1 0</inkml:trace>
  <inkml:trace contextRef="#ctx0" brushRef="#br1">31392 4360 7804,'0'-15'686,"0"1"1,-5 4 3519,0 1-2710,1-1 1,4 4-1,0 6-479,0 8 1,0 6 0,0 5 0,0 5-248,0 3 1,1 2-1,2 2 1,2 1-293,-2 1 1,-1 5-1,-2-2 1,0 0-384,0 4 0,0-3 0,0 0-1128,0-2 897,0-1 1,0-2-1,0-2-1372,0-3 884,0-8 1,0 2-1064,0-6 937,0-7 1,5-4 327,-1-8 0,1-6 0,-3-8 0,1-1 56,2 2 1,0-4-1,-5 0 1,0-1 104,0-4 1,4 0 0,1 1-1,-2 1 62,-1-2 0,0-1 0,1-2 1,3 1 12,2-1 0,-3 5 1,5-2-1,1-1-13,2 0 1,3-5 0,1 10 114,2-1 85,7 2 1,-4 2-1,7 0 1,0 3 228,0 5 0,-2 3 1,-2 5 415,-1-2-369,-6 0 0,1 7-247,-9 2 1,-4 4 0,-9 7 0,-7-1-529,-9 1 0,-6 4 0,-6 2 0,-2 1 23,-6 4 0,4-4 0,2 2 0,2 0 250,2-2 0,1 1 0,0-6 0,6 2 472,8-1 1,1 3 0,8-2 0,3-1 82,6-2 1,5-7-1,10-1 1078,5-1-1034,4 4 1,7-10-1,3 4 682,4-3-871,-6-2 1,6 0 0,-4 0 0,4 0-446,1 0 0,-6-2 0,-4-3 0,-4-4-2140,-5-4 2400,-3-1 0,0-1 0,1 1 0</inkml:trace>
  <inkml:trace contextRef="#ctx0" brushRef="#br1">7452 10331 24575,'0'0'0</inkml:trace>
  <inkml:trace contextRef="#ctx0" brushRef="#br1">2935 9698 7680,'-2'-13'-269,"-3"3"0,4-3 0,-6 5 43,1 1 1922,4-6-244,-4 11 36,6-4-1007,0 6 1,0 1 0,0 4-6,0 5 1,5 2-1,0 4 1,-2 2-26,-2 1 1,-1 7 0,0-2 0,2 3-258,3 2 1,-4 6 0,4 2-1,-3 1-176,-2 0 1,0-4 0,0 4 0,0 1-111,0-2 0,0 2 0,0-7 0,0-3-402,0-3 0,0-4 169,0 2 169,0-3 0,0-11-168,0-1 0,-5-7 0,-1-2-163,-2-8 0,4-7 1,-2-2-1,1-4 168,0-1 1,-1-2 0,3-7-1,-4-1 283,-1-1 1,5-2 0,-3 3 0,1-2 73,0 2 1,-4-3 0,4 1 0,0 2 99,-1 2 0,4 1 0,-3 0 0,4 1-14,1-1 0,0 6 1,0 4-1,0 3-74,0 2 1,6 4 524,4 1-372,2 6 1,3-4 0,-1 9 0,1 3 412,-1 4 1,0 4 0,1 3 0,1 3-60,3 5 0,-3 3 1,5 4-1,-2 1-190,0 1 1,2 6 0,-4-4 0,4 1-208,2 4 1,-6-4 0,2-3 0,-1-2-89,1-3 0,-3 1 0,3-2 0,-3-3-139,-1-5 1,-1-3-1,0-1 1,1-2-433,-1-4 1,-4-2-46,-1-7 373,-5 0 1,7-7 0,-6-2 3,-2-4 1,-2-2 0,-1 1-72,0 0 168,0-7 0,0 3 0,0-4 33,0 1 64,0-4 0,0 2 0,0-6 1,-1 1-61,-4-1 1,3-5 0,-4 1 0,1-1-584,0-1 0,-1 5 0,3-4 0,-2 4-594,2 1 0,-4 2 0,3 3 0,0 4 1210,3 4 0,7 2 0,2 0 0</inkml:trace>
  <inkml:trace contextRef="#ctx0" brushRef="#br1">3683 9640 7680,'-2'-13'898,"-3"4"0,4 1 552,-4 3-970,3 3 1,2-2 816,0 8-995,0 4 1,0 8 0,0 4 749,0 3-756,0 5 0,0 0 1,2 1-1,1 2 92,2 2 0,1 2 0,-2 5 0,2-1-236,2 1 0,-3 0 0,4 0 0,1-4-142,-2 0 1,5 2 0,-4-6 0,4-3-199,2-4 0,-1-9 0,0 0 0,2-6-104,3-4 1,-3-1 0,4-7 0,-4-1 173,-2-2 0,0-7 0,1-1 0,-1-5 122,1 1 1,-3-4-1,0 0 1,-3-1-49,2-4 1,-3 1 0,0-1-146,-1 2 100,-3 0 0,1-5 0,0 0 1,-2 1-45,-1-1 1,-2 0 0,0 0 0,0 1-104,0-1 1,-2 5-1,-1 1 1,-2 1-35,2 0 0,0 4 0,0-1-229,-2 3 597,0 1 1,5 9 0,0 6 240,0 8 1,0 5-1,0 3 750,0 3-853,0-3 1,0 11 0,2-3 0,1 3 115,2 2 1,-1-5 0,-2 0-1,1 2-143,2 1 1,1 2 0,-2-1 0,0 1-84,0 0 1,-1 0 0,0 0 0,2-1-166,-2 1 0,-1-5 0,-2-2 1,0 1-662,0-1 0,0-4-5221,0 1 5921,0-9 0,0-10 0,0-8 0</inkml:trace>
  <inkml:trace contextRef="#ctx0" brushRef="#br1">4330 9683 10965,'0'15'1723,"0"1"0,2 3-717,3 5-799,-4 3 1,6 8-1,-7 4 1,0 2-4,0 2 0,-5 0 0,0 2 1,0 2-46,-1 1 1,4-2 0,-3-8-1,4-4-20,1-4 0,1-3 0,4-3 0,6-6 26,7-7 1,0-4-1,6-7 1,1 0 116,2 0 1,4 0 0,1 0-1,3 0-47,2 0 0,-1 0 0,3 0 0,-7 0 126,-7 0 0,1 4-2295,-7 1 366,-6 6-4974,-7-9 3478,-12 4 3064,-2-6 0,-13-12 0,-1-4 0</inkml:trace>
  <inkml:trace contextRef="#ctx0" brushRef="#br1">4963 9626 8211,'8'9'3262,"-1"1"-2454,-1 1 1,-4 2 0,4 3 0,-1 3-244,0 5 1,-1 5 0,-4 4 0,0 7-273,0 7 0,0 2 1,0 6-1,-1-4-267,-4-2 0,2 4 0,-5-5 0,1-3-8,4-5 0,2-5 0,2-8 0,6-3-104,7-5 0,2-9 0,8-5 117,2-4 70,1-1 1,3 0-1,2-1 1,3-3 165,2 0 1,1-6 0,6 5-1,-1 1-814,0-3 0,-3 6 0,-5-4-3596,-6 3 4143,-10 2 0,-5 0 0,-7 0 0</inkml:trace>
  <inkml:trace contextRef="#ctx0" brushRef="#br1">4733 11913 7680,'-14'0'2013,"-1"2"-449,1 3-1273,6 9 1,2 9-1,4 7 1,-1 4 57,-2 4 1,0 10 0,5 5-199,0 3-28,0 1 1,0 1 0,0-1-1,0-1 82,0-3 0,5-3 1,0-9-1,-2-1-6,-1-2 0,-2-1 0,0 2 1,1-7-459,4-7 0,-2 1-214,7-7 0,-1-6 0,6-9 0,-1-4-3573,0-4 4046,7-11 0,2-7 0,5-7 0</inkml:trace>
  <inkml:trace contextRef="#ctx0" brushRef="#br1">5668 12158 7680,'0'-14'2114,"0"-1"1,0 1-1565,0-1 0,0 6 0,-1-1-350,-4-1 0,-3-2-94,-7-1-20,1 6 1,0 2 0,-1 6 0,1 0 272,-1 0 1,1 6-1,0 4 668,-1 2-682,-5 9 1,4 1 0,-4 9 0,4 2 102,2 6 1,1 2-1,2 4 1,3 1-285,2 2 0,1 5 0,5-5 0,0-1-209,0-3 1,6-2-1,4-2 1,4-5-209,5-5 0,-3 1 0,5-12 0,-2-1-185,1-2 1,-1-8 0,-5-4 0,0-2 127,1-2 0,-1-5 1,1-1-1,-3-4 101,-2-6 1,1 0 0,-4-6 18,1 1 97,-5-5 0,3 4 0,-4-7 102,3 0-14,-4 1 1,6-1 0,-7 0 488,0 0-341,0 1 1,-2-3-1,-1-1 1,-4-1-122,-1 1 1,0 1-1,-3 3 1,3 0-708,2 4 1,-4-1 0,5 6-994,2 1 1,2 7 1677,1 1 0,6 1 0,2-6 0</inkml:trace>
  <inkml:trace contextRef="#ctx0" brushRef="#br1">5942 12604 10396,'-8'0'419,"-5"6"0,5 2 0</inkml:trace>
  <inkml:trace contextRef="#ctx0" brushRef="#br1">6431 12100 6819,'-15'0'-34,"1"0"543,0 0 0,6-1 1,1-2 49,1-2 0,4-1-53,-3 1 1,5 2 656,5-7-858,3 7 1,7-8 0,1 4 0,1 1 252,2-1 1,7 1 0,-4 3 0,2-2-119,0 2 1,0 1-1,5 2 1,0 0-224,0 0 0,-7 5 0,-1 1 0,-4 4-182,-2 6 1,1 0 0,-12 8-1,0 1-276,-3 3 1,-7 0 0,-5 3-1,-7 2-441,-6 6 1,-5-2 0,-3-1 0,-3-1 82,-2-3 0,1 4 0,-3-4 0,6-4 643,2-2 0,4-8 0,2 1 0,2-3 258,2-2 1123,9 0-996,5 1 1,9-7-1,3-3 1,6-4 270,6-1 1,1 5-1,8 0 1,2-2-171,4-1 1,2-2 0,-5 0 0,-1 0-125,1 0 0,3 0 1,-1 0-1,-6 0-233,-3 0 1,-2 0 0,-6 0 0,0 0-905,1 0 1,-6 0-1439,1 0 0,0 0 0,4 0 346,0 0 1,-4-5 0,0-2 1822,1-1 0,8-1 0,3-6 0</inkml:trace>
  <inkml:trace contextRef="#ctx0" brushRef="#br1">7251 11957 7292,'0'-10'906,"0"0"-34,0 7 1,0-2 0,0 10 32,0 5 0,1 4 0,3 5 0,0 5-219,0 4 0,2-4 0,-1 1 0,0 4 77,1 3 0,-4 3 0,2-3 0,-2 3-301,-2 2 0,5-3 1,0 4-1,-2 0-364,-2-1 1,-1 3-1,0-6 1,0-2-476,0-2 0,0-1 0,0-2 0,0-3-764,0-5 0,5-3-956,0-2 0,1-7-809,-1-7 2259,3-7 0,2-7 1,-1 0 646,2-1 0,9 1 0,2-1 0</inkml:trace>
  <inkml:trace contextRef="#ctx0" brushRef="#br1">7769 12575 7604,'0'15'2455,"0"-6"0,0 1-804,0 1-1302,0 2 1,-2 6-1,-1 2-849,-2 1 102,-6 2 1,3 0 0,-6 0 0,-1 2-547,1 1 0,4 0 1,1-3-1,-3-5-2158,0-3 3102,4-8 0,-5 5 0,5-5 0</inkml:trace>
  <inkml:trace contextRef="#ctx0" brushRef="#br1">8934 11971 7604,'8'-14'268,"-2"-1"0,-6 1 416,0-1 1,-6 1 0,-2 0-374,0-1 1,-3 6 0,4-1 0,-1-1-164,-3-2 0,-2 4 0,-1 1-60,0 1 0,-1 2 1,1 5-1,0 0 330,-1 0 0,2 7 0,2 2 1386,2 4-1399,-1 2 1,-4 5 0,1 6 1160,3 6-1197,-3-2 1,10 12 0,-5-4 491,2 4-727,-5 1 1,9 2 0,-3 3 0,4 4-83,1 4 0,0-5 0,0-3 0,1-3-57,4-2 0,0-4 0,6-4 1,3-5-118,2-7 1,-1-6-1,7-4 1,1-3-181,-1-6 1,-4-2 0,2-4 0,-1-2-195,1-6 0,-1-9 1,-5-4-1,1-1 76,-1 1 0,0-6 1,-1-5-1,-2 1 220,-1-3 0,-7 4 0,2-4 309,-3 0-124,-2-3 1,0 7 0,0-5 661,0 2-474,0-5 1,-2 4-1,-1-2 1,-2 3-282,2 0 0,-4 4 0,3-1 0,-1 7-1871,-2 6 0,6-2 69,-4 2 1910,3 6 0,2 7 0,0 6 0</inkml:trace>
  <inkml:trace contextRef="#ctx0" brushRef="#br1">9380 12489 7604,'-14'6'1126,"4"-4"0,2 4-600,2 1-526,-6-6 0,4 6 0,-6-7 0</inkml:trace>
  <inkml:trace contextRef="#ctx0" brushRef="#br1">9768 11856 7604,'7'-14'1486,"-6"-1"-16,4 1-988,-3 6 1,4 0 954,4 3-1095,3 3 0,1-4 0,2 6 0,3 0 289,5 0 0,-1 0 0,1 0 370,1 0-791,2 0 0,2 2 0,-2 2 0,-1 6 59,-2 3 0,-7 1 0,3 2 0,-6 3-137,-4 5 0,1-1 1,-7 1-1,0 3-386,-3 5 0,-7-2 0,-4 5 1,-4 0-664,-5 4 0,-8 2 0,-9 3 0,1-3 47,0-2 1,-5 2 0,3-4 0,-1 1 442,0 1 1,7-9 0,1-1 852,4-8-231,15-5 1236,-8-2-924,17 0 1,2-6 0,11-3 0,5-3 410,4-2 0,5 1 0,-1 2 0,3 2-311,2-2 1,5-1 0,1-2 0,0 0-316,0 0 1,5 0 0,-3-2-1,1-1-513,1-2 0,-3-4 0,3 3 0,-6-1-1613,-2 1 0,-2-5 0,-1 1 0,1-3-2974,0-1 4808,6-7 0,-5 5 0,6-5 0</inkml:trace>
  <inkml:trace contextRef="#ctx0" brushRef="#br1">10689 11842 8011,'15'0'0,"-1"0"860,0 0 0,1 0 0,-1 0 267,1 0-862,5 0 0,-2 4 0,6 1 432,1-2-509,3-1 0,0-2 1,1 1-1,0 3 62,0 0 1,-2 1-1,-3-5 1,-5 0 32,-3 0 0,-2 0-252,1 0 1,-9 0 0,-6 0-131,-8 0 0,-9-1 0,-4-3 0,0 0-260,0 0 1,-4 3-1,1 1 1,-3 0 119,-2 0 0,0 0 1,0 0 330,0 0-39,1 6 0,1 2 0,1 7 0,4-1 257,1 0 1,-3 1-1,5 1 234,1 3-403,2-3 0,8 10 0,3-6 417,4 3-409,1-6 1,3 9 0,5-5-1,6-1 183,2 1 0,7-2 0,-1-4 1,2-1-148,0 1 1,0-1 0,5-1 0,-1-2-41,1-1 1,-5-1 0,-1 6 0,-1-1-101,0 0 0,-2-4 1,2-1-1,0 3 25,1 0 0,-6-2 0,2 0 0,-3 1 55,-1 2 0,-2-4 0,-2 1 1,-3 1 1,-2 2 0,-1 1 1,-5 1-1,0-1-77,0 0 1,0 1 0,-2-1 0,-2 1-194,-6-1 0,-3 0 0,-1 1 0,-1-1-603,1 0 0,-7 1 1,-1-1-1,0-1 111,2-3 1,-2 1 0,0-6 0,-2-2 302,0-2 1,6-1 0,-1-1 0,3-4-38,1-5 1,1-4-1,0-5 1,1-5-315,3-3 0,4-2 1,6 0-1720,0 0 1462,0 1 940,6-1 0,2 0 0,7 0 0</inkml:trace>
  <inkml:trace contextRef="#ctx0" brushRef="#br1">11552 11338 7604,'8'6'186,"-3"4"0,-3 3 0,-1 3 283,4 3 0,-2-3 1,7 5-1,1-1-172,2 4 1,8 4-1,3 2 1,3 4-128,2 4 1,1 5 0,2 3-1,2 4-50,-2 1 1,3 0 0,-2 5 262,-1 2-191,-8-4 1,-5 5 0,-7-6 0,-4 0 220,-2-2 0,-1 3 0,-7-6 1,-4-1 19,-9-3 0,-1-7 0,-6-2 1,0-1-158,-1 0 0,1-1 0,-4-6 0,2-1-269,-1-2 1,-2 0 0,-1 3 0,3-3-650,1-5 1,5 2 0,-4-2-1,3-3-1537,2-5 1,2 0 903,2-6 1,4 0 1274,0-5 0,1-6 0,-6-2 0</inkml:trace>
  <inkml:trace contextRef="#ctx0" brushRef="#br1">8876 13885 7604,'0'-8'3173,"0"-5"-2636,-6 11-331,4-4-107,-4 12 1,8-3-394,2 7 0,0-5-200,5 4 1,-4-5 194,5 0 692,-1-2-277,6-2 1,-7-2-442,-4-2 1,-2 0-971,-2-5 820,0 6 0,0-5-697,0 3 1172,0-3 0,0-7 0,0 1 0</inkml:trace>
  <inkml:trace contextRef="#ctx0" brushRef="#br1">9135 13683 7604,'0'-14'1005,"0"-1"0,0 6-673,0-1 1,5 5 0,2-3 0,1 2 176,3 3 0,2 0 1,1-1 357,0 0-654,1-1 0,-1 5 0,1 0 509,-1 0-523,0 0 0,1 0 0,-1 0 280,0 0-409,-6 0 0,5 0 0,-5 1 0,2 3-104,-1 0 0,-4 8 0,3-3 0,-1 4-261,-4 1 0,-2 1 0,-2-1 0,-2 1-13,-2-1 1,-6 5 0,1 2 0,-4 0-6,-6 0 0,3 4 0,-7-1 1,0 2 119,2-2 1,-4 1 0,7-6 0,1 1 366,2 0 0,2-4 1,-1 2-1,3-5 838,2-4 0,5-5-440,10 0 0,3-2 1,6-2-1,2 0-141,4 0 1,0 0 0,6 0 401,-2 0-634,0-6 0,5 4 0,-1-3 0,0 4-185,-4 1 1,-2 0 0,-4 0-1968,1 0 1,0 0-4091,-5 0 6043,-6 0 0,-8-7 0,-8-1 0</inkml:trace>
  <inkml:trace contextRef="#ctx0" brushRef="#br1">9697 13654 7880,'0'-14'4888,"0"0"-4265,0 6 0,1 1-424,4 7-81,-3 7 0,9 2 0,-5 9 0,0 3 207,1 1 1,2 2 0,-2 5 0,-1 0 49,1-1 0,2 3 0,-4 1 0,0 1-197,1-1 1,-4 0 0,3 0 0,-4 0-883,-1-5 0,0 0 0,0-7-2214,0-3 1,-1-4 2917,-4-8 0,3-7 0,-4-12 0</inkml:trace>
  <inkml:trace contextRef="#ctx0" brushRef="#br1">11811 13856 7604,'-8'0'1451,"0"0"380,4 0-865,-4 0 0,0 1-555,3 4 1,3-2 0,2 7-90,0 1 1,7-3-189,2 2 1,4-7-1,0 3 1,-2-1-158,-1 0 1,-1 0-397,6-5-82,-1-7 313,-6-1 0,3-1-102,-6-1 273,0 1 1,-5-1-1,-2 2 98,-3 2 1,2 1 0,-6 5-1,-3 0 1,4 0 0,-1 0-187,-2 0 1,3 5-678,-2-1 1,7 3-2106,-2-2 2887,3-4 0,2 6 0,0-7 0</inkml:trace>
  <inkml:trace contextRef="#ctx0" brushRef="#br1">12070 13698 7604,'0'-15'2011,"0"6"-1735,0-1 1,2 2 0,3-3 221,4 1 0,-1 7 0,2-3 0,1 1-227,2 0 0,3 0 0,1 5 1,3-1-30,-3-4 1,-1 3 0,-1-3 0,-1 4 167,0 1 1,1 0 0,-2 1-102,-4 4 1,2-2 0,-6 7 0,-2 1-185,-1 2 1,-2 1-1,-2 1 1,-2 1-308,-6 3 1,-3-1 0,-1 6-935,-1 1 858,1-4 0,-2 6 0,-2-3-494,-1 3 535,0 2 0,0 0 0,0-2 204,1-3 87,2 3 1,7-12 0,-1 1 0,0-5 982,2 0-193,2-5 0,12 1 1,4-7-464,3 0 0,6 0 1,0 0-1,0 0-284,2 0 1,-3 0 0,4 0 0,-1 0-57,-4 0 0,4-2 0,-2-1 0,-1-2-934,-2 2 0,-6 0 1,-1-1-3237,2 0 2959,-4-7 0,1 7 1150,-4-5 0,4-1 0,7-4 0</inkml:trace>
  <inkml:trace contextRef="#ctx0" brushRef="#br1">12488 13640 8157,'8'-6'1088,"4"2"1,-2-4-384,3 2 1,1 0 0,1 2-1,-1 0-337,0 0 0,5-2 0,1 1 0,-1 2-135,2 1 1,-5 2-1,3 0 1,-3 0 86,-2 0 1,-4 0 699,-1 0-874,1 0-141,-2 0 1,-8 0 0,-10 0-188,-2 0 1,-3-4 0,1-1-377,-1 2 1,1 1-1,0 2 1,-2 0 146,-4 0 0,3 5 1,-6 1-1,3 1 434,2-1 0,-3 5 0,2-1 0,2 1 313,1-1 1,1 2 0,1-2-13,-1 3 1,3 1 0,2 1-182,5-1 0,5 0 0,5-1-75,5-3 1,2 1-1,3-6 339,-1-2-363,1 5 1,1-6 0,1 2-50,2-2 51,7-2 1,-9 2 0,6 1 0,-1 2 61,1-2 0,-6-2 1,2-1-1,-3 0 176,-1 0 0,-1 7-191,1 2 0,-3 4 0,-2 1 0,-5 1-86,-4-1 1,-1 1-1,0-1 1,0 0-126,0 1 1,0-1 0,-1 1 0,-2-1-43,-2 0 0,-6-4 0,1 0 1,-3-1 144,-1-1 0,-1 3 1,1-6 95,0-2-58,-7 5 1,3-6 0,-4 3-397,1-4 270,-5-1 0,9 0 0,-5 0-1140,1 0 515,2 0 1,-1-5 0,1-1-2003,2-2 2730,1-1 0,1-12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14430 11453 7058,'-15'8'-155,"1"0"1,0-5 707,-1 2 0,6 1 307,-1-1 0,8-3-348,2 3 1,4-4-1,8-1 1,6 0 120,3 0 1,3 0-1,5 0 1,-1-1-110,1-4 0,6-3 0,4-7 123,2 1-458,9 0 0,1-1 0,6 1 95,1-1-224,12 1 1,-3 0-1,9 1 1,-6 2-138,-3 1 0,0 7 1,4-2-1,-6 2-276,-7-2 0,-4 4 0,-9-4 0,-4 3 97,1 2 1,-12-1 0,-3-3 0,-4 0 73,-6 0 1,-5 3-1,-4-1 78,-2-3 1,-3 2 179,-8-6 1,2 5 0,-5-2 0,0 1-50,0 0 0,-1-4 0,-6 2-319,1-1 196,-7 5 1,3-5 0,-6 5 0,-1-3-2,-2-2 0,-2 3 0,0-3 0,0 0 12,1 0 0,4 3 1,0-5-1,0 1 60,1 1 0,3 0 0,5 5 413,1-2 1,3-5-223,6 5 1,2 1 0,14 4 0,5 0 16,6 0 0,4 1 1,1 2-1,0 4 50,3 1 0,1 1 0,-6 6 0,-2-1-2,-2 1 1,3 5 0,-5 3 0,-2 1 168,-1 0 0,-6 0 1,-2 5 58,-2-1-344,-1 1 1,-5 0-1,0 0 1,0-2-197,0-3 0,0 1 0,0-5 0,-2-3-574,-2-1 1,2-1-1,-3-1 1,2 0-3548,-2 1 4202,4-7 0,-6 4 0,7-4 0</inkml:trace>
  <inkml:trace contextRef="#ctx0" brushRef="#br0">16314 11065 9355,'0'8'1417,"2"4"0,1-2-144,2 3-994,0 1 1,0 5 0,1 2 0,0 3-72,1 6 0,-1 1 1,-3 7-1,2 2-243,-2 2 1,4-1 0,-2-1-1,-2-3-141,-2-2 1,-1 4 0,0-7 0,0-4-362,0-2 1,0-9 196,0 3 0,2-12 1,1-8-1,2-8 79,-2-5 0,4-3 0,-1-3 1,0-5 194,1-3 1,2-7 0,-2-1 43,1-2 21,-5-1 0,10-4 0,-5 2 0,1 3-23,1 2 1,-5-3 0,3 6 148,-2 5 31,5 4 0,-8 10 0,7 4 117,1 4 0,-3 5 0,2 5 0,1 6 128,2 7 1,1-1 0,1 7 0,-1 0-85,0-1 0,-1 4 0,0-3 1,-2 3-143,0 2 1,5-2-1,-6-2 1,3-1-241,1 2 1,0 0-1,-1-2 1,-2-5-127,-1-3 0,0-2 0,2 1 0,0-3-501,-3-2 0,1-4 41,4-6 467,1 0 1,-6-1 0,-1-4 160,-1-5 83,-3-9 1,-2 3 0,1-5 0,2 2 220,-2 0 1,-1-7 0,-2 2 0,0-3-21,0-2 1,-2 1 0,-1-1 0,-2-1-301,2-4 1,1 4-1,2-6 1,0 3-313,0-1 1,0 1-1,0 4 1,0 2-196,0 3 0,0-2 1,2 9-1,1 2-1018,2 4 0,1 3 1564,-1-2 0,10-2 0,7 4 0</inkml:trace>
  <inkml:trace contextRef="#ctx0" brushRef="#br0">17250 10849 7841,'0'-15'2369,"0"7"-1552,0 2 1,1 6 0,2 2-55,2 2 0,5 11 0,-5 9 0,-2 3-213,-2 2 1,4 6-1,0 3 1,-2 4-282,-1 1 1,-2 0 0,0 2 0,0 1-279,0 2 1,0 0 0,-2-5 0,-1-1-555,-2-4 0,-1 2 1,3-6-1,-2-4-679,2-4 0,1-5 30,2-7 1022,0-6 0,0-3 1,2-10-1,1-5 74,2-2 0,4-4 0,-4-2 0,0-3 204,1-1 0,-4-2 0,3-5 0,-4 0 126,-1 0 0,5 1 0,0-1 0,-2 0 28,-1 0 0,2-3 0,1 2 0,0 3-145,1 0 0,-2 1 1,5 0-1,1 4-96,-2 1 1,4 2 0,-4 5 0,2 1-83,0 3 1,-1 4-1,6 6 1,-1 0-44,0 0 0,1 5 1,-1 1 89,1 2 9,-1 2 1,-4 4 0,-1 1 372,2-1-239,2 0 0,0 5 0,-2 1 265,-1-3-192,-7 6 0,3-3 1,-4 6-1,1-2 191,2 2 1,0-1 0,-5 1 0,0-2-265,0 1 0,0 2 1,0 1-1,0-3-347,0-1 0,0-6 1,0 1-1,-2-3-3316,-3-2 1518,4-6 1,-4-1 2035,10-7 0,3-13 0,6-3 0</inkml:trace>
  <inkml:trace contextRef="#ctx0" brushRef="#br0">18127 11122 7754,'-13'-22'249,"4"3"0,-2 3 1,4 1-1,1 1 94,-1-1 0,-4 1 0,3 0 1,-1 1-156,-1 3 1,1 4-1,-6 6 80,1 0-107,-1 0 0,1 6 0,0 4 0,-1 3 296,1 1 0,-4 7 1,2 3-1,3 3-6,1 2 0,4-1 1,0 3-1,0 1-159,0 1 1,4 3 0,0-4-1,2 1-208,2-1 0,0-2 0,2-1 0,2 0-55,6 0 0,-2-5 0,2-2 1,1-1-221,2-3 0,1-9 0,0-4 0,1-3-46,-1-2 1,1 0 0,-1-2 0,0-3 284,1-4 0,-1-4 0,-1-2-199,-3 1 83,2-7 1,-9 0 0,5-4 0,0 1-108,0-2 1,-4-6 0,0-1-606,-2 1 525,-2 1 1,0 3-1,0-3 1,0-1-21,0-1 0,0 4 1,0 7-1,0 1 443,0 3 0,0 2 52,0 2 0,0 7 1,0 7 62,0 8 1,0 7 0,0 2 0,0 4 121,0 1 0,0 2 1,2 5-1,1 0-92,2 0 0,-1 0 0,-4-1 0,0 1-136,0 0 0,5-2 0,0-1 0,-2-2-250,-1 1 0,-2 2 1,0 1-448,0-4 93,0-4 1,0-5 0,0-1-1,1 1-1476,4-1 1,-2-6-1,7-5 1903,1-6 0,8-11 0,4-9 0</inkml:trace>
  <inkml:trace contextRef="#ctx0" brushRef="#br0">18473 10863 8078,'6'14'694,"-5"-4"1,4 0 0,-3 2 319,-2 6 0,0 4 0,0 7 0,0 2-401,0 2 1,0-1 0,0 7 0,0 0-339,0 3 0,0 0 0,0-2 1,0-4-721,0 0 1,0-3 0,-2-4 0,-3-2-373,-4-3 0,1-5 0,-2-8-3490,-1-1 4307,-2-7 0,-7 4 0,-3-7 0</inkml:trace>
  <inkml:trace contextRef="#ctx0" brushRef="#br0">18156 11180 8546,'0'-15'0,"0"1"891,0-1 1,3 7 0,5 4-954,7 2 0,9 2 0,0 0 0,3 0-2801,1 0 2863,8 0 0,7 6 0,8 2 0</inkml:trace>
  <inkml:trace contextRef="#ctx0" brushRef="#br0">19767 10906 14128,'0'16'0,"0"3"503,0 5 1,5 4 0,2 0-1,1 3-72,3 2 1,-3 4 0,0 6-1,0-1-287,0-4 1,-5 2-1,2-6 1,-2-1-228,2 2 1,-4-9-1,4 1 1,-3-4-942,-2-6 1,0-6-1,1-3 159,4-1 0,-3-10 0,2-10 391,-2-5 1,-2-3 0,0 2 353,0-5 65,0-3 1,0-2-1,0 1 113,0-1 4,0 0 0,0 0 1,0 2-1,0 0 117,0-2 1,0 10 0,0-7 0,0 6 421,0 0 0,0 1-70,0 5 0,5 7 1,1 7-153,2 8 1,-3 7-1,5 4 1,-1 5-208,-1 3 1,5 3 0,-5 2 0,2 4-32,-1 0 0,-4-2 1,3 3-252,-2-2 58,6 5 1,-6-10 0,5 4-424,-1-4 316,-1-7 1,1 2 0,-1-6-298,3-1 1,0-8 0,3-6 231,-1-2 0,-1-10 0,-2-5 0,-3-6 310,-1-3 0,2 2 1,-4-4-1,0-1 83,1-2 0,-4-2 0,3 0 0,-4 0 63,-1 1 0,0-1 0,0 0 0,0 0-23,0 0 1,-5 1-1,1-1 1,-1 0-550,-2 0 1,6 2 0,-6 2-2634,1 1 2233,4 0 0,-4 1 0,6 4 740,0 3 0,0 2 0,0-1 0</inkml:trace>
  <inkml:trace contextRef="#ctx0" brushRef="#br0">20458 11439 7754,'8'0'779,"0"0"1,-3 0-304,4 0 0,2-2 0,1-1 1,-3-5 12,2-5 0,-3 2 0,2-10 0,1 2-245,2 0 1,0-7-1,-2 2 1,-3-5-218,-2-4 1,4 2 0,-5-2 0,-2 2-180,-1 3 0,-2-1 0,-2 2 0,-1 3-406,-2 5 0,-6 7 1,1 4-315,-3 2 691,-7 1 0,4 7 0,-4 1 266,4 2-12,-4 12 1,4-7 0,-4 11 0,5-2 342,0 0 1,1 5 0,1-3 0,2 1 79,1 4 0,7 1 0,-2 3 0,4 2-6,1 2 1,0 1 0,1-3 0,4 2-110,5-2 0,2-4 0,3-2 1,1-4-214,3-1 0,-2 2 0,7-7 0,0-5-395,-1-3 0,4-3 1,-3-5-1,2 0-372,-2 0 0,1-7 0,-4-2 1,0-6-1721,-1-4 0,0-3 2319,-6-7 0,-6 0 0,-2 0 0</inkml:trace>
  <inkml:trace contextRef="#ctx0" brushRef="#br0">22026 11050 7754,'0'-14'297,"-2"1"1,-1 2 291,-2 1 0,-1 7 0,3 0-40,-2 6 1,0 5 0,4 6 0,-3 2-20,0 4 0,-1-3 0,5 9 278,0 4-595,0-1 0,0 12 1,0-2-1,0 2 140,0 3 0,0 3 0,0 3 1,1 0-349,4-1 1,-2-6 0,7-6 0,0-3-229,-2-7 0,6 0 0,-1-9 0,4-6-240,1-5 0,3-6 0,0-2 0,-1-4 98,1-5 0,3-7 1,-5-4-1,-1-1 235,-2-4 0,-2-1 0,1-2 1,-1 0 237,0 1 0,-4-1 0,-2-2 0,0-1-250,0-1 0,-5-5 0,2 4-301,-3 2 293,4-5 1,-4 2 0,2-3 51,-2 4-1,-2 4 0,0 7 0,-2 3-52,-2-1 241,2 11 0,-4-4 112,6 9 1,0 5 0,0 0 0,0 8 162,0 5 1,0 1 0,0 2 0,1 3 54,4 5 1,-3 3-1,2 2 1,-2 2-72,-2 2 0,0 2 0,0 5 0,0-3-179,0-2 0,0 5 0,0-1 0,-2 2-498,-2 2 1,2-6-1,-3-3 1,4-4-1308,1-1 0,0-7 1169,0-3 1,11-9 0,5-7-1,5-8-408,4-9 874,9 0 0,2-14 0,8 6 0</inkml:trace>
  <inkml:trace contextRef="#ctx0" brushRef="#br0">22889 11021 7374,'-14'-4'-311,"-1"-1"0,1-2 0,0 4 1418,-1-2 0,1 7 1,1 8-488,4 2 0,-3 3 1,8-1-1,0 1-35,3-1 1,1 0 0,0 2 0,1 2 22,4 1 0,5 5 0,7-2 0,4 4 4,2 4 1,0 4 0,5-2 0,-4 3-301,-5 2 0,0 0 1,-5 1-1,-4-3-671,-2 0 1,-6-4-1,1 4 1,-6-3-257,-7-3 0,-8 3 0,-2-10 0,-3 0-604,-2-2 1,-1-4 0,1-4-1,2 0 441,2-3 0,-3-6 0,5 1-45,2-8 730,7 3 0,-1-12 0,6 3 1,2-4 177,1-5 1,2 1 0,0-4 0,2 1 275,3 3 1,3 2 0,6 2 0,0 0 32,1-1 1,6 3-1,3 0 1,3 3-68,1-2 0,3-7 1,1-1-1,3 1-340,2 2 0,1 0 0,7-3 1,1-5-250,2-3 1,-5-2 0,-6 0-275,-2 1 401,-1-1 0,-12-5 1,-4 1 6,-7 1 69,-5 1 1,-6 4 0,0 1 0,0 4 173,0 1 0,-6 2 0,-4 6-119,-2 4 0,-3 2 0,1 7-31,-1 0 1,1 7 0,1 2-1,2 4 217,2 2 1,4 1 0,-5 1 0,1 4 202,1 1 0,-4 2 0,8 5 0,-1 0 267,-2 0 0,6 4 0,-6 2 0,3 1-479,-1-1 1,0 3 0,5-3 0,2 0-430,2 1 0,3 0 1,4-5-1965,-1-4 1666,6-8 1,1 0 0,6-9-2417,-3-5 2107,6-4 0,-2-2 863,9-4 0,-2-3 0,4-7 0</inkml:trace>
  <inkml:trace contextRef="#ctx0" brushRef="#br0">24011 11136 7754,'-14'-14'0,"0"0"1304,-1-1-888,7 7 0,-4 2 1,2 6-1,-3 2 47,-1 2 1,-1 4 0,1 8 0,0 3-252,-1 5 1,2 4-1,2 0 1,2 3-36,-3 2 1,4-1-1,0 5 1,0 0 88,0 0 0,4-1 0,-4 4 0,1-3-164,4-2 1,1-1 0,2-4-1,0 2-270,0 2 1,7-7-1,2-8 1,4-3-87,2-1 0,-1-7 0,2-4-879,3-2 805,-3-2 1,7-6 0,-6-4-425,2-3 609,7-8 1,-10 4 0,3-7 0,-3-3 64,-2-5 0,1-3 0,-1-5 0,1 1 8,-1-1 0,-4-6 0,-2-4 0,-2 1 72,-3-1 0,-1 1 0,-2 2 1,0-1 41,0 2 0,0-4 0,0 4 1,0 4 262,0 7 1,-5 10 0,0 2 769,2 3-542,-5 0-447,0 12 0,0 8 1,3 12-1,4 5 15,1 7 0,0 3 0,0 4 363,0 2-224,0 4 0,0 1 1,0 1 1197,0 1-1084,0 1 1,0 2 0,1-1 0,2-2 218,2-2 0,0 1 0,-5 4 0,0 0-311,0 0 1,0-1 0,0-2-1,0-4-182,0 0 0,0 2 0,0-4 0,0-4-682,0-4 0,0-6 1,0-5-1,0-1-4876,0 1 1425,0-8 3062,0-7 1,0-7 988,0-8 0,0-6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7280 9741 7754,'0'-8'2993,"0"1"1,0 9-1757,0 3-955,0 3 0,1 8 0,2 3 0,4 3 163,1 1 1,-3 9 0,2-3 560,0 1-808,4 7 1,-8-1 0,5 8-1,-1-3-34,-4-2 1,-2 2-1,-1-4 1,0 0-281,0-4 0,0-2 0,0-3 0,0 0-1449,0-4 725,0-10 0,-1-8 561,-4-6 1,3-6 0,-4-2-1,1-2 243,0 1 0,1-6 0,2-4 0,-1 0 121,-2-2 0,0 4 1,5-6 55,0 2-100,0-4 0,0 2 0,0-5-231,0-1 92,0 7 0,0-6 0,0 4 1,2-3-33,3-2 0,-2-4 0,6-1 0,3 4-107,0 4 1,3-1-1,-1 3 1,1-1 118,-1 1 1,0 3 0,1 6 0,-1 1 67,1 0 0,-1 1 1,0 3-1,1 4 83,-1-1 0,-4 6 0,-1-4 0,2 3 133,2 2 1,-3 0-1,-1 0 611,3 0-509,-6 0 1,7 5 425,-4 0-422,-2 6 1,1-8 49,-3 7-260,-4 0 1,6 4 0,-7 0 0,0 1-36,0-1 1,-5 5 0,-2 2 0,-2 2-195,-7 2 0,0-2 0,-7 1 1,1 1-60,0 2 1,-2-3 0,-5-1 0,2-1 176,3 0 0,-2-4 1,7 0-1,1-6 1078,2-2-671,2-7 0,8 4 0,6-7-59,8 0 1,4 0 0,4 0 0,2 0 78,1 0 1,7 1 0,-4 2 358,1 2-503,4 6 0,-6-3 1,4 8-1,-3 2 61,-1 1 1,3 2-1,-5-4 1,-1 4-211,-2 2 0,-2-6 0,1 4 0,-2-2 60,-4 0 0,-1 5 0,-5-5 1,2-1 103,-2-2 0,-1-2 0,-2 1-3790,0-1-2424,0-6 5965,0-1 0,-6-20 0,-2-3 0</inkml:trace>
  <inkml:trace contextRef="#ctx0" brushRef="#br0">9783 9712 7582,'0'-14'437,"0"-1"0,0 1 997,0-1 0,0 1 1455,0 0-2033,0 6 1,0 3 435,0 10-965,0 3 1,0 6-1,1 2 961,4 3-993,-3 4 1,4 2-1,-4 2 892,3 4-910,-4 1 1,6 1 0,-7 3-1,0-1-68,0 0 1,1 5-1,2-2 1,2 2-315,-2-1 1,-1 0 0,-2-5 0,0-2-369,0-2 0,0-1 1,0-2-464,0-3 0,-2-4 1,-1-9 288,-2-2 0,1-7 0,2-2 371,-3-8 0,4-2 1,-4-2-1,3-4-46,2 0 1,0-7 0,0-1-204,0-3 401,0-2 1,0 0 0,0 1-196,0-1 205,0 0 1,2-4 0,1-1-1,3 2-41,2 2 1,-3 1 0,5-2 0,-1 0 20,-1-3 1,7 0-1,-2 7 1,4 2-54,1 1 0,3 1 0,-1-1 0,1 5 19,0 3 1,0 7 0,-4 1 0,2 1 258,-1 4 1,-2 1 0,-2 2 719,1 0 0,-1 0 677,1 0-981,-1 0 0,0 0 483,1 0-716,-7 7 0,3-4 0,-6 7-141,-2 1 0,-2 1 1,-2 3-1,-2-1-255,-2 1 0,-8 1 0,0 1 0,-4 4-375,-1 1 0,-4-2 0,-1 2 0,-1-1 146,0-4 0,0 4 0,-4-2 0,0-3 287,4-5 0,4 1 1,5-6-1,1 0 387,0 1 0,4-2 379,0-5 1,9 0 478,1 0-903,6 0 1,13 0-1,1 0 541,-3 0-606,5 6 1,-4-3 0,6 7-1,0 3 246,-2 4 1,6 1-1,-6 6 1,2 1-132,0 3 1,-5 0 0,3 1 0,-1 0-290,-3 0 0,-7-1 0,-3 1 0,-2 0-461,-2 0 0,-3-5 0,-1 0 0,0 0-1989,0-2 0,-5-6-3304,1-6 5715,-1-7 0,-2-3 0,-1-8 0</inkml:trace>
  <inkml:trace contextRef="#ctx0" brushRef="#br0">14631 9640 6606,'0'-14'1232,"0"4"1390,0 1-1605,0 5 1,0 0 0,0 8-91,0 6 0,0 8 0,2 2 1219,3 3-1718,-4 7 0,7 2 1,-5 5-1,4 1 197,1 4 0,-5-2 0,3 8 0,-1-4-321,0 0 0,0-1 1,-5 0-1,0-2-266,0-2 0,5-4 0,-1-8-2241,0-3 933,-3-3 1,-6-15 0,-1-6 292,-2-8 1,5-6-1,-4-4 1,3-2 296,-1-3 1,-5-1 0,5-5 0,1 1-26,-3-1 0,6-5 0,-6-1-73,1-2 654,4 5 0,-4-4 0,4 4 241,-3-2-135,4 1 1,-10 1 0,6 1 590,2 4-344,-5 8 1,6-2-1,-3 7 283,4-1 0,1 6 0,1 1 58,4 1 0,5 2 0,7 4 0,4-2-91,1-2 1,-2-1 0,4 1 0,1-3-76,2 0 1,2-5 0,1 5-1,1-2-218,-2 1 1,3 4 0,-10-3 0,0 2-128,-2 2 1,-6 1-1,-3 0-1206,-1-2 371,-7 0-2423,3 5 2373,-6 7 1,0-4 0,-1 7 825,-4 1 0,-10 2 0,-7 1 0</inkml:trace>
  <inkml:trace contextRef="#ctx0" brushRef="#br0">14646 9870 7595,'-8'0'2684,"1"0"0,9 0-2234,3 0 1,4 0 0,9 0-1256,1 0 275,7 0 0,-4 0 1,7 0-1,-1 0-1050,1 0 1,2-4 1579,2-1 0,4-6 0,6 3 0</inkml:trace>
  <inkml:trace contextRef="#ctx0" brushRef="#br0">15293 9683 7595,'0'-8'2643,"0"3"-1826,0 10 1,0 3 0,2 7 0,1 1-85,2 3 1,-1 3 0,-4 7 0,0 1-165,0 4 0,5-4 0,0 5 1,-2-1-115,-1 0 0,3 4 0,-1-4 0,0-4-470,-3-4 1,1-1 0,1-4-1405,2 1 688,0-4 0,-5-2-1533,0-7 1,-2-5-1137,-3 0 2492,4-8 1,-12-4 907,3-7 0,-9-6 0,-3-1 0</inkml:trace>
  <inkml:trace contextRef="#ctx0" brushRef="#br0">15020 9683 7293,'-15'0'-641,"1"0"0,-1 0 3763,1 0-2315,6 0 0,2-1 1,7-3-1,6 0 17,7 0 0,12-2 0,9 0 0,2-1-640,3 1 1,-4-4 0,3 4-1,1 0-574,1-1 0,1-2 0,-2 2 0,-3 1-849,-2-1 0,5-4 1,-2 3 1238,4 0 0,1-5 0,0 5 0</inkml:trace>
  <inkml:trace contextRef="#ctx0" brushRef="#br0">15739 9511 12082,'6'20'1143,"-4"-2"1,4 6-1,-1 3-332,0 5 1,5 5 0,-4 6-1,0 0-86,1 0 1,-2 5-1,-4 2 148,4 1-686,-3-11 1,4 6 0,-6-12-115,0-2 1,0-2-1,0-3 1,0-3-690,0-4-67,0-4 0,2-4-804,2-2 1,-2-5 951,3-10 1,-4-3 0,-1-6-1,0-2 319,0-4 1,0 3-1,-1-7 1,-2-2 18,-2-1 0,0-2 0,5 1 0,0-1-58,0 0 1,2-5 0,1 1 0,2 1 55,-2 2 1,5 1-1,0 0-84,0 0 198,4 0 1,-4 1 0,7 0-115,-1 5 131,7-5 1,-5 12 0,3-3 60,-3 3 41,5 8 0,-5-3 0,5 6 0,-2 0 132,0-1 1,0 4-1,-4-2 1,1 2 372,3 2 0,-3 5 0,3 1 0,-3 1-81,-2-1 1,-4 5 0,-2-1 0,-2 4-282,-2 5 1,-4-1 0,-5 4 0,-5 1-123,-3-1 1,-6 2-1,-2 5 1,-1 0-65,-4-1 1,-1 1 0,-1 2-117,-1 2 153,6-9 0,3 10 0,5-12 148,1 0 0,1-1 1,3-6 579,6-1-514,2 0 0,4-6 1,2-1-1,8-2 76,5-1 0,1 1 1,4-3-1,1 1-487,-1 2 0,-3 0 0,3-5 1,1 0-1463,-1 0 1,-4 0 0,3 0 1630,-1 0 0,3 6 0,6 2 0</inkml:trace>
  <inkml:trace contextRef="#ctx0" brushRef="#br0">17163 9654 13305,'2'16'1422,"1"4"1,3 4-864,2 3 0,0 8 0,4 5 0,-4 5-205,-2 3 1,4 6 0,-6-1-1,0 3-123,-3 1 0,-1-6 0,0-4-429,0-7 190,0-5 0,0-13 0,0-2-1132,0-4 274,0-8 1,0-4 194,0-8 1,-1-4-1,-4-7 1,-3-1 114,0-3 1,-5 1 0,5-6 0,-2-1 70,1-2 0,4-2 0,-4 0 0,-1-1 88,2-4 0,2 2 1,4-5-1,-1 1 196,-2-1 1,0 0 0,5-3 0,0 3 210,0 2 1,0 6 0,0 7 803,0 1 82,0 2 195,0 11 1,2 2 209,3 6-977,3 0 0,11 0 0,3 0 0,4-2 99,4-3 1,7-1 0,-2-5 0,3 1-121,7-1 1,-2-2 0,4-1 0,-7 1-363,-7 3 0,-4-1 1,-5 6-1,-7 1-2180,-5-3 901,0 6 1,-16-6 0,0 9-1,-4 1 1338,-1 2 0,-7 6 0,-6-3 0</inkml:trace>
  <inkml:trace contextRef="#ctx0" brushRef="#br0">17135 9942 7595,'1'-14'3142,"4"1"-2365,5 3 1,-2 4 0,1 6 0,4 0-556,4 0 0,1 0 0,4 0-1427,-1 0 953,5 0 0,-4 0 0,7 0 0,0 0-789,-1 0 1,1 0 1040,0 0 0,0-6 0,0-2 0</inkml:trace>
  <inkml:trace contextRef="#ctx0" brushRef="#br0">17796 9669 9706,'8'6'2377,"-3"5"0,-3 5-1562,-2 4 1,5 5 0,-1 1 0,1 4-209,1 4 1,-2 6 0,4-4 0,0 3-158,0-1 0,-4-4 0,4 3 0,0-2-260,0-3 1,-4-2 0,0-3 0,-2-1-286,-2-2 1,0-11-1,0 1-1865,0-1 786,0-7 1,-2 1-648,-2-7 0,0-2 0,-5-3 0,-2-4-2040,-2-4 3861,5-2 0,-11-5 0,3-3 0</inkml:trace>
  <inkml:trace contextRef="#ctx0" brushRef="#br0">17552 9712 7595,'-10'0'6211,"1"0"-5845,5 0 1,0 0-1,8-2 1,8-1-168,5-2 0,7-1 1,8 3-1,3-4-395,2-1 1,-3 4 0,2-4-1,1 0-673,0 0 1,0 3 0,3-3-1,-4 0 869,0 0 0,4-2 0,-4-4 0</inkml:trace>
  <inkml:trace contextRef="#ctx0" brushRef="#br0">18228 9511 12508,'0'14'1447,"2"2"189,2 3-1111,-2 4 59,4 12 0,-4 1 1041,3 8-1103,-4 5 125,6-4 142,-7 11-438,0-11 1,4 9 281,1-6-307,0 0-285,-5-11-84,6-2 91,-4 0 1,4-6 230,-6 0-1297,0-7 602,0-8 301,0 1 920,7-7-2448,-6-2 894,6-6 209,-7 0-824,0 0 1,0-6 883,0-4 163,0-3 131,0-1-199,0 0 222,0-7 0,-2 3-116,-3-6-65,4 7 204,-6-10 1,7 9-45,0-6-2,0 0 46,0-5 1,0 0 187,0 1-70,0-1-49,0 0 0,0 0 141,0 1-60,7-1 2,-6 0 0,12 0-173,-3 0 59,-4 1 6,7-1 0,-5 5-99,6 0 111,1 6-367,-1-2 281,1 5 0,-1 1 1,0 1-113,1 3 0,4-1-44,0 6 167,0 1 293,-4-3 0,-1 6-76,0-4 251,1 3 0,-1 2 1,1 0 560,-1 0 0,0 0 0,-1 2 423,-3 3-776,-4-4-253,-6 12 0,0-10 234,0 7-176,0-1-159,0 12 0,-6-5-144,-4 3 37,-3 4-165,-1-1 1,-5 2-301,0 0 412,-7 0-248,4 5 1,-7-2-320,0-3 1,5 3 133,0-3 217,0-3 1,-5 6-22,7-11 372,1-2-114,7-1-172,-1-11-76,7 11 1161,2-12-656,6 6 1,2-7 0,2 0 0,8 1 0,4 2 0,3 2 600,-2-2 0,6 5 1,-1 2-94,1 3-599,4-5 0,-10 5 1,6-4-9,-3 4 4,0 1-23,0 1 0,-4-1-874,4 1 388,-11-1 253,4 0-3030,-11 1 1510,4-1 583,-6 0-222,0-6 1,0 5 1228,0-3 0,-6 3 0,-2 1 0</inkml:trace>
  <inkml:trace contextRef="#ctx0" brushRef="#br0">19451 9698 7595,'0'-15'1287,"0"1"-264,0 6 1,5 0-253,-1 3 1,3 5 0,-4 0 0,3 8-125,2 5 1,-3 8 0,3 4 0,0 6-28,0 2 1,-3 7 0,3-3-1,-2 1-43,-2 1 0,2 2 0,-1 4 0,-2-3-293,-1-1 1,-2-1-1,0 0 1,0-5-592,0-4 1,0-1-1,0-11-1739,0-1 169,0-2 1169,0-8 1,0-8-1,0-10 1,0-4 129,0-5 1,-2-2 0,-1-5-511,-2 2 811,-6-6 1,8-1 0,-5-2 0,0 3-158,0 1 0,3 0 0,-5-1 0,-1-2 250,-2-2 1,4 0-1,1 6 1,0-1 138,0 0 0,0 2 0,-4 3 0,4 5 258,2 3 0,1 1 1,4 3-1,-3 0 1305,0 3 1,0 6 293,9-2-1441,3 3 0,7-3 0,1 1 764,3 0-892,-3-4 0,11 5 1,-1-6-1,4-2 122,3-2 1,3 3 0,-4 1-1,1-3-92,-1 0 1,-3-1 0,-5 3-1,-5 4-586,-3-1-1275,-2 6-2555,-6-6 2261,-1 7 0,-9 0 1882,-3 0 0,-3 7 0,-6 1 0</inkml:trace>
  <inkml:trace contextRef="#ctx0" brushRef="#br0">19364 10057 8320,'15'0'769,"-6"-1"1,1-2 0,1-2-152,2 2 0,3-4 1,3 2-1,5 1-198,3-3 1,2 4 0,0-5-1,0 2-129,-1 2 0,1-2 1,-2 0-1,-1-1-587,-2 1 1,-6-1 0,1 4 0,-3-2-2392,-2 2 0,0 0 2687,1-2 0,-1 4 0,1-6 0</inkml:trace>
  <inkml:trace contextRef="#ctx0" brushRef="#br0">20228 9611 9797,'0'8'1074,"0"0"1,0-3 0,0 5-1,0 2-417,0 3 1,0 1 0,0 1 0,1 4-256,4 2 1,-2 5 0,5 6 0,0 0-68,0 1 0,-3-3 0,3 4 0,0 1-10,0 0 0,-5-5 0,2 2 0,-3-6-211,-2-4 1,0 2 0,0-7-1736,0-1 1263,0-2 1,0-7-1,-2-1-3278,-3-1 2829,4-3 0,-7-5 0,4-4 0,-2-5-630,-2-2 0,-2-4 1437,-4-4 0,0-2 0,-1-7 0</inkml:trace>
  <inkml:trace contextRef="#ctx0" brushRef="#br0">19940 9698 7597,'-14'0'0,"4"0"3035,0 0-1840,7 0 1,-2-5 883,10 0-1776,3-6 0,13 8 1,5-5-1,4 0-281,3 0 1,7 5 0,-3-4 0,2 2-795,-1 1 1,-4-6 0,4 5 0,2 0-1874,1-1 2645,3 4 0,-1-10 0,0 4 0</inkml:trace>
  <inkml:trace contextRef="#ctx0" brushRef="#br0">20616 9482 8750,'-8'0'1008,"-5"0"-1736,12 0 271,-6 0 204,1 6 0,4-3 3059,-2 7-1217,2 6-697,2 0 0,2 16 994,2-3-1251,4 9 543,7-1 1,-6 3-525,1 3 0,-2-3 100,2 8 1,1-3-305,-6-2 0,-1-2 85,-4-2-348,0 2-93,7-10 0,-6 4-136,4-6 229,-3-1-358,-2-5 1,0-1-791,0-3 884,0-9-2506,0 9 1149,0-17-19,0 4 734,0-6 544,0-6 0,-5-2 0,0-7 0,0 1-81,-1 0 0,4-6 148,-2 1-79,-4-6-2,6 9 1,-4-11-59,6 3 0,0-4 10,0 0 0,0-1 11,0 0 0,0-1-214,0-4 46,0 4 254,6-5 1,-3 6-183,7 0 136,-1 0 34,6 0 1,-1 1 162,0-1-40,1 0 18,-1 7 0,5-1-12,1 4 1,0 3-172,0-3 672,-4 3-341,11 2 1,-10 6 427,7 3 0,-6-2-264,1 3 1,-3-1 586,-2 5-430,-6 0 113,5 0 280,-11 0-434,4 6-162,-6 2 1,-6 8-162,-4 3 20,-3-3 0,-7 12 0,-3-4-88,1 3 1,-5 1-1,3 1 1,-3 0-1,-1 0 1,3 0-515,1-1 314,0 1 49,1 0 18,3-7 277,5 5 1,7-11-197,2 5 1,6-11 593,0-1-252,6-5-81,2 2 1,8-6 427,3 0-425,-3 0 36,12 0 0,-11 0 1,7 0-1,0 0 261,-1 0-489,4 6 35,-11-4 0,11 6-2121,-3-3 930,-3-4 791,-1 6 0,-5-7-3621,-1 0 1888,1 0 957,-1 0 1095,-6 0 0,5 6 0,-5 2 0</inkml:trace>
  <inkml:trace contextRef="#ctx0" brushRef="#br0">22357 9583 8184,'-6'-8'1780,"4"1"0,-4 9 0,6 4 0,1 7-1094,4 5 1,-2 9 0,7 0-1,-1 6 170,-1 4 0,4 2 1,-6 4-1,0 0-140,1 0 1,-2 5 0,-5 0-357,0-2-279,0-1 1,0-2 0,0 0 0,0-3-315,0-6 0,0 0 0,0-12-1104,0 0 373,0-7-161,0-2 1,0-13 876,0 0 1,-2-12 0,-1-7 0,-4 0-46,-1-2 1,5-1 0,-2-7-1,4 0-122,1 0 1,0-1 0,1-3 0,3-4 245,0 0 0,6-3 1,-4 5 425,2-2-280,-5 5 0,9-9 0,-6 4 945,2 0-678,-5 2 1,5 6 0,-5 0 575,2 0-722,6 7 1,-4-3 0,4 5-1,-1 3-328,1 1 0,6 3 1,4 2-1,2 3-181,2 1 1,-2 3 0,0 2-1,1-1 270,-1-2 0,-2 0 0,-7 5 1,0 2 373,1 3 0,-2-2 0,-2 6 0,-3 3 330,-2 0 0,-1 3 0,-5-1 0,0 1-83,0-1 0,-5 2 0,-1 2-1075,-2 1 488,-8 6 0,0-2 1,-5 4-1,0-2-155,-3-1 1,-3 0 0,-2 5-416,1 0 444,-1 0 1,-5-5-1,1-2 423,1-1 22,1 4 1,9-9 0,3 4 249,3-4 1,9-2 0,9-1-67,11-4 0,3 3 0,8-8 0,1 1-25,2 2 1,4-4-1,1 6 1,1 1 261,-1-2 1,3 3-1,1-5 1,0 1-125,4-1 1,-4 4-1,-3-4 1,-3 2-542,-1 3 0,-6-3 0,-4 2-1674,-3 1 1232,-2-4 0,-6 5 0,-3-2-525,-3 3 0,-4 0 0,-1-2-3282,-2-2 3041,-6-5 0,8 2 1240,-7-6 0,0 0 0,-4 0 0</inkml:trace>
  <inkml:trace contextRef="#ctx0" brushRef="#br0">25249 9683 7585,'9'-5'0,"-1"-1"74,-1-2 1,-1 3 1092,-1-4-508,-4 6 0,11-5-43,-8 3 0,1 5 1,-3 0 1252,3 8-1320,-4 4 1,6 9 0,-7 2 0,0 1 175,0 0 1,0 4 0,0 6-1,0 0-182,0 1 0,4 0 0,1 5 0,-2-2-297,-1 2 1,-2 2-1,0-1 1,0-2-125,0-6 1,0-2 0,0-4 0,0-2-379,0-1 0,0-6-1856,0 1 631,0-9 1125,0-4 0,-2-7 1,-1-4 170,-2-5 0,-1-3 1,3-3-1,-2-1 137,2-2 1,-4-7 0,3 2 0,0-3 126,3-2 1,-1 0-1,-1 1 1,-2-1-16,2 0 1,1-5 0,2 1 0,0 1-26,0 1 1,0-2 0,2-1-1,1 2 23,2 2 0,5 3 0,-4 1 0,2 4-36,3 1 0,-3 2 0,2 4 0,1 1-65,2 0 0,1 1 0,2 2-181,3 1 162,-3 7 1,5-5 0,-5 5-1,3-2 51,5 2 0,-3 1 0,-2 2 1,-3 0 281,-1 0 1,-1 5 0,0 1 93,1 2 0,-6 2 0,-1 4-159,-1 1 0,-4-1 0,-8 2 1,-4 2-287,-4 1 1,-3 2-1,-3-4 1,-5 4-628,-4 1 1,4-2 0,0 2 0,-3 0 90,-5 1 1,4-4-1,-3 3 1,7-3 113,3-6 0,-3 2 491,5-6-48,6-2 621,7-1-202,6-6 0,8 0 0,5 0 0,4 0 435,1 0 1,3 2-1,0 1 1,1 3-208,4 2 0,-4 0 1,0 3-1,1-1-326,-1 1 0,0 2 0,4 1 0,-4 1-251,-1-1 1,3 1-1,-3-1 1,0-1-591,0-4 1,3 2-1,-4-6 1,3 0-889,2 1 0,-4-4 0,0 3 0,-2-4 1463,0-1 0,0 0 0,-4 0 0</inkml:trace>
  <inkml:trace contextRef="#ctx0" brushRef="#br0">27565 9554 11862,'5'14'1833,"0"2"0,-1 3-983,3 5 1,-6 3 0,4 2 0,-3 2 75,-2 2 0,0 4 1,0 6-1,0-1-334,0-4 1,0 2-1,0-5-97,0 2-372,0-5 1,0 2 0,0-9-907,0-1 304,0-6 1,0 2-1,0-5-1003,0-1 0,1-6 763,4-3 0,-3-5 0,3-5 733,-4-4 0,1-4 1,1-3-1,2-2-44,-2-1 1,-1-2 0,-2 2 0,0-3 2,0-1 0,0-4 0,0 3 0,1-5-288,4-4 1,-2 2 0,5-2-462,-1 3 528,4-6 1,-3 4 0,4-4-85,-2 0 206,3-4 1,-5 12 0,6-3 38,1 6 55,-1 1 0,-1 1 0,-2 4-19,-1 3 6,-1 8 1,10-3 0,1 5 0,-3-1-100,-1 1 0,-1 1 1,-1 5-1,0 0 139,1 0 1,-1 0-1,0 2 188,1 2 1,-1 3-1,-1 4 286,-3-1 0,-4-1 1,-6 6-1,0 1 308,0 3 1,-6-2-1,-4 7 1,-4 2-420,-6 1 1,3 3-1,-7 2-430,-2 2 68,-1 0 0,3-1 0,0 1-27,-1-2 0,-1 3 0,2-3 1,6-3-19,7-4 1,5-7 0,6 1 0,0-3 0,3-3-58,7-4 1,1-2-1,13-7 1,1 0 173,3 0 1,0 0 0,3 0-1,1 0 254,1 0 0,2 0 1,-3 0-1,2 1-180,-2 4 0,-2-3 0,-3 4 1,-3-1-841,-4 0-1065,-4 0 473,-8 1-164,-2-4 0,-8 2 1,-1-8 1453,-2-6 0,-6-3 0,3-1 0</inkml:trace>
  <inkml:trace contextRef="#ctx0" brushRef="#br0">20774 5597 7694,'-14'0'0,"0"0"0,-1 0 62,1 0 34,-1 0 0,1 0 1,0 0 356,-1 0 29,1 0 0,4 0 126,1 0 1,9 0-319,5 0 1,6 0-1,16 0 1,5-2-59,3-2 1,8 2 0,7-4 0,1 1-178,3 0 0,2-1 0,3 2 0,2 0-67,1 0 0,-1 1 0,-6 0 0,-4-2-33,-2 2 0,-7 1 0,-10 2-142,-7 0 195,-4 0 1,-11 0 266,-1 0-120,-5 0 1,0 0-1,-7 2 1,-3 1 362,-2 2 1,5 1-329,-2-1 0,3 3 1,2 7-60,0-1 1,2 0 0,1 2 0,3 2-62,2 1 1,2 5 0,3-3 0,-2 1-140,-2 4 0,-4 1 0,3 2 1,-1 0 182,-4-1 1,-2 0-1,-1-3 1,0-1 178,0 2 1,-1-1 0,-2-1 91,-2-5-261,0 4 1,5-2 0,0 4 0,0-1-5,0 2 0,0-4 0,0 2 0,0 2-118,0 1 0,5 2 0,1-1 0,1 1-125,-1 0 0,-1 0 0,-5 1 0,0 2 37,0 2 1,0-1-1,0-4 1,0 0 56,0 0 0,-5-1 1,-1 1-1,-1-2 66,1-3 0,-4 3 0,5-4 0,2-1 21,2-3 0,1-1 0,0 0 1,0 1-20,0-2 1,0-1-1,1-1 120,4-1-139,-3 1 0,9 4 1,-5 1-9,2 3 11,-5-6 1,5 9-1,-4-5 1,0 1 20,0 4 0,-4 1 0,-4 2 0,-2-1-18,-2 1 1,0 0-1,-3 0 1,1-2 25,-1-3 1,3 2 0,0-6 0,2 1 2,3 0 0,1 3 0,2-5 0,0-1-61,0-2 1,2-2-1,1 2 1,1 2 14,0 1 1,2 0 0,0-3 0,1 2-52,-1 1 1,-1 6-1,-5-2 245,0-1-201,0 5 1,0-9 0,-2 6 309,-2 1-181,2-4 0,-9 5 0,4-7 1,1 0 28,0 2 0,-1-5 0,4 3 0,-2-3-125,2-2 0,2 1 1,1 1-1,0 1-46,0 3 0,0 0 0,0-2 0,0 3-53,0 1 1,-5-3 0,-2 4-1,1-1 94,0 0 0,-4-2 0,4 2 1,-1 0-50,1 1 0,-4-6 0,5 4 1,1-2 33,-3 1 0,6 0 1,-4-2-36,3 1 1,-3 2 0,1-4 0,0 4-19,3 2 64,1-6 0,-5 9 0,0-7 343,2-1-334,-5 4 1,6-4 0,-4 4 0,1-1 3,0-4 1,1 1 0,4-1 0,0 3-23,0-3 0,0-1 0,-2-1 0,-1 1-20,-2 3 0,0-3 0,5 3 0,0-1-47,0 1 0,0-2 1,-1 6-1,-3-3 178,0-2 0,-1 3 0,5-2-132,0-1 24,0 4 1,0-4 0,0 4-21,0-1 26,0 4 1,0-7 0,0 6-109,0 1 84,0 3 1,0-4-1,0-2 1,0 0 25,0 1 1,0-4-1,0 3 1,0-1 28,0-3 1,0-2 0,0-2 0,0 0 13,0 1 0,0-1 0,0 1 0,0-1 21,0 0 1,0 1-1,0-1 1,0 1 70,0-1 1,0 0-1,0 2 1,0 2 127,0 1 1,0 0-1,0-4 1,0-1 84,0 0 0,0 1 0,0 1-282,0 3-68,0-3 0,0 5 0,0-7-123,0 1 73,0-1 0,0 5 0,0 0 0,0-1-51,0-2 0,0 5 1,0 1-1,0 2 22,0 0 0,-2-5 0,-1 4 0,-2-1 82,2 0 1,0-4 0,0 3-1,-2-2-52,2 0 0,1 2 1,2-4-1,0 3-58,0-3 0,0 1 1,0-1-1,0 4 65,0 2 0,0-6 0,0 4 0,0-2 34,0 0 1,-5 2 0,1-3-150,0 1 120,3 0 0,1-5 0,0 1-283,0-1 235,0 7 1,-2-5 0,-1 3 0,-2-3 30,2-1 0,1 0 0,1 3 0,-2 3 63,-2 1 1,0-4 0,3 3-1,-1-2 72,-2 0 0,-4 2 1,4-4-1,2 3-56,1-3 1,-3 1 0,1-1-1,0 2-132,3-1 0,1-2 1,0-2-244,0 1 245,0-1 0,0 1 0,0-1 0,0 0-37,0 1 0,0-1 0,0 1 22,0-1 52,0 0 1,0 1 0,0-1-1,0 2 93,0 3 0,0-3 0,0 3 172,0-3 1,5-1-1,-1-1-170,0 1 1,-3-6-1,-1 1 1,2-1-68,3-1 0,-2 5-47,6-3 0,-5-2 0,2 0-117,0-2 184,-4 5 1,9-7 105,-6 5-110,0-6 45,-5 4-203,0-1 66,0 2 0,-2 0 0,-3-2 0,-4-1-160,-4 0 1,-3 5 0,-3-4 0,-5 0 187,-3 1 1,-4-1-1,-2-3 1,-6 2 163,-2-2 0,-2 1 0,-2-1 0,-2 2 66,0-2 1,-1-2-1,6-1 1,4 0-56,4 0 1,4 0-1,3 0 1,1 0-264,2 0 1,6 0 0,1 2 0,4 1-130,3 2 1,1 5 347,-6-6-194,7 8-664,2-11 185,12 6 1,-2-7 0,5 0 0,2-2-2925,2-3 3528,-5 4 0,11-12 0,-3 5 0</inkml:trace>
  <inkml:trace contextRef="#ctx0" brushRef="#br0">9884 13108 7306,'0'-15'-30,"0"1"677,0 6 1,0-5 141,0 4-633,0 2 0,0-1 0,0 3 260,0-4 0,-2 2 223,-3 3 1,2 2-86,-7 2 0,1 2 0,-6 2-178,1 6 1,4 4 0,2 6 0,0 3-141,0 5 1,5 7-1,-3 5 1,1 5-84,0 3 1,0 7 0,7 1 0,1 5-56,2 0 1,5 3 0,-4 0-212,2 1 90,2-4 1,2-3 0,0-10-383,-3-4 241,-6 0 1,5-3 0,-4-2 0,0-8-297,0-5 0,-3-5 0,-1-7-471,0 1 0,0-9 1,2-6-191,3-8 0,3-11 0,6-5 1121,0-3 0,7-2 0,1 0 0</inkml:trace>
  <inkml:trace contextRef="#ctx0" brushRef="#br0">18012 16791 24575,'0'0'0</inkml:trace>
  <inkml:trace contextRef="#ctx0" brushRef="#br0">12142 9611 7801,'0'-14'160,"5"0"1,0-1 812,-2 1 1293,-1-1-1454,-2 7 0,4 8 0,1 10 1050,-2 3-1464,-1 8 0,0 1 0,1 8 0,2 4 195,-2 4 1,3 4-1,1 1 1,-1 2-294,0 3 0,-1-4 0,-3 6 0,1 0-253,2 2 1,0-2-1,-5-2 1,0-3-135,0-2 0,0-2 0,0-4 0,0-8-624,0-8 0,-2-5-289,-3-2 1,4-8 751,-4-6 0,3-1 1,1-9 76,-4-1 48,3-2 1,-6-3-1,5-1-68,-2-2 136,0-7 1,4 4-1,-2-6 188,-2 4-103,0-3 1,5 0 0,0-7 0,0 3 10,0 0 0,0-2 0,2-3 0,1 0-64,2-4 1,6 3 0,0-1 0,5-1-77,3 2 1,2-3 0,-3 7 0,2 1-67,3 1 1,1 8 0,6 0 0,2 2 69,2 4 0,-1 6 1,-4 3-1,-2 1 79,-3 4 0,2 1 537,-7 2-393,0 0 0,-11 2 0,-3 3 0,-4 4 89,-1 4 1,0 2-1,0 1 201,0 3-337,-6-3 1,-2 12 0,-8 0 0,-3 4-149,-5 0 1,2 3 0,-4 0 0,-3 2-288,-3 3 1,-1 0 0,4-2-1,0-3 176,0 0 1,2-6-1,3 0 1,7-8 157,5-5 1,6-7 323,6 1 1,11-2 0,5 3 0,5-3 259,5-2 0,1 6 0,1-3 473,1 4-798,0 1 1,0 1-1,1-1 1,2 1 21,2-1 0,-1 0 0,-4 1 0,-2-1-104,-3 1 0,-3-6-940,-7 1 1,-4-7-1142,0 2 0,-7-5 0,3-5-997,1-5 2921,-6-2 0,6-9 0,-7-2 0</inkml:trace>
  <inkml:trace contextRef="#ctx0" brushRef="#br0">14070 5942 7797,'-14'8'264,"4"0"271,1-3 1,7-3-71,2 3-355,6-4 1,10-1-1,4 0 1,3-1 58,5-4 1,2-2 0,4-4 0,4 3 10,4 2 0,1-4 0,0 4 0,2-1-113,3 1 1,-4 0-1,3 2 1,-7 0-99,-7 0 0,-2 3 0,-3-1 0,0-1 59,-4-2 1,-4 0 0,-5 5 0,-1 0 64,0 0 0,1 0 0,-1 0 0,1 0 20,-1 0 0,0 0 0,1-1 168,-1-4-47,1 3-129,-7-4 99,-2 6 0,-3 0-82,-3 0 0,-5 0 0,-12 0 0,-4 0-197,-1 0 0,-2 2 0,-5 1 1,-2 3-14,-2 2 0,-2-3 0,-5 3 0,3 0-86,2 0 0,-4-3 0,3 3 0,-3 0-13,-1 0 0,-4-3 0,5 3 0,-2 0 202,-2 0 0,4 0 0,2 3 219,2-2-173,2 1 1,9-1 0,1-1 146,3-1-122,0 4 1,6-8 0,0 7 5,-1 1 0,7-3 0,2 0 1,1 0-14,0 0 1,0 2 0,4 4 0,-2 0 55,-2 1 0,-2-1 0,4 2 1,-2 3 85,2 5 1,-3 3 0,1 2 0,2 0 46,1 0 0,2 1 1,0 2-1,0 3 25,0 2 1,0-5 0,0 3 0,0-1-146,0-1 0,2 7 1,1-3-172,2 0 38,0 4 0,-1 1 0,1 8 1,-2 1-25,-1 3 0,0-3 0,1 0 221,2-1-156,-1 4 0,-4-4 1,0 3-1,-1-4 59,-4 1 1,-1-4-1,-6 7 1,4 1-11,2 2 1,-4-3-1,6 0 1,0-1-58,3 0 0,1 7 0,0-6 1,0-4-9,0-3 0,0 2 0,0 0 1,0-1 38,0-2 1,1-4-1,3-1 1,0-2 4,0 2 0,-3 0 1,-1-1-61,0-6 14,0 4 1,-1-5 0,-3 6 0,0 1-45,0-2 0,-2 3 0,1-5 0,2 0 38,1 0 0,2 8 1,0-1-1,0 1-28,0 3 1,2 2 0,3 0 0,3 3 18,0 1 1,3-3 0,-6-7 0,-2-4 113,-1-4 0,-2-1 1,0-2-1,0-4 52,0 0 1,0-5 0,0 2 0,0 2-70,0 1 1,-2 2-1,-1-2 1,-2-1 76,2-2 0,1-1 0,2 6-175,0 0 50,0 0 1,0-2 0,0 0 84,0 2-150,0-3 1,0 15-1,0-3 1,2 4-54,3 1 1,1 7-1,5 1 1,-3 0 154,-1-3 0,-1-3 0,-3-2 0,2-1 134,-2-4 1,4-8 0,-3-6 0,1 2-149,2 1 0,-1 2 0,5 0 0,-1-1-32,1 1 0,0 0 1,0 0-1,-1 1-101,1 4 1,-4-4 0,-3 5 0,-1-1 30,2-1 0,-3 6 0,3-4 345,-4 2-222,-1-5 0,0 3 0,0-6 1,0-2 123,0-3 1,0-4-1,0-5 205,0-1-280,0 1 1,7-1-1,2-1-190,4-4 1,1 3-1,1-6 1,1 0-247,3 1 0,0-2 0,8-4 0,5 2 59,3 2 1,5 0 0,7-5-1,1 2 124,-2 2 1,4 0 0,-1 4 0,-1 0 58,-3 0 0,-7 0 1,-14 3-1,-5-3-1640,-3-2-916,-8-1 1690,-1-5 1,-9 0-2873,-3 0 2063,4 0 1704,-12-6 0,5-9 0,-6-7 0</inkml:trace>
  <inkml:trace contextRef="#ctx0" brushRef="#br0">10876 13266 7632,'0'-14'840,"0"-1"-616,0 1 0,0 4 1,0 1 1312,0-3-1160,0 0 1,-1 2 0,-3 0 87,0-1-393,-8-2 1,4-1 0,-6 1-1,0 2-45,-1 1 0,1 7 0,0-3 0,-2 1 113,-4 0 0,4 2 0,-3 8 1,3 4 150,2 4 0,-1 8 0,3 3 0,0 3 104,3 2 0,6 1 0,-2 2 0,2 5-129,-2 5 1,3-6-1,-3 11 1,5 1-367,5 1 1,-2-1-1,5 5-186,-1 1 222,4-4 0,-5-5 0,6-9 1,-3 0-246,2-4 0,2-8 0,2-5-201,-1-3 298,0-2 0,1-4 0,-1-2 62,1-2 1,-1-3-1,-1-7 1,-2-6 114,-2-3 0,-1-6 0,2-2 0,-4-1 46,1-4 0,-6-1 0,4-2 0,-2-1 92,2-4 0,-3 2 0,3-4 0,-4-1 182,-1 0 1,0-1-1,0-4 1,0 2-197,0 2 1,-1 4 0,-3-3 0,-2 2-447,-2 3 1,5 8 0,-4 5 0,3 3-2926,-1 2 2171,0 6 0,5 3 1111,0 10 0,6 3 0,2 6 0</inkml:trace>
  <inkml:trace contextRef="#ctx0" brushRef="#br0">11236 13770 8164,'-6'-8'2831,"-2"1"-3347,-7 7 0,7-1 516,3-4 0,10-3 0,3-7 0</inkml:trace>
  <inkml:trace contextRef="#ctx0" brushRef="#br0">11480 13352 7632,'0'-14'1191,"0"4"-311,0 1 0,0-1 39,0-4 0,0 4-23,0 1-601,7-1 1,-4 0 245,7 1-401,-1 6 1,6-9 0,-1 6 0,0 0 18,1-1 0,-1 2 0,2 5 1,2 0-6,1 0 1,2 0 0,-4 2-1,2 1-36,-1 2 1,-2 6 0,-2-1-1,1 3-115,-1 1 0,-4 5 0,-2 2 0,-2 1-300,-3 4 1,-1 1 0,-4 2-1,-2 1-162,-6 4 0,-9 3 0,-5 4-694,-3-3 863,-2 4 0,-5-7 0,1 5 0,-1-3-121,-1-2 1,9-1 0,-1-7 296,5-3 271,3-3 1,9-7 208,1 0 1,7-4-1,2-2 1,8-2 428,5-2 1,6-3-1,2-1 1,1 0-100,4 0 1,6 0 0,3-1 0,0-3-208,0 0 0,5-1 0,-2 3 0,2-1-25,-1-2 0,2 0 1,-4 5-1,-2 0-859,-6 0 0,-7 0-2898,-7 0-761,-7 0 3085,-2 0 0,-6-1 0,0-4-2170,0-5 3139,0-2 0,7-9 0,1-2 0</inkml:trace>
  <inkml:trace contextRef="#ctx0" brushRef="#br0">12344 13180 8292,'-15'-15'1692,"7"6"-914,4-1 0,2 0-254,2-4 0,6 6 0,6 2 0,3 1-174,5 0 1,5 0 0,-1 5 0,3 0-179,2 0 1,2 0-1,1 0 1,1 2 2,-1 3 1,-2 3 0,-1 6 0,-2 2 66,-3 3 0,-4 4 0,-11 5-59,-4 1-131,-3 6 0,-6 2 1,-4 6-585,-6 0 185,-16 1 1,4 0 0,-12 3 0,-2 1-373,-2-2 1,4-6 0,1-3 0,2-2 132,3-3 1,8-8 0,6-5 563,7-3 1,6-6 0,10-2 316,5-2 0,4-1 0,5-5 0,4 0 481,-1 0 1,5 0 0,-1-2 0,4-1-251,4-2 0,-1 0 0,-2 5-1201,2 0 512,-2-6 0,9 4 1,-7-4-1309,-1 0 1101,-2 4 0,-1-6 1,0 5-3421,0-2 3790,0 0 0,-1-1 0,1-2 0</inkml:trace>
  <inkml:trace contextRef="#ctx0" brushRef="#br0">13293 13827 7592,'13'2'1887,"-3"2"1,-4 4-1,-6 7-693,0-1-1021,-6 7 0,-2 1 0,-7 7 0,1 0-403,-1 0 1,-5 4 0,-3 1 0,-1-2-732,0-2 1,7-3 0,-1-3-1,7-4 961,6-4 0,4 4 0,1 3 0</inkml:trace>
  <inkml:trace contextRef="#ctx0" brushRef="#br0">14674 13079 7592,'-1'-13'102,"-4"4"1,2-4 0,-5 3 566,1-3 1,-2-1-1,2 0-501,-1-1 1,-1 1-1,-4-1 1,2 1-116,1 0 0,1 4 1,-6 2 399,1 2-340,0 1 0,-1 5 0,1 1 1,-1 4 250,1 5 1,0 4 0,-1 5-1,1 5 83,-1 4 1,6 5 0,1 2 0,1 2-40,4 3 0,2 3 1,1 4-1,0 2-202,0 2 0,4 0 0,3 4 1,1-4-137,3-1 1,7-4-1,1-8 1,-2-4-240,-1-4 0,0-3 1,2-4-1,1-9-270,-1-7 0,-2-6 0,0-2-394,3-4 647,-3-3 0,0-11 1,-7-2-10,3-2 150,-6-1 0,5-6 0,-6-2 0,-2-2 182,-1 3 0,3-5 1,-1 1-1,0 0 210,-3 0 0,-2-4 1,-3 4-1,-2 0-86,-2 0 1,3-3 0,-3 4 0,0 2-481,0 2 1,3 2-1,-3 3 1,2 3-1620,3 1 1,-4 6-2315,3 6 4152,-1 6 0,5 3 0,0 8 0</inkml:trace>
  <inkml:trace contextRef="#ctx0" brushRef="#br0">14962 13511 7618,'-8'6'916,"0"-4"1,3 2-550,-4-2 0,2 0-2294,3 2 1927,2-2 0,2 4 0,0-6 0</inkml:trace>
  <inkml:trace contextRef="#ctx0" brushRef="#br0">15638 12820 6807,'-14'-6'605,"6"4"0,0-4 0,5 4 302,-2-3 1,2 2-395,8-7 1,3 7-1,6-2 707,0 4-941,1-6 0,1 6 1,1-4-1,4 3 249,1 2 0,1 0 1,2 0-1,-2 0-67,-2 0 1,-1 7 0,-2 2 0,1 4-89,-1 2 1,-7 1-1,-3 3 1,-2 6-231,-3 7 0,-3 3 0,-4 7 0,-8 0-349,-5 2 1,-6 3 0,-5-3 0,-3 3-427,-2 1 1,2 0 0,-4-7-299,0-2 628,5 2 1,-5-10 0,7 1-46,4-7 326,-3 2 1,13-11-1,-2 3 317,5-3 0,7-6 260,0 0 1,10-7-1,7 2 1,6-4 25,3-1 1,2-1-1,5-3 1,0 0-169,0 0 0,-1-2 0,0 1 0,-3 2-738,-1 1 1,-5-2 0,4-1 0,-2 0-400,-4-1 1,-6 2-1,-1-3-3353,1 0 3141,2-4 1,-4 3 0,1-6 934,1-1 0,2 1 0,1-1 0</inkml:trace>
  <inkml:trace contextRef="#ctx0" brushRef="#br0">16645 12863 7616,'-14'-10'0,"0"2"449,-1 2-415,1-5 0,-2 9 1,-2-2 1146,-1 2-859,-7 8 0,4 9 0,-7 9-721,1 3 289,-8 2 0,4 4 0,-6 1 0,0-2 302,1-2 0,2-1 0,8-2 0,4-3 3332,9-5-2876,-1-3 1,25-8-1,1-3 1,8-3-189,7-2 1,1 0 0,2 0 0,1 0-47,4 0 1,1 0 0,3 0 0,-2 0-464,-1 0 0,-5 0 0,5 0 1,-1-2-738,-1-3 0,-1 4 1,-6-6-673,-2 1 1,-8 3-1868,-2-7 2392,-6 7 1,-9-8 932,-4 6 0,-9-6 0,-9 3 0</inkml:trace>
  <inkml:trace contextRef="#ctx0" brushRef="#br0">16588 12806 9756,'-15'0'1577,"7"0"1,-3 1 0,6 4 490,2 5-1651,2 9 1,1 8 0,0 10 0,0 3 87,0 4 0,1 9 1,2 1-1,2 6-245,-2 2 1,-1 0-1,-2-4 1,0-2-263,0-3 1,0 1-1,0-8 1,0-4-311,0-7 1,0-6 0,0-4-796,0-1 1,2-12 0,2-4-141,6-10 0,-2-6 1,2-8-1,2-3-2354,6-5 3601,-2-10 0,5-3 0,-7-6 0</inkml:trace>
  <inkml:trace contextRef="#ctx0" brushRef="#br0">17005 12374 8250,'14'-8'677,"-4"1"0,0 7 1,1 2 55,2 3 0,1 3 0,2 8 0,3 3-264,5 5 0,8 5 0,3 6 0,2 7-248,3 4 1,-5 13 0,-3 0 0,-6 7-136,-7 7 0,-5-1 1,-6 7-1,-8-4 65,-8-3 1,-6 3-1,-4-10 1,-2 1-7,-3-4 0,1-4 1,-4-5-225,2-6 32,7-2 0,-4-10 1,6-6-1,1-8-602,0-5 1,4-3 0,2-2-3621,2-1 1474,-5-7 2795,3-3 0,-7-8 0,1-7 0</inkml:trace>
  <inkml:trace contextRef="#ctx0" brushRef="#br0">3424 15957 6616,'0'-15'146,"0"1"1,0 4 0,0 1 590,0-3 0,0 0-152,0-3 1,1 7-1,3 2 59,0-1 1,1 7 0,-5 0 387,0 8-822,0 12 0,0 2 0,0 7 0,0 1-46,0 4 0,2 2 1,1 9-1,3 2 1,2 1 1,-3 1 0,5-3 0,1 4-14,2 1 0,-4 0 1,-1 1-1,-1-9-256,-4-8 0,3-6 0,-1-5-453,-2-5 1,-3-11 207,-4-8 1,0-8 0,-4-11 0,2-5-8,3-4 0,-4 0 1,3-3-1,0-1 304,3-1 1,-4-6 0,0 4 779,2-2-604,-5 5 0,6-7 1,-2 3 591,2 0-519,2 4 0,0-4 1,0 8 380,0-1-386,0 6 0,2 3 0,2 7-48,6 3 1,-2 4-1,2 6 1,2 2-79,6 2 0,-2 9 1,5 8-1,-2 1-13,0 4 1,2 1 0,-4 2-1,4 0-38,2-1 1,-6 6 0,4 0 0,-2-3-73,0 0 1,1-2 0,-6-1 0,0 0-118,1-4 1,-6-2 0,1-4-364,1 1 342,-5 0 1,7-11-259,-3-3 309,-4-4 1,2-1 0,-5-3 0,2-7 175,0 1 0,-5-13 0,0 2 0,2-2 73,2 0 0,-2-6 0,3 4 0,-4-3 32,-1-2 1,0 1 0,0-3 0,-1-1-72,-4-1 1,3-2 0,-2 3 0,2-2-348,2 2 0,0-3 0,0 0 0,0 0-820,0-1 0,2 4 0,2 7 0,8 2-1073,5 3 2174,-1 7 0,11 0 0,-4 5 0</inkml:trace>
  <inkml:trace contextRef="#ctx0" brushRef="#br0">4690 15928 7616,'-14'-15'628,"-1"1"0,1 0 0,-1 1 262,1 3-719,0-3 1,-1 7 0,1-4-1,-1 6 74,1 2 0,0 2 0,-1 2 35,1 2-235,-1 4 1,6 12-1,1 2 1,0 4 95,0 4 1,5 4 0,-2-3 0,3 5 66,2 0 0,0 3 1,0 2-1,0 1-106,0 1 1,0-8 0,0 7-1,2-4-52,3-1 1,3-5-1,4 0 1,0-5-61,-3-3 1,1-8-1,4-2 1,2-7-6,3-6 0,-3-1 1,4-1-116,-4-4 75,-2-9 1,0-4 0,1-6-223,-1-1 199,1-9 1,-3 2 0,-1-6 0,-3-2-25,-1-2 0,2 4 0,-4-1 0,-2 1-41,-1 1 0,-2-4 0,0 2 1,0-1 85,0 2 1,0 4 0,0 10 0,0 5 18,0 3 106,0 2 0,0 12 0,0 7 0,0 6 82,0 4 1,0 5 0,0 4 0,0 4 211,0 0 0,0 1 0,2 0 342,2 0-510,-2-1 1,4 3 0,-6 1-16,0 1-132,0 1 1,0-5 0,0 1-163,0 4-122,7-4 1,-6 5 0,4-6 0,-3-2-617,-2-3 1,1-3 0,4-8-377,5-4 1,-2-4-1,1-11 1229,3-9 0,0-5 0,3-9 0</inkml:trace>
  <inkml:trace contextRef="#ctx0" brushRef="#br0">5006 15798 7616,'5'10'499,"0"-1"1,0 3 0,-4 5 0,3 4 452,0 1 1,1 2 0,-3 5-1,1 2 5,2 2 1,0 4 0,-5 6-642,0 0-325,0 0 0,0-1 1,0-2-1,0-2-149,0 2 1,0-3 0,0 0-1242,0-2 564,0-8 0,0-6 1,1-8-288,4-4 0,-3-4 1,2-11 1106,-2-9 1,-2-1 0,0-6 0,0 0 269,0-1 1,-5-1 0,0-5-1,2 1 36,2-1 1,1-5 0,0 1 0,0 1 157,0 1 1,0-2 0,1-1-1,2 2-226,2 2 1,6 1 0,1 0-660,5 1 336,-1-8 1,6 12-1,-2-1-2085,4 2 1607,-4 7 0,9-1 1,-3 6 577,1-1 0,11-4 0,-7 8 0</inkml:trace>
  <inkml:trace contextRef="#ctx0" brushRef="#br0">5553 15798 7616,'-14'7'1143,"6"1"1,1 1 0,7 2 0,0 4-57,0 2 1,5 11 0,2-1 405,1 5-1262,1 8 1,4-2-1,-2 8 1,-3 2-98,-2-1 0,4-2 0,-5-2 1,-2 0-271,-1 0 0,-1-5 0,2-1 1,2-2-930,-2-3 1,-1-8-99,-2-5 0,0-11 1,0-9 722,0-12 0,2-8 0,1-7 0,2-3 400,-2-2 0,0-4 0,0-6 0,4-1 294,1 1 1,-5 5 0,3 0 0,-1-1 304,0 2 0,6-3 0,-1 5 84,2-1-628,3 4 1,-4-2-1,0 8 1,2 4-1520,-2 1 0,0 2 1504,4 5 0,-7-1 0,-2 1 0</inkml:trace>
  <inkml:trace contextRef="#ctx0" brushRef="#br0">6445 15870 7616,'-2'-22'467,"-2"3"1,-4-1 0,-7 3 0,1 2-220,0 3 1,-1-4 0,1 8 0,-1 0 1,1 3 0,0 3 0,-1 4 0,1 3-83,-1 4 1,1 6 0,0 2 0,1 4 10,3 1 0,-1 7 0,6 6 0,2 1 52,2-1 0,1 5 1,0-4-1,0 4-66,0 4 1,1-4 0,2 8 0,4-4-59,1-1 1,1 1 0,6-3 0,-1-2-193,0-6 0,6-9 0,-1-6 1,0-7-247,2-6 0,-4-5 0,6-5-123,-2-5 338,-2-9 0,-5 2 1,-1-7 174,-4-2-106,4-8 0,-11 4 0,3-5 322,-4 0-171,6-2 0,-6-1 1,4 1-1,-3 2-49,-2 3 1,0-5-1,0 0 1,0 0-416,0 4 1,0 2 0,-2 3 0,-1-1-738,-2 0 1,0 7-1,5 2 1098,0 4 0,0 2 0,0 0 0</inkml:trace>
  <inkml:trace contextRef="#ctx0" brushRef="#br0">6762 15741 7616,'0'-15'1001,"0"1"1,0 8 0,0 6-584,0 8 1,4 6 0,1 5 561,-2 5-718,5 3 1,-4 7 0,4-1 1183,-2-1-1097,-1 5 0,-4-2 0,3 5 0,0-1-33,0 1 1,-3 1-1,1 2 1,1 1-523,2-1 0,1-7 0,-3-2 0,4-4-152,1-1 1,-5-11-1,3-5-603,1-5 0,-1-7 0,4-9 354,-6-6 0,3-10 0,-2-2 0,-2-4 469,-2-4 0,-1-4 0,0 3 369,0-2-240,0-1 1,2-1 0,1 1 0,2-1 63,-2 3 1,-1-4-1,-1 6 737,4 2-430,-3 2 1,9 7 427,-6 4-567,6 10 1,-5 4 0,6 10 0,-3 4 61,2 4 0,-3 8 0,2 3 0,1 5-94,2 4 0,1-2 0,2 4 0,2-2-88,1 1 1,0 1 0,-3-3 0,2 2-69,1-2 1,0 3 0,-4-2-1,-1-1-44,0-1 1,1-3 0,-2 1 233,-4 0-100,4-7 1,-10 4 0,5-7 329,-1-1-724,4-2 184,-3-15 1,1 1 0,-1-15 0,-1-5 9,-4-2 0,3-6 0,1-6 1,-1-3-96,0-2 0,1 0 1,-4-3-1,2 2 136,-2-2 1,-1 0-1,-2 0 1,0 2-58,0-2 0,0 3 0,0-1 1,0-1-227,0 3 0,-2 0 0,-1 8 0,-4-3-892,-1-2 0,4 4 0,-4-1 1209,1 4 0,-4 8 0,3-2 0</inkml:trace>
  <inkml:trace contextRef="#ctx0" brushRef="#br0">8646 15755 7616,'0'-8'2019,"2"14"0,1 12-1374,2 3 0,4 6 0,-2-3 0,1 5-113,3 4 1,-3-1-1,2 5 1,-1 0-298,-1 0 1,-1-4 0,-6 6 0,2-1-165,2-1 0,0-4 1,-5-7-1631,0-2 394,0-7 1,-5 9 0,-1-8 1164,-2-6 0,-2-4 0,-4-8 0</inkml:trace>
  <inkml:trace contextRef="#ctx0" brushRef="#br0">8805 15482 7821,'0'-19'290,"0"-1"0,0 1 1,0 5-1189,0-1-126,0 1 1024,0 6 0,0 2 0,0 6 0</inkml:trace>
  <inkml:trace contextRef="#ctx0" brushRef="#br0">9006 15611 11397,'0'16'0,"0"3"324,0 5 0,0 5 1,0 5-1,2 4-302,2 4 1,0 1-1,4 0 1,-2 0-105,-3 0 0,-1 0 1,-2-1-1,0-2 104,0-2 1,0-6-1,0 2-42,0-4-11,0-7 1,-5-1 0,0-4-173,2 1 27,-5-6-432,6-1 334,-4-10 1,6 3 0,0-12 30,0-7 1,0-2 0,0-8 0,0 0 228,0 2 1,2-10-1,1 3 1,2-1 112,-2-1 1,3-2-1,1-1 1,-1 2 168,0 2 0,4-4 0,-4 1 1,1-1-19,-1-1 1,5 4 0,-3-2-1,2 4-166,-1 5 0,1-1 1,3 5-1,-2 3-101,-1 1 0,-1 8 0,6 3 12,-1 3 0,0 7 0,1 3-53,-1 5 26,1-2 1,-1 16-1,-1-3 584,-4 3-312,4 2 0,-10 0 1,5 1-1,-1 2 265,-4 2 0,3 4 1,-1-4-1,-2-1-137,-1 3 1,-2-4 0,0 4 0,0 0-123,0-4 0,0-2 0,0-1 0,0-2-175,0-3 0,0-3 0,0-7-1929,0 0-276,0 1 449,0-7 1,5-8 0,1-11-567,2-7 2251,2-4 0,10-7 0,3 0 0</inkml:trace>
  <inkml:trace contextRef="#ctx0" brushRef="#br0">9855 15496 11224,'8'7'967,"-2"7"1,-1 3 0,0 9 0,-2 4-315,-1 7 1,2 5 0,3 3 41,1 2-567,-5-2 0,5 10 0,-5-6 0,4 1-87,1-1 1,-5-1-1,3-6 1,-1-4-170,0-4 0,4 1 0,-4-3 0,-2-5-921,-1-6 0,-4 1 0,-3-1-1027,-4-3 1,-1-4 0,-2-11 2075,-4 2 0,-8 0 0,1-5 0</inkml:trace>
  <inkml:trace contextRef="#ctx0" brushRef="#br0">9596 15899 8386,'9'-2'-1367,"1"-1"1367,1-2 0,2-6 0,1 3 0</inkml:trace>
  <inkml:trace contextRef="#ctx0" brushRef="#br0">10229 16201 11817,'6'-8'501,"2"-5"0,7 4 1,-1-4-288,0-1 0,6-7 1,-1-2 10,-2 1-160,-1-5 0,-1 4 0,-1-5 53,0-1-96,-6 0 0,4-3 0,-8 2 0,0 3-49,-3-1 0,-1 8 1,-1-1-1,-4 3-186,-5 4 1,2-4 0,-1 10 49,-3 0 1,0 2 0,-3 6 90,1 0 0,0 8 0,-1 5 0,2 6 211,4 3 0,-2 2 0,4 5 0,1 1 78,-1 4 0,-2 1 1,2 5 571,-1-2-580,5-6 1,-3 10 0,6-4 363,0 4-444,0 1 1,6-4 0,4-3 0,3-1-129,1-3 0,7-1 0,1-4 0,2-5-78,0-7 0,0-2 1,5-9-1,0 0-90,-1-3 0,-4-12 0,0-5 1,0-5-62,-1-4 1,4-4-1,-5-3 1,2-2 12,0 2 0,-6-4 0,1-3 0,-3-2 5,-2-3 0,-4 6 1,-2 0-1,-2-2 123,-2-2 1,-3-1 0,-1 1 0,0 4-12,0 4 1,0 1 0,0 3 135,0 2-4,0 9 0,0-2 292,0 7-163,0 6 0,0 3 478,0 10-387,0 3 0,0 13 1,2 3-1,1 5 39,2 4 1,0-1 0,-5 6-1,0 1-148,0-2 0,0 7 1,-2-4-1,-1 0-217,-2 2 0,-1-1 0,2 3 0,0-1-400,0 0 1,3-2 0,1-1 0,0-3-149,0-2 0,0-3 0,0-8-182,0-4 599,0-4 0,1-8 1,3-5 86,0-6 0,1-5 0,-3-8 665,3-4-298,-4-2 1,10-8 0,-6-2-1,0-4 170,1 0 0,1-1 1,4-3-1,-2 2-215,3-2 1,-4 0-1,1 0 1,2 1-335,2-1 0,6 0 0,2 2 1,0 6-293,0 6 1,4 1 0,-1 6 0,3 1-1655,2 2 1,-5 3 2073,0 4 0,7-4 0,5 5 0</inkml:trace>
  <inkml:trace contextRef="#ctx0" brushRef="#br0">11380 15626 7616,'-7'-8'1096,"6"0"0,-6 4 24,1 0 1,4 0-1,-2 9-578,2 5 1,7 7-1,1 4 1,2 3-143,3 7 1,-3-1 0,2 8 319,1 2-513,-4 2 0,4 3 0,-5 1 371,2 2-465,-5 6 1,5-9-1,-4 1 1,0-4-342,0-4 1,-3-6 0,-1 0 0,2-5-251,2-3 1,-2-11-1,4 0 1,1-5-136,2-5 0,-1-3 0,2-5 0,0-6 300,-2-6 1,4-6 0,-2-6 0,1 1 413,-1-1 1,1-5-1,-5-1 1,1-2 228,-1-3 0,1 0 1,-4 0-1,3 2-64,2-2 1,-5-1 0,2-3 0,-2 3-146,2 2 1,-3 0 0,3 5-1463,-4 2 818,-1 8 1,0 3-2449,0 7 1070,0-1 1901,0 7 0,7 8 0,1 8 0</inkml:trace>
  <inkml:trace contextRef="#ctx0" brushRef="#br0">12286 15741 8127,'-14'-7'0,"-1"-1"0,1-1 0,1-1 692,4-1 0,-4-2 0,5-1 253,0-1-771,-5 7 1,10-4-1,-7 4 1,-1-2-112,-2 0 1,4 7 0,-1-2 0,-1 4 113,-2 1 1,-3 1 0,-1 6 0,-3 6 165,3 4 1,1 9-1,1-2 1,1 5-78,0 4 1,1-3-1,2 6 1,3-3 181,1 1 0,2 7 1,5-1-1,0 3-283,0-1 0,0-2 0,0 3-861,0 0 572,0 1 0,7-8 1,2-2-1,3-5-237,-3-5 1,4-4 0,-3-7-827,2-3 910,3-4 1,1-6 0,1-1 0,3-4 245,-3-5 0,-1-4 0,-1-5 0,-1-5 215,0-4 1,2-2 0,2-2-1,-1-3 9,-4-2 0,2 4 0,-6-6 0,2-1-106,-1-1 1,1-2 0,-6-1 0,-2 1-194,-1 0 1,-2 5 0,0 1-400,0 2 385,0 1 0,0 12 0,0 3-178,0 3 9,0 8 457,0 1 0,0 23 1,0 5 313,0 3-375,0 2 1,0 4 0,0 2 0,0 3 179,0 2 0,0-4 1,0 6-1,0-1 1,0-1 0,0 4 0,0-4 0,0 2-34,0-1 1,0-1 0,0 3 0,0-2-40,0 2 1,0-6 0,0-4-1,0-6 47,0-3 1,0-2 0,1-6-693,4-4 0,2-4 1,4-10-5258,-2-4 4609,1-10 0,6 1 0,1-6 1078,3-2 0,-1-7 0,-5-4 0</inkml:trace>
  <inkml:trace contextRef="#ctx0" brushRef="#br0">12675 15381 7891,'0'14'0,"0"1"761,0-1 1,0 2-1,0 3 662,0 5-1035,0 3 0,1 10 1,2 5-1,2 6 113,-2 3 1,-1 2-1,-2 4 1,0 1-216,0-1 0,-5-1 0,0-1 0,1-4-162,-3-2 0,4-4 1,-5-5-1,2 0-125,2-5 1,-2-3-1,1-5 1,2-1-2428,1-2 77,-4-6 0,4-7 2351,-2-16 0,8-3 0,4-13 0</inkml:trace>
  <inkml:trace contextRef="#ctx0" brushRef="#br0">13480 15885 9365,'15'0'783,"-1"0"0,8 0 0,7 0 1,8 0-281,5 0 0,7 0 0,4 0 0,3 1-262,1 4 1,1-3 0,-4 2 0,-6-2-250,-9-2 0,-9 0 0,-6 0 0,-5 0-1144,-3 0 486,-8 0 1,-8 0 0,-10 0-473,-2 0 898,-3 0 1,1-2 0,-2-1 0,-2-3-133,-1-2 1,0-2 0,5-4 121,-1-1 189,1-5 0,1 2 1,2-4 15,1 1 56,7-5 0,-3 9 0,6-6 0,0 1 287,0 0 1,1 4 0,4-1 0,5 3 19,2 1 1,3 1 0,-1 1 0,1 2 45,-1 1 1,0 7 0,1-2 0,-1 4 86,1 1 1,-1 1-1,0 4 1,1 6-52,-1 7 0,-4 9 1,-1 8-1,2 2-298,2 3 1,2 3 0,-3 4-686,-2 1 458,3 0 0,-12-5 1,4-2-1,-3-2-258,-2-6 0,0-2 1,0-4-1581,0-3-891,0-3 292,0-7 2562,0-6 0,6-2 0,2-6 0</inkml:trace>
  <inkml:trace contextRef="#ctx0" brushRef="#br0">15020 15496 7413,'-5'-9'-287,"0"-1"0,-1 7 1,2-4 2364,0 1-1388,-1 4 1,3-2 0,-1 8-1,-2 8 2,2 5 1,1 5-1,2 9 1,2 4-338,3 8 1,-2 0 0,5 7 0,0-1-123,0 4 0,2 8 0,4 1 0,0-1-168,1-2 1,-1-6 0,2-2 0,2-1-206,1-4 0,7-9 0,-2-8 0,4-10-131,6-8 0,-2-5 1,5-7-1,-1-6 63,1-7 0,-5-7 0,2-9-54,-4-4 203,-1 4 1,-2-12 0,-3 6 64,-5-1 34,-9-5 0,1 10 0,-6-6 194,-2-2-236,-1 5 0,-2-5 0,0 5 0,0-2-150,0-3 0,-7 6 1,-1 4-1,-1 6-185,-1 3 1,2 2 0,-3 6 0,1 4 124,-1 4 0,-2 5 0,0 5 0,2 4 213,2 4 0,-1 3 0,-3 3 0,4 5 287,4 3 1,-2 4 0,3 1 0,0 1 126,3-1 0,1 3 1,0 1-1,0 0-91,0 4 0,0-3 0,1 0-107,4-2-242,-3 5 1,11-8 0,-4 3 0,4-5-944,1-7 0,1-6 0,1-4 0,1-3 968,3-5 0,12-17 0,-2-4 0</inkml:trace>
  <inkml:trace contextRef="#ctx0" brushRef="#br0">16228 15439 7616,'-29'-5'41,"1"0"1,0 0-1,3 5 1,1 2 454,-2 3 0,6 3 1,0 8-1,6 1-51,4 2 0,4 5 1,6-3-1,0 0-451,0 0 1,6 4 0,6-2 0,4 2-72,3 4 1,5-3 0,-5 7-1,-3-1 231,-5 2 0,0-2 0,-4 6 1,-1 0 94,0-1 1,-1 0 0,-5-5 347,0 1-468,0 1 1,-1-12-1,-3-2 1,-2-4-201,-2-2 1,5 0 0,-4-1-1083,1-3 832,4-4 0,-10-6 0,2 0 1,-3 0-125,-1 0 0,-2-1 1,-2-3-1,-2-2 200,-3-2 1,1 3-1,-4-4 1,4-3 20,1 0 1,2-3 0,6 1 0,3-1-225,6 1 0,2 0 0,2-1 448,0 1 0,0-7 0,0-1 0</inkml:trace>
  <inkml:trace contextRef="#ctx0" brushRef="#br0">16746 15381 8387,'-14'-8'0,"-2"3"0,-2 4 0,-1 1 640,1 0 1,-2 1 0,-1 4 0,0 6-205,0 7 1,2 4 0,3 9 0,0 1-325,2 1 1,-2 5 0,11-2 0,2 0 107,1 4 0,2-3 1,2 0-1,3 0-232,4-1 1,4 1 0,1 3-1,1-1 86,-1 1 0,-1-4 0,-2 1 0,-1-2 155,1-3 1,-3-1 0,0-4-1,-2-2-231,-3-1 1,-1-6 0,-2 3-1,0-2-272,0 0 1,-6 0-1,-4-4 1,-4-1-690,-6 0 0,3 1 0,-7-2 1,-2-4 962,-1-4 0,-8-3 0,-2-2 0</inkml:trace>
  <inkml:trace contextRef="#ctx0" brushRef="#br0">18084 15669 8471,'-21'14'0,"-1"2"452,0 3 1,1-1-1,6 6 1,1 3-179,0 5 1,1 5-1,2 6 1,3 0 291,1 0 0,2 2 1,5 1-1,0 2-382,0-1 0,2-7 0,1-4 1,4 0-187,1-4 1,1-2 0,6-3-1,-1-1-166,0-2 1,1-7 0,1 3-1,1-6-367,2-4 1,1 1 0,-4-7-1656,3 0 1466,-3-9 1,9-3 723,-5-6 0,5-7 0,-2-2 0</inkml:trace>
  <inkml:trace contextRef="#ctx0" brushRef="#br0">18832 15784 9065,'-22'-15'0,"3"0"0,3-3 0,1 0 128,1 6 1,-1-1 0,1 8 0,0 2 846,-1 1 0,-4 4 0,0 4-656,1 9-293,2 5 1,2 11 0,0 2-32,-1 6-5,1 2 1,1 7 0,2 0 0,3-2 89,1-1 0,3 3 1,4-1-1,0-4 3,0-3 0,1-8 0,4 3 0,5-2 56,2 1 0,3-2 0,1-8 1,1-5 9,3-3 1,4-3 0,-4-3 0,3-6-169,2-2 1,-2-4 0,1-2-529,1-6 441,-4-9 1,1-4 0,-4-5 0,1-1-17,-1 0 1,-4-6 0,-4-2-1,-4-1 36,1-1 0,-6 3 0,4-6 158,-4-1-88,-1 9 1,-1-14 0,-2 10 0,-4-2-450,-1 2 1,-1-7-1,-4 6 1,2 4-557,1 3 0,2 4 0,-3-1 1021,1 0 0,1 7 0,-6 1 0</inkml:trace>
  <inkml:trace contextRef="#ctx0" brushRef="#br0">19091 15582 9659,'-8'2'3550,"3"3"-2643,4 4 1,2 6 0,3 4-1,2 7-437,2 6 0,-3 6 0,3 10 0,0 5 145,0 3 1,-5 1-1,2 1-65,-4-1-402,-1-6 1,2 5-1,1-6-634,2-4 403,0 2 0,-5-16 0,0 5-1497,0-2 1007,0-8 0,0-6 0,0-6 0,1-3-1184,4-2 1,-3-7 1294,2-13 1,-2-1 0,-4-13 0,-1-3 247,-2-5 0,-4 0 1,4-6-1,2-2 425,1-2 1,-2-1 0,-1 0-1,2 0 234,1 0 0,2 4 0,0 1 0,0-2-33,0-2 0,0 4 1,0 1-1,2 2-5,2 3 0,4 2 1,7 3-191,-1 3-239,0 3 0,1 6 0,-1 3 0,1 2-160,-1 5 0,5 4 0,0 1 0,1 1-151,0 4 0,-2 3 0,4 6 0,-1 2 161,-3 4 1,-2 0-1,-2 8 1,-1-1 230,-4 3 1,3 2-1,-8-2 1,0 4 356,-3 4 0,4 4 0,0 1 0,-2 2-68,-1 3 0,-7-3 1,-2 3-716,-1-4 269,5-1 1,-3-4 0,6-2-1637,0-2 417,0-8-537,0 0 1197,6-17 0,4 3 0,7-17 1,4-4 656,2-6 0,1-16 0,4-1 0</inkml:trace>
  <inkml:trace contextRef="#ctx0" brushRef="#br0">20055 15496 7761,'-19'-22'0,"0"3"12,1 3 0,2 6 1154,2 0-849,-1 7 1,6-3-1,1 7 1,0 4 37,0 5 0,5 3 1,-2 3-1,2 3 188,-2 5 1,3 9-1,-3 4 1,4 3-85,1 3 1,0-1-1,0 11 1,0 1-258,0 2 1,5 6-1,-1 2 1,1 0-125,2 0 0,-6-3 0,4-8 0,-3-7-750,-2-6 1,0-7-1,-2-7 1,-3-5-1808,-4-5 0,-1-5 2479,-4-11 0,-4 0 0,-11 0 0</inkml:trace>
  <inkml:trace contextRef="#ctx0" brushRef="#br0">19537 15827 9047,'-19'-8'0,"-2"2"0,0 1 0,1 0 3234,2 2-3192,8 1 1,15 7 0,11 0 0,7-2-293,7-1 1,7 2 0,11 1-687,4-2 586,4-1-42,8-2 1,2 0 0,6 0 0</inkml:trace>
  <inkml:trace contextRef="#ctx0" brushRef="#br0">20702 15741 7656,'0'-15'-503,"0"1"448,0 0 1,0 4-1,2 0 1,1-1 371,2-2 1,0-1 0,-5 0 500,0-1 0,1 2 0,3 2-164,0 2 1,1 7 0,-5 2-155,0 8 0,0 13 0,0 8 0,0 7 46,0 6 1,0 7 0,0 4 0,0 2-269,0-3 0,0 3 0,0-7-1156,0-2 693,0-1 0,0-4 0,0-2 0,0-6-410,0-2 0,-1-9 1,-3-3 594,0-3 0,-8-1 0,4-1 0</inkml:trace>
  <inkml:trace contextRef="#ctx0" brushRef="#br0">20803 15381 7623,'-1'-8'34,"-3"2"-1084,0-1 519,-1 6 531,5-6 0,6 14 0,2 1 0</inkml:trace>
  <inkml:trace contextRef="#ctx0" brushRef="#br0">21422 15784 7620,'-15'-7'0,"1"-2"0,-5-6 0,0-2 346,1-2-266,2 0 0,2 4 0,-1 1 0,1-1 390,0 1 0,-1 4 0,1 2 1,-1 4-381,1 5 1,0 7 0,-1 11-1,2 7-36,4 6 0,-2 5 1,4 7-1,1 3 86,-1 1 0,1 1 1,3-2-1,-2 2-46,2 2 0,1 1 0,2 0 0,0-4-98,0-3 0,5-3 1,3-4-78,5-4 56,-2-10 1,10-8 0,-5-8 263,3-2-178,-3-8 0,11-6 1,-4-8 356,-1-3-288,-1-10 0,-5-3 0,1-6 0,2 0-47,-1 1 0,-7-9 1,-3 1-1,0-5-85,0-4 1,-5-2 0,2-3-1,-3-2-148,-2-1 0,0-7 1,0 3-1,0-1-38,0 0 1,0 13 0,0 3 0,0 9-60,0 8 1,0 6 426,0 4 1,-5 11 0,0 13 626,2 8-616,1 11 0,1 5 1,-2 8 589,-2 2-571,0 12 0,5-6 0,0 13 1,0 1 169,0 2 0,0 0 1,0-2 190,0-1-481,0 0 1,0 3-1,0-3 1,2-4 6,2 1 0,0-6 0,5 4 0,2-4-174,2-6 0,6 2 0,2-8 0,3-3-84,7-4 1,-8-9-1,6-1 1,-2-9-4,1-4 0,2-9 0,2-4 0,2-8 3,-3-10 1,-2-1-1,-3-9 1,-2-1 107,1-1 0,-4-2 0,-3-1 484,-7 1-337,2 0 1,-12 0 0,4 0 0,-3 1-19,-2 4 1,-2-2 0,-3 6-225,-4 2 26,-4 2 1,-1 8 0,1 2 0,2 6-165,1 4 0,0 4 1,-4 6-1,1 2-45,4 2 0,-3 6 0,6 8 1,0 4 273,-1 5 0,2-1 1,5 7-1,0-2 468,0-3 1,0 6-1,0 1 1,0 0 250,0 1 0,5 3 0,0-2 1,0 3 119,1 3 0,-3-4 0,7 6 51,1-6-697,-4-7 0,7 4 0,-1-9-775,4-3 521,9-10 0,-2-7 0,10-9-1908,4-3 1021,3-3 1,7-14 0,0-5 0,-1-7-3856,-3-3 4860,-7-1 0,5-5 0,-5 0 0</inkml:trace>
  <inkml:trace contextRef="#ctx0" brushRef="#br0">22415 15582 7620,'-7'-8'978,"6"2"1,-6 12-1,7 6 1,0 7-407,0 10 1,0 3 0,2 9 0,1 6-156,2 2 0,1 4 0,-3 4 0,2 1-202,-2-1 0,-1-1 1,-2-3-1,0-5-197,0-3 1,0-7 0,0-1 0,0-3-543,0-7 1,-2-5 0,-1-7-664,-2-1 1,1-8-245,4-6 1084,6-6 0,0-15 1,5-4-115,-1-7 461,-7 1 1,8-10 0,-6 2 0,0-2 121,1-2 1,-4-1 0,3 0-1,-2-3 211,2-1 1,-4-1 0,4 2-1,-2-1-82,2 2 0,-3 8 0,4 6 0,-1 5-97,0 3 0,1 8 0,-1 1-273,5 9 1,2 6-1,3 5 1,-1 4 21,1 4 0,-1 6 0,0 2 0,1 1 312,-1 4 0,-4 1 0,-2 2 1024,-2 0-894,-1-1 0,0 8 1,-1 2 865,0 4-946,-3 1 1,-1 0 0,-1 0 0,-3 2-147,0 3 1,-6-5 0,5 2-1,0-7-833,-1-3 1,4-3 0,-2-8 0,2-5-485,2-3 1,8-8-1,5-3 1,4-6-1216,1-9 2413,-2 0 0,5-23 0,1 2 0</inkml:trace>
  <inkml:trace contextRef="#ctx0" brushRef="#br0">23235 15510 8912,'-8'15'1063,"1"6"1,7 3 0,0 6-681,0 8 1,2 7 0,1 13 0,3 1 6,2 3 0,2-1 1,4 3-1,1-3-109,-1-5 0,2-13 0,2-2 0,4-4-37,5-5 0,0-10 0,12-6 36,1-4-242,1-9 1,-2 3 0,-3-6 0,0-1-957,-4-4 1,-8-3 0,-7-7 0,-4-1-3242,-3-3 4159,-7 3 0,-3-11 0,-8 5 0</inkml:trace>
  <inkml:trace contextRef="#ctx0" brushRef="#br0">23019 15885 7620,'14'0'2116,"7"-2"0,6-1-380,10-2-1731,14-6 1,19 4 0,9-4-1,1 2-1086,-39 3 0,1 0 1,31-5 504,-1 2 1,-16-4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3165BB"/>
    </inkml:brush>
    <inkml:brush xml:id="br3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3956 1209 7620,'8'0'-159,"-1"0"146,-7 0 0,1 0-224,4 0 500,-3 0 34,4 0 220,-6 0 2099,0 0 1,-2-5-2417,-2 0 1,0-1 222,-5 1-235,-1 3 1,-4-4 145,6-1-146,-5 6 48,5-12-75,-6 11 0,-2-10 47,-4 2 0,4 2 52,-3-2 1,2 1-61,-2-5 1,-2-1 208,-3 1-94,-3-1-162,4 1 0,-2 0 89,-4-1-54,3 1-79,-9 6 1,6-3-7,1 6 1,-1 0 64,0 5 0,0 0-95,0 0 1,5 0-59,1 0 1,3 0 70,-4 0 0,7 0-97,-2 0-71,-4 0 152,7 0 1,-5 0-59,7 0-67,-7 0 80,5 0 0,-5 5 18,7 0 1,-7-1 24,-3-4 1,2 2-1,-2 3 0,0-2 41,-5 7-34,0-7-31,1 3 1,-1-1 36,0 0-19,0 0-4,1 1 0,-1-4-41,0 2 47,0 4-41,7-6 1,-10 4 15,3-6 1,-3 0-18,3 0 1,7 0-29,3 0 0,3 2 1,1 1-1,1 2 1,0 0 27,-1 1-7,-5-4 0,-3 9 0,-6-5-67,1 2 56,5-5 1,-2 10-1,4-5 1,0 2-1,0-1 1,-3-1-1,5 4 1,2-3 0,1 2 0,1 1 1,1-1-1,-1-2 24,1 3 1,0 0 0,-1 3 0,1-1 44,-1 1 0,3-1 0,1 0 0,1 1 31,-1-1 1,-2 0 0,-1 2 0,1 2-17,3 1 1,-3 0-1,5-4-62,0-1 21,-4 1 0,4 4 0,-7 0 0,2-1 29,4-2 0,-4-2 0,5 2 123,0 3-160,-5-3 1,5 5 0,-6-7-1,0 1 42,-1-1 1,6 0 0,-1 1 0,0-1 23,2 1 0,-4 4 1,4 0-1,-2-1 63,0-2 0,6-2 0,-4 0 0,0 1 51,0-1 1,4-4 0,-2-1 0,1 2 18,0 2 1,1-3 0,2-1-91,-3 3 1,4-4-121,-4 1 134,3-6 1,2 5 40,0-3 1,0-2-111,0 7-97,0 0 0,0-1 28,0 1 0,0-5-132,0 4 1,0 1-36,0 4 1,0-4 70,0-1 1,0 1-191,0 4 0,0 1 4,0-1 0,0 0 229,0 1-42,0-7 0,0 5 138,0-4 1,0 4 0,0 1 155,0 1 0,0-1 216,0 1-358,0-1 1,0 0 0,0 1 0,0-1-52,0 1 1,0-1-1,-1 0 1,-3 1-31,0-1 1,-1 0-1,5 1 1,0-1-4,0 1 0,0-1 1,0 2-1,0 2 97,0 1 0,0 0 1,0-5-1,0 1 37,0-1 1,0 0-1,0 1-102,0-1 17,0 1 1,0-1 0,0 0-187,0 1 96,-7-1 1,6 1 0,-4-1-158,3 0 111,2 1 0,0-1 0,-1 1 46,-4-1 1,3 0-1,-2 1 35,2-1 0,1 0-290,-4 1-551,3-7 0,-4 0 1,4-5-1903,-3 2 0,2 4-2572,-6-4 5323,5 6 0,-2-9 0,6 4 0</inkml:trace>
  <inkml:trace contextRef="#ctx0" brushRef="#br0">1625 2906 7506,'-8'-1'-167,"4"-4"468,-4 3 1,6-6 278,-3 4-222,4 2 0,-1-6 208,-3 3 1,4 2 671,-4-7-70,3 7-728,2-3 1,-1 6-353,-4 0 1,3 6-1,-2 4-46,2 3 1,2 1-1,0 0 1,0 1 26,0-1 0,0 5 0,0 2 211,0 2-140,0 1 0,-5 4 1,0 1-1,2 0 75,2 0 1,-4 4 0,0 1 0,0-2-84,-1-2 0,3 5 1,-5 2-1,1 0-63,4-4 0,1-2 1,2-1-1,-1 2-3,-4 2 1,3-1 0,-2-4 0,2 0 18,2 0 1,-2 1 0,-1 2-1,-2 2 28,2-2 1,2-2-1,1-1 1,0-1-37,0 1 1,0 0 0,0 0-63,0 0-7,0-1 0,0 1 0,0 0 0,0 0 53,0-1 0,0 1 0,0 2 56,0 2-38,6-2 1,-4 5-1,2-4 1,-2 2 30,-2-2 0,5 0 0,0 0 0,-2 1-4,-2-1 1,-1-1-1,2-3 1,1 3-7,2 2 0,1-2 1,-2 2-1,0-2-52,0-2 0,4-6 0,0 1 1,1 2-49,1 1 1,-5-3 0,4 0 0,2 2-82,2 1 1,1 2 0,1-1-198,-1 1 207,1 0 0,1 6 0,1 2 1,4 1-16,1 1 1,-2-3-1,4 3 1,1-4 144,2 0 1,-4-9-1,-4 3 1,-3-4 11,-2-2 0,1-1 0,1-5 0,1 4 116,2 2 1,1-4 0,-6 3 0,2 1-152,3-1 0,-3 2 0,5 3 0,-2-1-109,0-2 1,5 0 0,-3 4 0,1 1-90,4 0 1,-4-7 0,2-2 0,2-4 62,1-2 1,2 0 0,-2 1 148,-3-1-102,10 0 0,-4 1 0,10-1-272,-7 1 223,1-1 0,-10-4 0,8-1 381,2 2-208,6 2 1,-12-3 0,3-1 0,-7 1-77,-4-2 0,4 3 0,-3-4 0,0-1 5,0 0 0,-2 6 0,-5-4 0,1 1 83,-1 1 1,2-5 0,2 3-1,1 0-213,-2 0 0,6-4 0,1 4 1,3-1 113,2-4 0,-1 3 1,1-1-1,2-2 52,2-1 0,-2-2 0,4 0 0,-2 0-59,1 0 1,6-5 0,-3 0-260,-1 2 191,0 1 0,-8 2 0,3 0-31,2 0 116,-2 0 1,4 0 0,-6-1-1,-1-2 28,1-2 1,0-5 0,0 4-1,-1 0 32,1-1 1,0-4 0,0 3 0,0-2-47,-1 1 0,1 1 0,0-3 1,0 3-54,-1 1 1,3-2 0,1 2-1,1-1-21,-1-3 0,3 0 1,-1 0-1,0 1 60,1-1 0,-5-2 0,5-1 116,0-1-128,-4 7 1,4-5 0,-6 4 108,0-4-88,-1-1 1,0-1 0,-3 3 162,-1 2-106,0-3 1,5 5 0,0-6 0,-1-1-33,1 1 1,0-5 0,0 0 0,-1-1-30,1 0 0,0 4 0,0-5 0,0 2 1,-1 0 0,0-5 1,-3 4-1,-3 1 21,-1-2 1,0 5 0,-3-3-1,1 3 39,-2 2 1,-1-2-1,0-2 1,2-1 21,1 2 1,2-1-1,-4 0-91,3-1 22,5-6 0,-4 4 1,5-5-1,-2 2-15,1-1 1,-4-3 0,0 1-23,-1 3 39,-4-3 0,10 6 0,-7-3 0,-1 5 2,-2 3 0,-2-3 0,1 0 0,-3 1-20,-2 2 1,1-3-1,-4 0 1,-1 1-21,0 2 0,4-3 1,-5-2-1,0-1-19,1-4 1,-4 4 0,4-2-1,-1-2 14,-1-1 0,6 0 1,-5 2-1,0 2 25,1 2 1,-4-3 0,4 5 123,0 2-127,-4 1 0,4 1 0,-6-1 44,0-3-37,0 3 1,0-6-1,0 4 1,0-3 9,0-1 1,0-2 0,2-5 0,1 0 2,2 1 0,0-3 0,-4-1 0,3-1 7,0 1 1,3 1 0,-4 3 0,2-1-13,-2 0 0,0 2 0,0 1 0,2 4-10,-2 1 0,-1 0 0,-2 4 0,0-4 41,0-1 0,0 4 0,0-3 1,0 0 49,0-3 1,-2 2 0,-1-2 169,-2-1-153,1 4 1,4-6 0,-2 3 83,-3-4-132,4 6 0,-7-4 1,4 6-48,0-3-37,-1 6 1,0-9 0,-1 5-1,-2 1-18,-4-1 0,4 0 1,0 2-1,0-4-18,0 1 0,4-4 0,-4 6 0,0-3 29,0-2 1,5-2 0,-2-2-1,2 2 15,-2 3 0,3-2 1,-4 5-1,1-1 19,0-4 1,-4 5 0,4 1-1,0 1-17,-1-1 1,-1 0 0,-2 2-117,4-1 122,-3 0 1,5 3-1,-5-4 1,1-2-12,4 0 1,-3-1-1,1 6 47,2-3-26,-5 1 1,1 0 0,-4-2 0,1 1 8,-1-1 1,-2 0 0,-1 3 0,0-1-8,-1 2 1,1-1 0,-2 0-1,-2-1-4,-1 2 0,0 1 0,5 1 0,-1 1-5,1 0 0,-1-2 1,3-2-1,0-1-33,3 1 0,1 1 0,-3-1 0,1-1 33,-1 1 1,3-3 0,0 2 28,2 2-31,-6 1 1,9 0 0,-6-2-22,-3-1 16,6 0 0,-5 0 0,4-1 1,-1 1-28,-3-2 1,0 5 0,0-4 0,1 0 23,-1 1 0,-2-1 1,-1 2-1,-1-1-9,1 1 0,1-3 0,2 2 0,2 2 4,-3 1 0,1-4 0,0 1 0,1 2 19,-1 1 1,-2 3 0,-1 2 0,0 1-1,-1-1 0,-1 3 1,-1 0-1,-3 0 15,3 0 1,-4 0 0,2-3 19,1 1-33,-4 1 1,6-1 0,-5 0 38,0-1-39,5-2 1,-9-1 0,6 1 4,1 4 0,2-4 1,-3 2 0,1-5-1,2 3 4,0 0 0,8 0 0,-9-1 0,-1 0-10,2-1 0,0 2 1,2 2-1,1 2-3,3-3 0,-7 4 1,3-1-1,-2-2 0,0-2 0,1 0 0,2 2-17,4 1 0,-4 2 0,5-3 0,-2 1-5,1-1 1,-1 3-1,-3-1 42,4-2-25,-4 4 0,7-6 1,-6 5 159,3 0-93,-1-4 1,-6 10 0,-1-4 187,-2-1-130,-1 6 0,1-6 0,-2 7 0,1 0 6,-1 0 0,-3-5 1,3 1-1,0 0-57,1 3 0,0-4 1,6 0-435,0 2 1,-1-3-878,1 1 0,1 2 0,2 7 1245,1 6 0,1 3 0,-6 1 0</inkml:trace>
  <inkml:trace contextRef="#ctx0" brushRef="#br0">1582 604 7537,'0'-14'225,"0"6"805,0-5 82,0 5-343,0-6 1,2 6-14,3 3 1,-4 5-1,4 5-78,-3 4 1,-1 6-1,3 4 1,2 5-211,2 3 1,-3 8 0,4 4-215,2 2-203,2 2 1,-3 2-1,-1 0 1,3 0 83,0-4 1,3-7 0,-1-2-406,1-7-18,-1-4 1,0-8-1,1-2-138,-1-1 1,1-7 0,-1 0 0,0-6 114,1-7 1,-6-1 0,-1 0 0,0 1 217,0-1 0,-5-2 0,4-1 0,-2-2 55,-1-3 0,1 3 0,-5-5 0,0 2-42,0 0 1,0-7-1,0 2 1,0-1-90,0 1 0,0-8 1,0 3-240,0-2 331,0 1 1,0 1 0,0 0 68,0 1-81,0-1 1,-5 0 0,1 2 20,0 3 45,3 3 0,1 7 0,0-1 0,0 1 411,0 0-12,0 6 1,0 3 0,0 10 0,0 4 121,0 4 1,0 3 0,0 2 0,0 1-5,0-2 0,5 6 0,-1-1 0,1 2-136,2 0 0,-6 0 1,6 5-1,-3 0-133,1-1 0,5 1 1,-5 2 71,-2 2-210,5-2 1,-7 4 0,4-8-126,-3-3-94,4 3 0,-4-6 0,3 3-1446,-4-5 357,-1-3 0,2-8-383,3-3 1,-4-5 0,4-5 1603,-3-5 0,-2-9 0,0-3 0</inkml:trace>
  <inkml:trace contextRef="#ctx0" brushRef="#br0">2374 403 8096,'-5'-10'0,"-2"1"522,-1-3 0,4 1 0,-6 0-435,-1 2 0,-2 5 0,-1 0 0,-1 2-20,1 2 1,-2 5 0,-2 3-1,-1 3 161,2 5 1,1 1-1,3-2 1,2-1 201,1 1 1,2 1-1,-2 1 1,6 2-77,2-1 1,2-2 0,2-2 409,2 1-572,-2-1 1,11 1-1,-2 1 1,5 1 88,3 2 1,5 2-1,-5-3 307,-1 1-514,4 0 0,-6-5 1,3 1-1,-3-1-110,-1 1 0,-2-1 0,-4 0 0,-4 1-450,-3-1 0,-2 1 1,0-1-1,0 0-117,0 1 1,-7-1-1,-2 0 1,-4 1-20,-2-1 0,1-6 1,0-3-1,-1-3 4,1-2 1,0 0 0,-1-2 0,1-3-803,-1-4 1420,7-4 0,-4-8 0,4-1 0</inkml:trace>
  <inkml:trace contextRef="#ctx0" brushRef="#br0">3539 417 8405,'-6'-13'1191,"-4"4"880,4-4-1566,-1 11 1,7 2-1,0 12 1,0 5 288,0 7 1,0 3 0,-1 4 398,-4 2-945,3 4 1,-6 6-1,3 0 1,-3 2-159,0 3 1,-4-5 0,4 2 0,-2-5-355,0 0 1,6-5 0,-6-1 0,0-5-896,2-5 1,2-8 146,6-7 0,0-7 0,0-2 812,0-8 1,0-7 0,0-2 0,0-4 127,0-1 1,5 2 0,1-4 0,1-1-32,-1-2 1,4-2 0,-4 0 237,2 0-83,-5 1 0,8-6 0,-4 0 0,-1 1 54,1-2 0,4 4 0,-3-4 0,1 3-66,1 3 0,-2-1 0,3 9 0,-3 0 86,-1 1 0,4 2 0,-2 7 9,4 1 1,1 7 0,-1 0 24,-3 6 1,1 0 0,-6 7 0,0 1 234,1 2 0,-3 6 0,5 2 0,-1 0 159,-4-1 0,-2 6 0,1-2 238,3 3-602,-4 2 1,6 0-1,-7-1 100,0 1-170,0 0 1,5 0 0,-1 0 0,0-1-25,-3 1 0,-1 0 0,0 0 0,0-1-362,0 1 1,0-6 0,-1-4-1258,-4-3 0,-3-3 1,-7-4-472,1-4 0,4-5 1994,1-5 0,-7-3 0,-7-6 0</inkml:trace>
  <inkml:trace contextRef="#ctx0" brushRef="#br0">3352 705 12390,'14'0'-135,"2"-2"1,2-1 0,3-3-729,1-2 863,8 5 0,7-10 0,6 5 0</inkml:trace>
  <inkml:trace contextRef="#ctx0" brushRef="#br0">4172 719 7660,'-6'-14'-99,"-1"4"1,-4 2 0,1 2 395,-1 3 1,-2 1 0,-1 2 68,0 0 0,-6 7 1,1 4-1,2 5-102,1 3 1,1 5 0,1-3 593,0 1-607,-1 2 0,6 5 0,1 0 473,1-1-506,-4-5 0,9 4 0,-2-3 67,2 3-262,-4-4 0,4 4 0,-3-3 0,4 1-69,1-1 0,4-3 0,3-7 0,1 1-139,3-1 1,2-6 0,1-3-1,1-3 55,-1-2 0,5-7 1,2-4-1,0-5 199,-1-3 0,4-8 0,-4-1 0,-1-5 173,2-4 1,-5 0-1,3-3 1,-3 2-151,-2-2 1,-4 3 0,-1-1-402,2-2 218,-4-2 0,1 4 0,-5 1 0,2 2-109,-2 3 0,0 2 1,0 1-228,2 0 313,0 7 0,-5 1 500,0 7 1,0 7 160,0 7 1,0 7 0,0 9-1,0 1-83,0 2 1,0 7-1,-2-2 1,-1 2-228,-2-2 1,1 3 0,2-2 0,-1 6-208,-2 2 1,-5 6 0,6-4-1,-1 0-259,-1 0 1,-1 5-1,-4 0-465,1 6 540,1-7 1,-6 9 0,1-11-582,0-1 517,-1-1 0,1-6 0,1-2 0,2-3-2399,1-4 1879,7-11 1,-2-4 0,8-10-1,4-6 738,1-7 0,1 2 0,6-4 0</inkml:trace>
  <inkml:trace contextRef="#ctx0" brushRef="#br0">4503 763 7662,'5'-10'460,"-1"0"79,8 1 0,-11 2 0,2 7 0,-4 10 275,-4 8 0,-6-1 1,3 7-1,-2 2 15,1 1 1,-1 3 0,-3 2 0,2 2-391,2-2 1,4 3-1,-3-1-146,1-2-230,-4 4 1,10-5-1,-4 2-125,3-2 77,2-9 0,0 4 0,2-7-140,3-2 7,3-1 0,1-8 1,1-3-1,1-3-90,2-2 1,1 0-1,2-2 1,2-4 116,1-9 1,5-1 0,-3-8 0,1-1-97,4-2 1,-4-4 0,0-1 0,-1-1-188,-3 1 0,2 0 1,-2 0-1,-4-2-17,-2 2 0,-3 5 0,4 1 0,-3 1 370,-6 4 0,0-1 812,0 3-208,-2-1-157,4 6 0,-6 8 1,-1 6 1158,-4 8-1281,3 4 0,-6 4 1,5 4 817,-2 4-875,-6 3 1,5 0 0,-5 0-1,1 0-7,-1 4 1,-2 1 0,-1-2-1,1 2-158,3 1 1,-3 6-1,4-4 1,-4 0-30,-1 0 1,1 4-1,2-6 1,1-1-417,-1-1 1,3-4 0,0-3 0,2-5-1599,2-3-428,3-8 1817,1-2 1,0-7-1,1-6 1,3-7-2862,0-8 3433,8 1 0,-4-13 0,6 4 0</inkml:trace>
  <inkml:trace contextRef="#ctx0" brushRef="#br0">5193 820 9828,'0'-8'1649,"0"2"1,-1 17 0,-4 5-1135,-5 5 0,-2 7 0,-3 8 0,1 2-156,-1 7 0,-5 4 0,-4 9 0,-3-1-245,-2 1 0,-5 0 0,2-2 0,3-4-255,4-4 0,3-6 0,-1-7 0,7-8-1100,5-4 1,6-9 481,-4-4 0,7-9 0,0-1 0,7-8-2474,3-5 3233,2-7 0,11-3 0,1-6 0</inkml:trace>
  <inkml:trace contextRef="#ctx0" brushRef="#br0">5424 1007 10430,'0'-8'899,"0"2"0,0 17 0,-2 3-479,-3 2 0,4 7 1,-6-1 1392,1 0-1264,4 6 0,-9-1 0,5 8 0,-2 2 97,-4 3 1,4 1 0,-1 1-1,-1-2-615,2-2 1,-4-4 0,4 3-1,-2-4-312,0-6 0,6-4 0,-4-9 0,1 0-894,4 1 0,-5-7 0,0-5-4180,0-6 5355,-5 1 0,5-17 0,-6 3 0</inkml:trace>
  <inkml:trace contextRef="#ctx0" brushRef="#br0">5107 1295 9737,'-14'10'0,"1"-1"1434,3 2 1,4-3-1,8 0 1,4-1-737,8-4 1,2-2 0,8-1 0,2 0-852,1 0 0,2 0 0,0 0 1,-1-1-1397,1-4 1,2 2 0,0-7 1548,3-1 0,12-2 0,-1-1 0</inkml:trace>
  <inkml:trace contextRef="#ctx0" brushRef="#br0">6013 1266 7766,'-14'0'0,"0"-1"776,-1-4 1,1-2 0,0-4 0,-1 2-123,1-3 1,4 0 0,1-1-1,-3 2-789,0 1 0,2 7 0,0-2 1,-1 5-226,-2 5 0,-1 8 1,0 7-1,1 3 794,3 2 0,-1 4 0,6 2 819,2-3-994,2 4 1,1-9 0,1 5 0,4 0-57,5-4 0,4-4 1,3-5-1,4-1-335,2 1 0,-4-3 0,3 0 0,-1-3 57,-3 2 0,2 0 0,0 1 0,-3-3 53,-1 2 0,-6 2 0,-2 2 1,-2-1 268,-3 0 0,-1 1 1,-4-1-178,-3 1 0,-3-1 1,-6-1-1,-2-2-45,-3-1 0,1-6 1,-6 4-376,-1-1 236,4-2 0,-1-1 1,4 1-1138,-1-2 821,0-1 1,4-10 429,1-6 0,0-7 0,-1-8 0</inkml:trace>
  <inkml:trace contextRef="#ctx0" brushRef="#br1">4610 2591 7442,'8'0'-151,"5"0"1,-5 0-1</inkml:trace>
  <inkml:trace contextRef="#ctx0" brushRef="#br1">4726 2620 7784,'-1'8'936,"-4"-3"-31,3-4-519,-4-1 0,4 2 856,-3 3-397,4-3-178,-6 4-222,7-6 903,0 0-980,0-6 0,-1 4-92,-4-3 0,1-1-96,-5 1 1,4-5 0,-5 4-9,-1-3 1,3 5-147,-2-6 1,2 5 0,-3-3 0,1 1 0,-1 3-5,-2-3 0,3 6 0,0-4 241,-1 3-209,-2-4 0,-2 4 0,1-3 282,-1 3-218,1 2 1,-1 0 0,1 0 278,-1 0-257,0 0 1,1 0 0,-1 0-1,1 2 22,-1 3 1,1-3 0,1 4 0,1-1-86,3 0 1,1 1 0,-4-3-31,2 2 1,1 5 0,-4-3 0,1-1 211,3 0 0,4 4 1,-5-3 28,-1 1 1,3-3-1,-2 4 1,-1 1-1,-1 0 46,3-1 0,-4 1 1,5 5-1,-2-2-283,0-4 0,2 4 0,-3-3-263,1 3 208,7 2 0,-8-6 0,4 1 178,-1 1-94,5 2 0,-5-3 0,4 0 408,0 1-286,-8 2 0,11-2 0,-6 1-18,1-1 1,4 5 0,-4-6 0,1 3 15,0 1 1,-2 1-1,4 0-132,-2-1-50,0 1 1,5-1 0,0 1-60,0-1 1,0 1 0,0-1 0,0 1 0,0 0 83,0-1 0,0 1 0,2-1 0,1 1 45,2-1 1,2 1-1,-4 0-58,2-1 14,6 1 0,-8-1 0,5 1-48,-1-1-29,4 1 0,-8 0 1,7-1-150,1 1 174,-4-1 1,1 1 0,-3-1-48,5 1 1,-2 0-1,0-1 1,0 1-1,0-1-186,3 1 0,-3-2 0,2-2 0,1-1 62,2 1 1,2 0 0,0 1 158,-1-2 0,1-2 1,-1 3-1,1-3 200,-1-1 0,1-1 1,-1-3-1,1 4-97,0 1 1,-1-5 0,2 2 0,2-2-548,2 2 340,-1-3 0,-4 4 0,-1-6-417,1 0 408,6 0 1,-5-2 0,3-1-556,-2-2 475,-3-6 1,2 8 0,2-5-111,2 1 265,-1-4 0,-5 3 0,1-5-10,0 3 0,-1-3 0,-1 3 0,-2-2-40,-1-3 0,-2 0 0,4 1 0,-4-1 13,-2 1 1,4-1 0,-5 1 0,0-1 57,1 0 1,-4 1 0,3-1 0,-4 1-1,-1-1 73,0 1 1,0-6-1,0 1 16,0 1-12,-6 2 1,4-4-1,-4 1 67,-1 1-67,6-5 0,-6 7 0,7-5 0,-2 2-48,-2-1 1,2-1 0,-3 4-292,3-3 185,2 1 0,0 4 1,-1 1-22,-4-1 0,3 0 1,-2 1-1,2-1 18,2 1 206,0-1 0,-5 5 0,0 1 351,2-3-226,1-1 0,-4 0 0,-2 2 297,0 1 0,-5 1-229,3-6 0,2 5-642,-2 1 241,7 5 1,-5-7-788,3 6 342,3 0 0,-4 4-1445,6-4 1193,0 3 0,0-6-2157,0 3 1743,-7 4 1,4-6 1229,-6 7 0,5-6 0,-2-2 0</inkml:trace>
  <inkml:trace contextRef="#ctx0" brushRef="#br1">4887 3101 7128,'-9'0'1619,"3"0"0,8 0-1070,2 0 0,0 0-113,5 0 1,1 0-1,5 0 394,-1 0-650,1 0 0,4 0 0,2 0 0,2 0 79,3 0 1,8 0 0,5 0 22,3 0-189,8 0 1,-3-2 0,8-1 0,3-2 5,4 2 1,-4 1 0,-6 2 0,-2-2-52,-3-2 1,1 2 0,-2-3-1,-6 4-68,-3 1 1,-1-2 0,-4-1-1,2-2 60,-1 2 0,2-4 1,-1 2-1,0 2 142,2 1 0,0-2 0,4-3 0,-1 1 28,1-1 1,2 2 0,4 5 0,1-1-114,1-4 0,-4 3 1,-7-3-1,-1 4-289,-4 1 0,2 0 0,-3 0-515,-4 0 545,-7 0 0,1 0 0,-5 0 0,2 0 145,1 0 1,2-5 0,-3 0 0,1 2 148,-1 1 1,5-3-1,0 0 1,1 1 143,0-3 0,0 5 1,6-2-1,-1 0-101,0-1 0,-5 4 0,0-4 1,1 3-439,-3 2 1,6 0 0,-4 0 0,2 0 43,-2 0 1,4 0 0,-4-1 241,4-4 3,1 3 1,0-4 0,0 4 0,-2-1 19,-2-2 1,2-1 0,-2 2 371,2 0-287,-4-1 1,3 3-1,-5-1 1,1-2-69,4 2 0,-3 1 0,0 1 0,-1-3-77,1-1 0,-4 1 0,4 4 0,-2-2 44,-3-3 0,-2 3 0,0-4 0,2 1 64,1 0 0,1 0 0,-6 5-90,1 0 0,-5-4-747,-1-1 457,-5 0 1,-3 3 0,-7-1 0,-2-2-239,-4 2 0,-1-4 0,-3 3-463,-3 0 732,3-4 0,-10 7 1,5-6-1,-2 2-16,-3 0 0,-1-4 0,-1 4 0,2 0 205,2-1 1,6 4 0,-1-3-1,2 2 644,3-2-237,6 3 1,3-9 0,11 6-1,7 2 43,5 1 0,8 2 0,-2 0 0,4 0-101,1 0 0,-5 0 1,-1 0-1,0 0-156,-1 0 1,-4 0 0,1 0 20,-2 0-60,-9 7 0,5 1 0,-5 6 0,0 1-30,-3 0 0,1-1 0,-1 2 0,-2 2-225,-1 2 1,-2 1 0,0-2-1,0 4-277,0-1 0,-2 4 0,-1-5 0,-3 0-3080,-2 0 1740,4-1 0,-2-14 1784,6-6 0,-7-13 0,-1-9 0</inkml:trace>
  <inkml:trace contextRef="#ctx0" brushRef="#br1">9227 2460 7673,'0'-8'3920,"0"-5"-3175,-6 5-462,4-7 0,-4 5 76,6 1-129,0 5 0,-2-4-128,-3 3 0,-3-3 1,-6-5-32,-1 4 0,1-3 0,-1 6 1,0-2-4,1-4 0,-6 4 1,-1 0-1,-1 0-40,-4 0 1,3 3 0,-1-3 0,-2 2 22,-2 2 1,-1-2 0,0 1 0,2 2 75,2 1 1,-2 4 0,4 3 0,-1 3 60,0 0 1,6 5 0,-3-4 364,0 4-389,5-4 0,-4 3 1,9-2 375,1 3-427,0 2 0,1-1 0,1 1-150,1-1 117,-4 1 0,8 0 1,-6 1-1,1 2-3,0 1 0,3 0 0,-3-2 0,0 0 29,0 3 1,0 1 0,-3-3 0,3 1 54,1-1 0,-3 0 0,4-1 0,0 5 23,-1 0 0,-3-4 0,5 3 1,2-2-150,2 1 1,1 4-1,0-3 1,0 0-86,0 0 0,0 4 0,0-4-142,0 1 204,0-4 0,0 8 0,0-7 0,1-1-16,4-2 1,-2-1 0,7 1 214,1 4-128,2-4 0,-3 5 1,0-7-1,1 3-48,2 2 0,2-3 1,-1 5-1,1-1-147,-1-1 0,-1 5 0,-1-4 0,-3-2-27,3-2 0,1-2 1,1 1-1,2-1-18,4 1 1,-4-5 0,5-2-1,-2 0 70,1 0 0,6-5 1,-2 2-1,3-3-16,3-2 0,-3 0 0,-1 0-351,-2 0 341,1-7 0,2 4 0,-1-7 0,-3 1-10,-2 0 0,3-3 0,-3 2 65,2-3 91,-6-8 1,4 5 0,-4-5 0,0 1 86,3 1 0,1-6 1,-3 4-1,1 0-97,-1 0 0,-2-3 1,-1 3-1,-2-2-144,-4-3 1,3 4-1,-7-2 1,-1-2 10,3-2 1,-5-1 0,2 0 0,-2 0 48,-2 0 1,-2-1 0,-1 1 0,-3 0 71,-2 0 0,3 0 0,-3-2 195,1-3-155,-4 10 0,3-9 1,-7 14-1,1 0-24,-1-2 1,-1 4 0,-2 0-161,-1 5 30,-1-1 0,6 12 1,-1-4-1,2 2-505,3-2 0,-3 3 0,4-4-1397,-4-1 1,5 4 2004,3-7 0,-3 1 0,0-6 0</inkml:trace>
  <inkml:trace contextRef="#ctx0" brushRef="#br1">8091 1658 7584,'10'0'1223,"0"0"-186,-7 0 1,3 2-248,-6 3 0,0 3 0,2 8 0,1 2-313,2 1 0,0 9 1,-4-1-1,3 6-223,1-1 0,-1-1 0,-2-2 0,1 0-273,2 0 1,0 0-1,-3-1 1,1-4-687,2-4 0,0-4-513,-5-2 382,0-5 489,0-3 0,0-8 108,0-2 192,-7-5 0,5-5 0,-2-1 77,2 1 19,2-1 1,0-1 0,0-2 0,0-1 14,0 1 1,0 0 0,0 0 0,0-1-97,0 1 0,0-3 0,0 0 1,0 0-67,0 0 0,0 0 1,0 3-1,2-3-9,2-2 1,-2 6-1,5-3 1,-3 4 87,1 1 1,2 1-1,-4-1 1,3 2 38,3 4 0,-5 1 0,6 4 46,1-1 1,-2 1 0,0 4 99,3 0 0,1 0 1,-1 1-1,0 2 193,-2 2 1,-6 7-1,6-4 1,0 1 95,-2 1 0,5 5 0,-5 4 0,2-1-16,-1-2 1,-4 5 0,5 2 0,0 1-181,-2 0 1,0-4-1,-5 2 1,2 1-107,-2 0 0,-1-4 1,-2 4-1,0 0-280,0-1 0,0-4 0,0 1-2461,0-2-1276,0-3 1389,0-6 2475,0-1 0,0-7 0</inkml:trace>
  <inkml:trace contextRef="#ctx0" brushRef="#br1">8703 1571 12905,'15'0'167,"-1"0"1,1-2-779,-1-2 0,1 2 0,-2-5 0,-2 3-1124,-1-1 1735,-7 0 0,10-2 0,-5-1 0</inkml:trace>
  <inkml:trace contextRef="#ctx0" brushRef="#br1">8718 1673 7603,'0'10'2006,"0"-1"0,1-5-2006,4 1 0,3 3 0,7 0 0</inkml:trace>
  <inkml:trace contextRef="#ctx0" brushRef="#br1">9155 1396 7955,'-9'7'1796,"-2"1"-1029,6 6 1,0 1 0,5-1-1,0 1 230,0 0 0,0-1 1,2 2-1,1 2-429,2 2 1,5 4-1,-5-3 1,0 2-220,1 2 0,-4 3 0,2 1 0,-2 0-268,-2 0 1,5 1 0,0-1 0,-2-2-143,-1-3 1,-2 4 0,0-5 0,0-1-792,0-2 0,0-4-1398,0-2 27,0 1 443,0-7 0,0-8 1780,0-10 0,0-3 0,0-1 0</inkml:trace>
  <inkml:trace contextRef="#ctx0" brushRef="#br1">9315 1498 6636,'0'-8'1689,"0"0"1,1 5-1312,4-2 0,3 0 0,8 5 0,2-2-33,2-2 1,6 2 0,-4-3-408,1 3-20,4 2 0,-6-4 0,4-1 0,-4 2-51,0 1 1,-10 2-1,4 0 308,-2 0 0,-5 0 69,1 0 0,-7 0-271,-2 0 0,-6 0 1,-9 0-1,0 0-293,1 0 1,-1 0 0,1 0 0,-1 2-37,1 2 0,-3 0 0,0 4-86,-3-2 314,1 6 1,4-9-1,-1 5 597,-3-2-266,2 6 1,-4-4 314,7 6-271,-1 1 0,2-1 0,2 1 190,1 0 1,7-6 0,-2 1-222,4 1 1,7-3 0,4 1 10,3-3 1,1 0-1,1-2-32,-1 1 1,1-1 0,0-4-17,-1 0 0,1 2 0,-1 1-125,1 2 1,-2 6 0,-2-2 0,-1 0 78,1 1 0,-3-5 0,2 5 103,1 1 0,1 2 1,-1 1 33,-1 1 1,-2 0 0,1-1-119,-4 1 0,-1-1 1,-1 1-215,2-1 0,-2 1 0,-6 0 0,-2-1-91,2 1 1,-6-2 0,1-2 0,-1-1-140,-1 1 1,0 2 0,-4 0 0,-1-2-61,1-1 0,-1-2 1,0 3-1,1-3-100,-1-1 1,1-2 0,-1-5-581,1 0 772,-1 0 1,-4 0 0,-1 0-490,2 0 514,2 0 0,3-7 0,2-2 0,1-4-368,-1-2 1,4-1-1,3-2 1,2-3 602,2-2 0,13-1 0,3-5 0</inkml:trace>
  <inkml:trace contextRef="#ctx0" brushRef="#br1">9999 1527 7246,'-1'-13'1042,"-3"2"-362,0 1 1,-8 5 0,3-3-285,-4 2 1,-2 1 0,1 5-67,-1 0 1,0 0-1,1 2 562,-1 3-651,1 3 1,-1 6 0,2 1 662,3-1-661,-2 7 0,5 0 0,-3 5 1,4-1 40,-1 0 1,6 3-1,-4 3 1,3 1-190,2 2 0,0 0 0,0-5 1,0 0-137,0 1 0,0 2 0,2-1 0,3-5-166,4-4 0,4-4 0,2-7 0,1-3-146,4-1 0,-4-2 0,5-5 1,-2-2 27,1-3 0,-1-3 0,-4-6 1,-1-3 241,1-2 1,-2 3 0,-2-5-1,-3 1 119,-1 1 1,-3 0 0,-4 4 189,0 0-172,0-6 0,0 5 1,0-3 277,0 3-262,0-6 0,0 6 0,-1-5 0,-2 0-122,-2-3 1,-2 1-1,4 1 1,-2-1-549,2 0 0,1 1 0,2-3 0,0 6-790,0 3 1,0 1-1,0-1 1390,0-3 0,0 2 0,0-4 0</inkml:trace>
  <inkml:trace contextRef="#ctx0" brushRef="#br1">10291 1513 7594,'-15'0'-447,"1"0"1729,-1 0-28,7-7-877,1 6-272,7-6 1,2 6-1,3-3 1,5-1-75,3 2 1,1 0-1,1 0 502,-1-2-363,1 0 1,-1 5 0,1 0 0,0 0 60,-1 0 1,1 2 0,-1 1-31,1 2 0,-6 6 0,0-1 1,-3 3 89,-3 1 0,-1 3 0,-2 2 1,0 5-119,0 4 1,-8 1 0,-5 2-1,-7 1-334,-2 2 0,-2 2 1,-6-4-1,3 2-170,3-2 0,-2-1 0,6-3-81,2-4 256,9-3 0,-3-7 149,8 1-8,5-7 1,7-1-1,7-7 658,-1 0-434,7 0 0,-3 0 0,7 0 0,0 0 111,3 0 1,1 0 0,0 0 0,-1 0-213,-4 0 0,4 1 0,-4 2 0,2 2-674,-2-1 0,-3-1-2713,-6 2-1150,-1-4 4429,-12 6 0,-10-14 0,-15-1 0</inkml:trace>
  <inkml:trace contextRef="#ctx0" brushRef="#br1">10232 2940 8926,'10'-8'2471,"0"3"-1938,1 4 0,7 1 0,3-2 0,2-1-278,3-2 1,1 0 0,4 5 0,1 0-145,2 0 0,5 0 1,-3 0-481,1 0 300,-5-6 0,-1 4 0,-8-3-550,-2 4 438,-2 1 0,-6-2 1,-2-1 230,-1-2 1,-7-1 172,2 1 0,-3 1 1,-4-4-165,-3 2 0,-3-1-215,-6 3 1,-1 0-1,1-5-223,-1-3 0,2 4 1,2-2-1,3-1 85,1-2 1,-4 3 0,3 1 0,-2-1 57,0 2 444,1-5-8,-6 5 114,7 0-13,1 1 0,14 9 1,3 3 148,3 4 1,1 4-1,-1 2 1,-2 0-63,-1-1 0,-5 1 0,3-1 0,0-1 12,0-3 1,-3 9-635,5 1 0,-2-1 0,2 1-1536,-6-4 1,5-6-1753,0-1 2119,4-6 1403,2 4 0,-1-14 0,1-1 0</inkml:trace>
  <inkml:trace contextRef="#ctx0" brushRef="#br1">11267 2678 9498,'-8'0'2060,"1"2"1,7 3 0,0 6-1256,0 7 0,0 4 0,0 8 0,2 0-206,3 4 0,-4 4 1,6 7-1,-3 2-230,1 1 1,2 1 0,-4-4 0,2 2-228,-2 2 1,-1-1 0,-2-4-966,0 0 675,0-7 0,0-1 0,0-9 0,0-3-1562,0-4 359,0-11 0,0-4 1042,0-10 1,0-3 0,0-6 0,0-1 262,0 1 1,0-6 0,0-1 0,0 0-17,0 0 0,0-5 0,0 2 1,0-4 132,0-1 1,0 0-1,0-2 1,0-1 66,0-2 0,0-5 1,0 4-1,0-1-53,0 0 1,5-2 0,1 2-28,2-1-64,-5 4 0,10-2 1,-3 6-1,1 1-76,-1 4 0,3 0 1,-3 7-1,3 4-77,1 0 1,1 2 0,-1 0 106,1 1 1,0 7 0,-1-2 0,1 3 67,-1 2 1,-4 0 0,0 0 0,1 2 173,2 3 0,2-2 0,-1 7 99,1 1 0,-1-3 0,1 2 0,-1 1 305,1 2 1,-5 2 0,-2-1-1,0 1-254,0-1 0,-3 1 0,3 0 1,-2-1-301,-2 1 0,-3-1 0,-1 1-93,0-1 38,-6 1 1,2 0 0,-5 1-1,-3 2-173,-1 1 1,-6 0-1,-2-2 1,-2 0-154,-3 3 1,1-1 0,-1-4-1,1-1-347,-1 1 1,-1-5-1,-1-2 1,3-2-69,0-3 1,6-1 0,-4-2 0,2-2-111,3-2 1,2-4-1,3-9 1,2-2-1687,1-5 2552,7 3 0,-10-13 0,5 3 0</inkml:trace>
  <inkml:trace contextRef="#ctx0" brushRef="#br1">11456 2270 7781,'5'-9'643,"0"-1"1,0 0 1036,-5-4-828,0 5 1,-2 5-304,-3 8 0,2 0 0,-5 5 1,0 3-199,0 1 1,3 1 0,-5 1-1,-1-1-351,-2 1 0,-2 0 0,2 1-433,3 3 399,-2-3 0,8 4 0,-4-9 0,0-1-200,0 1 0,5-3-202,-2 2 319,3-7 0,4 4 251,3-7 0,-2-2 0,5-3 0,0-3-21,0 0 0,0-5 1,4 3-1,-3-3-136,3-1 0,-4 1 0,2 2 0,-1 1-34,-1-2 0,0 1 0,-4 0 1,2 1-5,2-1 1,2-2 254,5-2-106,-7 7 0,0-3 288,-3 6-189,3 0 0,1 5 347,1 0-303,-7 0 0,10 2 221,-3 3-246,-4 3 0,6 6 0,-6 1 0,1-1 132,-1 1 1,4 0-1,-5-1 1,0 1-165,1-1 1,-4 1 0,4-1 0,-1 1-287,0 0 0,0-1 0,-5 1-991,0-1 1,0-4-174,0 0 1,-2-2-1,-1 3-676,-2-1 1,-1-7 1951,1 2 0,-3 3 0,-7 0 0</inkml:trace>
  <inkml:trace contextRef="#ctx0" brushRef="#br1">12170 2751 8338,'9'0'3302,"1"0"-2271,1 0 0,2 0 0,2 0 1,0 0-581,-1 0 1,1 0-1,-1 0 1,1 0-674,-1 0 0,1 0 0,0-2 0,-1-1-1542,1-2 0,-1 0-2530,1 5 1569,-1-6 2725,-6 4 0,-8-11 0,-8 5 0</inkml:trace>
  <inkml:trace contextRef="#ctx0" brushRef="#br1">12199 2868 9109,'-15'14'3074,"2"-4"-1592,4 0 1,4-7-1063,10 2-515,3-4 1,6-1-1,1 0 1,1 0-596,3 0 0,-2 0 1,2 0-2219,-3 0 1984,-1 0 1,1-1 923,3-4 0,4-3 0,6-7 0</inkml:trace>
  <inkml:trace contextRef="#ctx0" brushRef="#br1">13117 2736 7609,'6'9'2713,"-4"-3"-2322,4-6 599,-6 0-584,0-6 1,0 2 680,0-5-805,-6-1 0,2-3 1,-5 2 176,-3 1-352,-1 0 1,-1 0 0,-1 2 0,1 0 164,-1 0 0,1 5 1,-1-2-1,0 3 545,1 2 0,-6 0 0,1 2-300,1 3 1,7-2-1,1 7 1,0 3-100,2 5 0,-3-1 0,5 8 0,-1 1-23,1 1 1,-1 4-1,4 3 1,-2 5-266,2 3 0,-4 2 1,3 1-531,0 3 342,3-9 0,2 8 1,3-11-259,0 1 248,8-11 1,-4 6 0,6-12 0,1-2-129,-1-2 1,1-8-1,1-2 1,2-1-86,1 0 1,1-2-1,-6-8 1,1-4-149,0-4 0,-2-7 0,-2-1 0,-1 0 148,1 0 0,-3 0 1,0 2-1,0-4 154,0 0 0,-4-3 0,0 5 1,-2 0 199,-2 0 1,0-5-1,0 4 1,0-2 135,0-1 1,0 6-1,-2-5-324,-2-2 121,2 5 1,-9-5-1,4 5-1981,-1-2 1342,5 5 1,-9-8-1,8 7 1,0 1-4081,3 2 4713,1 1 0,6-6 0,2-1 0</inkml:trace>
  <inkml:trace contextRef="#ctx0" brushRef="#br1">13379 3173 14683,'-8'2'1012,"3"3"0,2-3-2385,-2 2-1508,3-2-1138,-4-2 4019,6 0 0,0-6 0,0-3 0</inkml:trace>
  <inkml:trace contextRef="#ctx0" brushRef="#br1">13699 2693 7609,'-13'-2'658,"2"-1"1252,1-2-778,7-6-901,-3 3 1,12 0 0,4 1 681,3 1-659,1 4 0,1-5 0,-1 6 1043,1-4-976,-1 3 1,1-4 0,0 6-1,-1 0 59,1 0 0,-1 0 1,1 0-1,-1 0-161,1 0 0,0 0 1,-1 2-155,1 2 0,-1 0 1,1 5 112,-1 3 0,-6-4 0,-1 1-3,-1 3 1,-4 1 0,3 1-42,-3 1 0,-2-1 1,0 1-119,0 0 1,0-1 0,0 1-209,0-1 141,0 1 1,-5-1-1,-2 1-49,-1 0 96,5-1 0,-10-4 0,5 0 1,-2 1 60,0 2 1,1 5 0,-4-2-1,1-3-146,3 0 0,-1 1 0,-5 4 0,1 2-267,-1-3 1,-4 1 0,-2 0-1,0 1-46,0-1 0,-4 0 0,4 0 0,0 1 410,0-1 1,2-2-1,4-1 407,1-1 352,6 1-82,1-7 243,7-2-658,7-6 0,1 0 1,6 0-1,1 0 214,0 0 1,4 0 0,2 0-1,2 0 72,3 0 1,-4 0 0,1 0 0,-1-1 66,1-4 1,-3 3-1,2-3 1,-1 4-231,-3 1 1,3 0 0,-1 0 0,-3 0-394,0 0 0,-8 0 0,1 0 0,1 0 0,-3 1 0,2 3-2888,1 1 0,-2-1 1,-1-5 102,-2-4 0,4 0 0,-4-8 2785,2-3 0,2-2 0,5 4 0</inkml:trace>
  <inkml:trace contextRef="#ctx0" brushRef="#br1">14267 2591 7609,'-14'14'0,"-1"-1"3025,1-3-673,5 3-37,3-11-1898,12 4 0,4-6 1,10 0-1,4 0-90,3 0 0,3 0 1,-1 0-1,0 0-173,0 0 1,0-5 0,0 0 0,0 2-32,0 1 0,-4 2 1,-3-1-1,-1-2 152,-3-2 0,-2 0 0,-1 5 194,0 0 0,-6 0 286,1 0-585,-7 0 0,2 5-92,-10 0-48,4 6 1,-12-5 0,3 6-1,-3-3 56,-2 3 0,1 1 1,-2 1-1,-2 1-193,-2-1 0,-4 3 0,3 0 1,-2 4-164,-2 2 0,-1-5 0,0 1 1,2-2-106,-2-3 0,5 2 0,1 0 0,4 1 93,1-4 0,6-4 0,1 3 365,1-3 0,4-5 309,8 0 1,0-2-1,8-2 1,4 0-112,4 0 0,-1-5 0,4-1 1,2-1-71,2 1 0,-4 1 0,0 3-248,2-3 15,-5 4 0,5-6 1,-5 7-132,2 0 114,-6 7 0,4-4 0,-6 7 0,0 0 81,-1-2 0,1 5 0,-2-4 0,-2 4-10,-1 2 0,-5-1 0,3 1 0,-2-1 28,-3 1 0,1 0 0,-1 1 0,2 2 140,-2 1 1,-1 0 0,-2-4-1,0 0 23,0-1 1,-2 2-1,-1 2-185,-2 2-22,-6-1 1,4-4-1,-4-1-402,1 1 261,0-1 1,-4 1 0,-1-2 0,1-2-183,-1-1 1,0-5-1,1 4 1,-1 1 44,1-2 0,-6 0 1,1-4-1,1 0-232,2 0 1,1-3 0,1-1 0,-1 0-627,1 0 0,-1-1 0,1-4 0,-1-5-1588,0-3 2708,7-8 0,-5 5 0,5-5 0</inkml:trace>
  <inkml:trace contextRef="#ctx0" brushRef="#br1">4741 4805 6322,'0'-15'1306,"0"7"0,0 0-381,0 3 1,0 2 168,0-6 1,0 4-273,0-5 1,0 0-518,0-4 0,-7 4 0,-2 2-96,-4 1 1,3-2 0,0 4 0,-1 0-57,-2-2 0,-3 6 1,-2-6-2,-1 1-84,-1 4 1,4-4-1,-2 6 118,-1 0-145,-7 0 1,8 0-1,-5 0 1,1 0 72,-1 0 0,5 1 1,-1 4 458,3 5-346,-5-4 1,5 7 0,-4-3-1,6 3 120,4 2 0,-3-6 0,5 1 1,-2 1-185,0 2 0,5 2 1,-3 1-1,2 2 23,3 1 1,-1 2 0,1-3-1,-2 3-58,2 2 1,2-4 0,1 6 0,0 0 5,0 3 0,0-4 0,0 1-86,0 0-32,0-3 0,0 5 1,0-4-40,0-1 6,6 6 1,-3-10 0,7 4 0,1 1-71,2 0 0,0-6 0,-2 4-157,-1 1 223,0-6 0,6 5 0,0-7 0,2 1-139,0-1 0,-5-4 0,6-2 1,-3 0 7,-1 0 1,1-4 0,2 1 0,1-4 45,-1-1 0,3 0 0,0 0 0,0-1-86,0-4 0,0-3 0,-3-7 1,2 0 9,-3 1 1,4-1 0,-3 1 0,-3-1 108,-4 1 1,-1-1 0,3 0 124,-3 1-44,3-1 1,-10 1 0,5-1 269,-2 1-196,6-7 0,-11 4 0,4-2 1,-3 1 27,-2-1 0,0 1 0,0-5 1,0 1-56,0-1 0,-5 4 1,-2-4-1,-1 0-30,-3 1 1,3 2 0,0-3-1,0 2-47,0 4 0,3-1 1,-3 0-1,1-1-274,4 1 0,0 2 1,-1 1-750,0 0 1,-3 3-1,4 0-409,-2 3 1,0-1-2104,5-5 3557,0 7 0,0-5 0,0 5 0</inkml:trace>
  <inkml:trace contextRef="#ctx0" brushRef="#br1">4945 5067 7609,'-10'0'-996,"0"0"996,7 0-12,-10 0 1,12 2 288,-4 3 1,2-4 824,-2 4-181,3-3 246,-4-2 212,6 0-195,0 0 1,6 0-569,4 0 1,4 0 0,4 0 0,3 0-204,2 0 0,-4 0 0,6 0 1,0 0-125,3 0 1,1 0 0,0 0 0,0 0-175,0 0 1,1 0-1,-1 0 1,1 0-92,4 0 0,-4 0 0,0 0 411,-4 0-343,5 0 1,0 0 0,4-2-1,-1-1 144,0-2 0,2 0 0,-4 5 419,2 0-415,7-6 0,-10 4 0,4-3 136,1 4-323,-6 1 0,6 0 0,-7 0 1,0 0 32,0 0 0,-1 0 1,-2 0-1,-2 0 61,2 0 1,2 0 0,1 0 0,-2-2-10,-3-3 0,9 2 0,-4-5 0,2 1-94,-1 4 0,0-3 1,-1 1-1,2 0-161,3-1 1,-5 4-1,1-3 1,-4 3-94,0 2 0,-3-4 0,-1-1 0,1 1 131,0 3 1,-5-1 0,1-1 0,-3-2 53,-1 2 0,-1 1 0,1 1-125,-1-4 1,1 2-107,0-7 0,-6 7 0,-1-4-120,-1 1 0,-4 4 1,-8-4-77,-4-1 0,-4 6 0,-2-4 0,0 1 21,1 0 0,-6 0 0,1-4 0,0 2 100,-2 3 1,3-4 0,-5 2 101,2 2 163,2-5 0,4 6 1,1-3-1,-1 2 82,0-2 0,1 4 0,1-6 361,3 1 238,-3 4-485,18-11 1,-8 12-1,13-4 1,1 3 127,2 2 1,6 0-1,2 0 1,0 0 34,0 0 0,0 0 0,-3 0 0,2 0 25,-3 0 0,1 2 0,0 3 0,1 4-85,-1 4 1,-3-3 0,-4 1 0,-1 4-164,1 3 1,-4 1 0,-1-3 0,-1 2 22,0 1 1,0 2 0,-5-3-247,0 2 117,0-1 0,0 1 0,-2-1-1379,-3-1 375,4-2 0,-6-6-2819,7-1 311,-6-5 3548,4 2 0,-4-19 0,6-3 0</inkml:trace>
  <inkml:trace contextRef="#ctx0" brushRef="#br1">8674 4907 7589,'10'0'268,"-2"-2"-24,-2-2 1,1 2 1099,-3-3-245,-2 3-288,5 2 130,-7 0-240,0 0-44,0-6-449,0 4 1,0-6 55,0 3-183,-7-3 0,4-1 0,-7 1 0,0-1 6,2 1 1,-5 3 0,4-3-1,-4 0-54,-2 0 0,-1 0 0,-2-3 1,-1 3 25,1 1 0,0-2 0,0 4 1,-3 0-3,-1-2 1,2 6 0,-2-4-1,-1 3 55,0 2 1,4 0 0,-4 0 0,2 0 74,3 0 1,0 2-1,1 1 220,-3 2-284,1 6 1,4-8 0,1 6 236,-1-3-257,7 5 0,-5-4 0,3 4 189,-3-1-161,-1 0 1,4 3 0,0 0-1,-1-2 117,-2 0 0,3 10 0,1-6 0,-3 1-45,-1 0 0,1-1 0,0-1 1,4 2-40,2 4 1,-4-4-1,5 4 1,2-4-96,1-2 0,2 2 1,-1 2-1,-3 2-26,-1-3 0,1 5 0,4-1 0,0 1 24,0 4 1,-5 2 0,0 1 0,2 0 7,1 0 1,2 0 0,0-1-87,0-4 70,0 4 1,2-7 0,3 4-113,4 0 16,-2-7 0,6 3 0,-4-5 0,4 2 55,2 1 1,-1 0-1,1-4 1,0 0-1,-1-1 0,6 6 0,-1-1 0,0-3-86,2-5 1,-3 2 0,5-4-1,0-1-75,-1-4 0,1 3 0,3-2 1,-2-2-61,2-1 0,1-9 0,3-3 0,-1-1 172,0 1 1,-5-7 0,0 2-1,1-1 77,-3 0 0,4 1 1,-6 1-1,-1-1-34,2 0 0,-5-4 0,4 0 19,-4 1-38,-1-5 0,-6 7 1,1-5-1,0 1-18,-2 1 0,-2-5 0,-6 3 0,0 0 1,0 0 1,0-10 0,0 2-1,0-2 5,0 0 1,-5 2 0,-1 0 0,-1 0-54,1 0 1,-1 0 0,4-1-1,-3 3-87,-2 3 1,3-4-1,-3 5 1,1 1-123,4 2 0,-3 4 0,-1 2 0,1-1-118,-1 0 0,-4 3 0,3 0 1,-2 4-765,0 2 1,5-4 0,-4 3 9,-3-1 0,6 3 1153,1-4 0,-3-1 0,0-5 0</inkml:trace>
  <inkml:trace contextRef="#ctx0" brushRef="#br1">9752 5126 9638,'-8'0'2934,"0"0"-768,3 0-1001,3 0-437,-4 0-124,6 6 98,0-4-375,0 4 1,1-6 401,4 0-537,3 0 0,2 0 0,0 0 0,1 0 0,2 0 0,6 0 0,2 0 0,2 0-76,3 0 1,1 0-1,3 0 1,-1 0-116,0 0 1,-2-5 0,-1 0 0,-2 2-116,2 2 0,0 1 1,-1 0-1,-4-2 55,0-3 1,-5 3 0,2-4-1,-5 1-261,-4 0 1,-5-1-98,0 1 270,-2 3 0,-2-6-419,0 3 227,-6 4 1,-3-11 0,-5 8-1,-1 0-317,1 3 0,-6-4 0,-1 0 0,0 0 145,0-1 0,-3 4 0,4-3 0,3 4 348,0 1 0,-2-2 0,0-1 223,1-2 1,2 0 260,1 5 87,7-6 0,8-1 0,10-4 0,3 3 86,1 1 1,1 2 0,1 4 386,3-4-662,-2 3 1,4-4 0,-7 6 0,2 0 67,4 0 0,-4 0 0,3 1 0,-2 3 18,-3 0 0,1 6 0,-1-3 1,-1 1-107,-3 3 0,1 2 0,-6 2 1,0 1-270,1 3 1,-4-1-1,3 6 1,-3 1-361,-2-3 0,0 4 0,0-6 0,-2-1-445,-3 2 1,3-5 0,-4 2-1353,0-7 0,6 1 349,0-7 1,6-2 1877,9-8 0,6-3 0,1-7 0</inkml:trace>
  <inkml:trace contextRef="#ctx0" brushRef="#br1">10699 5009 7578,'-2'-13'0,"-1"2"1085,-2 1-404,0 0-272,5-4-237,0 6 79,0-5-68,0 11 0,0 2 1,2 10-1,1 3 571,2 1 1,4 7 0,-4 2 1610,-2 0-1656,6 4 1,-8 1 0,6 6 0,-2 0 156,-1 1 1,1-2 0,-3 4 0,1 0-371,2 0 0,0 2 0,-5 5 0,0 0-353,0-1 1,0-4-1,0-2 1,0-1-455,0-4 0,0-2 0,0-6 0,0-5-976,0-3 0,0-6 0,1-2-1084,4-1 1918,-3-2 1,4-7 0,-6-3 239,0-5 0,0-3 0,0-1 1,0-1 172,0 1 1,-1-7-1,-2-2 1,-2-1 44,1-1 0,3 1 0,1-5 0,0-2 104,0-3 0,0 2 0,0-5 0,0-1 21,0 1 1,1 3 0,3-5 0,2 1-69,2 0 0,2-2 0,4 6 0,1 0 17,0-2 1,-1 7 0,2-2-1,2 7-68,2 3 0,1 2 0,-4 6 0,3 3 5,-2 5 1,-2 3 0,-2 2 464,1 0-346,6 0 0,-10 2 0,4 1 0,-2 4 118,0 1 1,1 0 0,-1 3 723,-3-1-632,3 0 1,-10 4 0,5 1 0,0-1 125,1 1 0,-6 0 0,2-1 1,-4 1-253,-1-1 1,-1 2 0,-3 2 0,-2 2-287,-2-3 1,-2 1 0,-6 0 0,-2 2-211,-1-3 1,-7 4 0,3-1 0,-1-2-744,0-2 0,-1-2 1,-2-1-1,1-3 40,2-5 0,1 1 0,-3-1 0,3-2 78,2-1 0,2-8 1,4-4-588,1-3 1154,-1-8 0,6 3 0,0-6 0,3-2-348,3-2 0,1-1 683,2 0 0,7 0 0,1 0 0</inkml:trace>
  <inkml:trace contextRef="#ctx0" brushRef="#br1">11077 4543 7578,'-8'-2'1223,"3"-3"-82,4 4 1,-6-6 236,-2 7 0,0 0-1051,0 0 1,4 7-1,-5 2-212,-1 4 0,3-3 0,0 0-221,1 1 85,-4 2 1,4 2 0,-4-1-577,1 1 373,7-7 1,-8 5-518,6-3 69,0-4 530,5 1 0,0-9 0,2-3 0,1-5 95,2-3 0,6 0 0,-3 2 0,2 1 52,0-1 0,-6-2 0,6-1 198,1-1 0,-2 5 0,0 1 50,3-3 1,-4 6-1,1 1 357,3 3 0,1 2 624,1 0-922,-6 0 1,4 2 0,-6 3 478,2 4-585,-5-2 1,6 6 0,-6-3 51,2 3-258,0-5 1,-1 5 0,1-4-625,-2 4 1,-1 2-1,-2-1-2458,0 1 0,0-5 3082,0-1 0,-6 1 0,-2 5 0</inkml:trace>
  <inkml:trace contextRef="#ctx0" brushRef="#br1">11704 4863 14356,'14'0'482,"1"0"1,4 0 0,1 0 0,-3 0-742,0 0 0,-3 0-2140,1 0 945,-1 0 1454,1 0 0,-1-6 0,1-2 0</inkml:trace>
  <inkml:trace contextRef="#ctx0" brushRef="#br1">11660 5009 8060,'0'10'1560,"0"-1"1,2-5 0,2 1-1,6-4-1758,3-1 1,2 5 0,-1 0-1044,1-2 0,-1-1 0,1-2 1,-1 0 1240,1 0 0,0 6 0,-1 2 0</inkml:trace>
  <inkml:trace contextRef="#ctx0" brushRef="#br1">12563 4951 7481,'0'-15'0,"2"2"-64,2 4 1122,-2-4-531,5 4 1,-7 0 491,0-1-626,0 0-1,0-4 118,0 6-117,0-5-46,0 5-209,-7 0 0,4-5 0,-7 4 0,-1 0 179,-2-1-268,-2 7 1,6-5 0,-3 5 457,-4-2-374,8 0 0,-16 5 0,9 1 749,-1 4-617,0 3 0,1 7 1,2-1-1,2 3 159,1 2 0,2-1 0,-3 6 1,3 2 28,1 2 1,-2 6 0,4 1 0,1 1-204,3-1 0,1 6 0,0-2 0,0 4-191,0 6 0,0-5 1,0 1-1,1-6-270,4-4 1,3-1 0,5-4 0,-1-3 4,-3-3 1,1-3 0,5-8-1,-1-1-138,1-3 0,-1-5 1,1 1-118,-1-4 350,8-7 1,-6-2 0,3-7 0,-3 0-51,-1 1 0,-1-6 0,-1-1 0,-1-1 71,-3-4 1,-5 3-1,2-1 1,-1 0 211,0 1 0,0-5 1,-5 4-1,0-2 177,0 2 0,0-4 0,-2 4 0,-1-3-110,-2-2 0,-5 4 1,4 1-1,-1 0-615,1 1 0,-1-4 1,4 4-2196,-2 0 1980,0 2 1,5 7 0,0-1-1436,0 0 1447,0 1 1,0 4 628,0 0 0,0 7 0,0-3 0</inkml:trace>
  <inkml:trace contextRef="#ctx0" brushRef="#br1">12913 5388 7578,'-7'8'1131,"4"5"-135,-7-3 0,7-2 1,-4 0-542,1-2-971,4-1 0,-4-7 0,6-2-78,0-6 0,5-5 0,1-3 594,2-1 0,2-7 0,5 3 0</inkml:trace>
  <inkml:trace contextRef="#ctx0" brushRef="#br1">13233 4936 7578,'-2'-13'610,"-2"4"-226,2 2 1,-9 1 310,6-4-396,0 3 0,0-1 101,0 3-303,0 4 1,7-11-1,3 6 46,5-2 1,-2 5 0,1-4 0,3 2 164,1 0 0,1-4 1,2 4-1,2 0 129,2-1 1,-1 4 0,-4-3 0,-1 3 37,1 2 0,-1 0 0,1 0 1,-1 0-105,1 0 1,0 5-1,-1 2 1,1 1-161,-1 3 1,-6 4 0,-3 3-125,-3 1-27,-2 7 0,0-3 1,0 4-96,0-3 16,-7 4 0,-2-1 1,-11 9-815,-4 1 516,-4-4 1,-2 4 0,-3-5 0,-2 2-122,-3-1 0,4 2 0,-3-2 1,2-4 260,2-3 0,7-9 1,4 3 620,1-4 0,9-3 0,12-3 309,8-5 0,12-4 0,3-1 1,1 0 4,0 0 1,0 2-1,6 1 1,-1 2-199,0-2 0,0-1 0,0-2 278,0 0-654,0 6 0,0-4 0,-1 3 0,-4-4-60,-4-1 0,1 0 0,-2 0-2011,-1 0 817,-8 0 1,-2 0-1,-5-1 1,2-4-944,-2-5 1,-1 2 0,-1-2 0,3-3 2012,0-4 0,8 0 0,-4-4 0</inkml:trace>
  <inkml:trace contextRef="#ctx0" brushRef="#br1">13874 4776 7578,'8'-15'3210,"-1"9"0,-7 6-1840,0 8 0,-5 11 1,-2 6-1,1 2-714,-1 2 1,1 5 0,3 2 0,-4 1-131,-1 4 1,5 1 0,-4 1-135,1 1-311,4 0 0,-4 4 0,6 1-332,0-2 224,0-8 0,0 1 0,1-6-418,4-1 194,-3-9 1,11 2 0,-4-7 0,6-3-285,4-4 1,-1-6 0,7-6 0,0 0 146,3 0 1,1-1-1,0-4 1,0-5 177,0-3 1,1-3 0,-3-2-1,-1-3-53,-2-2 1,-1 4 0,1-5-1,-4-1-52,-4 3 0,-6-4 1,-2 5-1,-2-2 128,-3-3 0,-1 5 1,-4 0 127,-2 0 7,-5 5 0,-5-4 0,-1 9 242,1 1-159,-1 7 1,1-3-1,-1 6 515,0 0-305,1 6 1,1 2 0,2 7 0,1-1 202,-1 1 1,2 4 0,1 2-1,0 0-71,0 1 1,5-1-1,-4-4 1,3 4-382,-1 2 1,0-5 0,5 1-1,0-3-1163,0-1 1,0 0 0,0-1-5258,0 1 6428,0-1 0,6 1 0,2-1 0</inkml:trace>
  <inkml:trace contextRef="#ctx0" brushRef="#br1">16933 872 7578,'-2'-13'492,"-3"3"0,4-3 848,-4 3-785,3 4 1,2-7 1218,0 3-989,0 4 0,2-1 0,1 9-188,2 3 0,0 3 1,-5 7-1,0 1-225,0 3 1,0 4-1,2 6 1,1 2-270,2 3 1,-1-4 0,-4 6 0,2 0-45,3 2 0,-3-2 1,2 0-1,0-2-213,1 0 0,-4-4 1,6-4-1,-3 0-135,1-5 1,5-3 0,-3-5-431,1-3 466,-5 3 1,10-13-354,-3 0 442,2 0 1,-2-13-1,-2 3 1,0-5-144,0-4 0,-3 3 1,3-5-1,0 0 56,1-4 1,-5 3-1,5-1 1,-1 1 136,0-1 1,-5-1-1,3-4 1,-1 2 48,0 2 0,0 0 0,-5-4 0,0 2-68,0 2 0,0 1 1,0-3-1,0 4 14,0 1 1,0-4 0,0 6-1,0 1 136,0 2 1,0 1 166,0 1 0,0 4 368,0 0-137,0 7 220,0-3 0,2 17 0,1 4-199,2 1 1,0 0 0,-4 0 0,2 2 6,2 1 0,0 7 1,-3-3-1,1 1-73,2 0 1,0 1 0,-5 4-1,0 2-141,0 3 1,0-4 0,1 4 0,3-3-419,0-2 1,1-4 0,-5-1 0,0 0-335,0-1 1,0-2 0,0-7-2013,0 1 0,0-9 2535,0-6 0,7-6 0,1-9 0</inkml:trace>
  <inkml:trace contextRef="#ctx0" brushRef="#br1">17486 726 7605,'-14'7'418,"-1"1"1,2 6 397,4 1 0,-3-1 0,7 1-106,2 0 0,2-1 0,1 1 0,1 1 41,4 3 0,2-3 0,4 5 0,-1-1-61,1-1 0,2 2 0,1-3 1,-1 3-317,-3 2 0,1 0 0,-4 2 1,-1-2-608,1-2 0,-1 5 0,-2-3-1826,0-1 1653,1 6 1,-5-12 0,0 5-2021,0 0 1861,0-5 0,-5 5 0,-1-6 0,-2-2-63,-3-3 0,2 3 0,0-5 446,-3 0 0,-1-2 0,-1-6 408,-1 0 1,7-6-1,3-4 60,4-3 0,1-1 0,1-1 0,4 0 87,5 1 0,3-1 1,1 1-1,3-1-74,2 1 1,-1-1 0,5 0-1,-1-1-130,1-3 0,1 1 0,5-5-125,0 2-41,1-5 0,-1 5 0,-2-5 0,-1 1-26,-2-6 1,-1 2-1,1-4 103,-4 7-55,-11-1 0,3 4 1,-7-4-1,-2 2-59,-2 6 1,-7 8 0,-4 3-10,-3 1 1,-1 2 0,-1 7 0,1 3 51,-1 4 1,0 4 0,1 2-1,1 0 197,3-1 1,-3 5 0,5 1-1,-2-1 216,1 2 0,6-3 0,-2 5 0,3 0 14,2-1 0,0 1 0,0 3 0,0-4-256,0-1 1,7 4 0,2-6-168,4-1 12,2 5 0,4-9 0,1 2-1380,-3-4 708,0-9 0,-3 5 1,1-5-1852,-1 2 0,-1-7 2498,-3-7 0,3-4 0,-5-2 0</inkml:trace>
  <inkml:trace contextRef="#ctx0" brushRef="#br1">19001 741 7977,'0'-10'2356,"-1"2"1383,-4 1-2669,3 3 0,-4 12 1,6 5-238,0 4 1,0 4 0,0-1 485,0 4-1056,0 10 1,0-2-1,0 6 1,0-1-40,0 0 1,0 0-1,1 4 1,3-2-337,0 1 1,1-4 0,-3-4 0,1-4-169,2-4 1,0-6-1,-3 0 1,1-5-1593,2-4 1,1-6 1299,-1 2 1,-2-10 0,5-4 0,-1-6 357,-4-4 1,3-2-1,-1-5 1,0 2 61,2-2 0,-4-7 0,5-1 0,-2 0 4,-2-1 1,2 4 0,-1-3 0,0 3 78,1 2 1,-4 2-1,4 2 264,1 6-137,-5 3 1,6 8 817,-4 3-566,-2 3 1,9 9-1,-6 2 1,0 6 193,2 4 0,-4-1 0,5 6 0,0 2-129,0 2 1,-3 1 0,3 0-1,0 0-215,0 0 0,-4-1 0,2-2 1,0-4-104,4-1 1,-2 5-1,2-3 1,0 0-542,-2-4 1,5-8 0,-4-3-454,4-1 0,2-4 555,0-8 0,-6 2 0,-1-7 459,-1-1-43,-2-2 1,-5-6 0,0-2 0,0 0 191,0 0 1,0-4-1,0 4 1,0-1-118,0-4 0,0-2 1,0 1-1,0 1-574,0 1 1,-2 1 0,-1-5 0,-4 0-343,-1 0 1,3 1-1,-3 2 1,2 4-806,3 1 1612,1-5 0,-5 3 0,-1-6 0</inkml:trace>
  <inkml:trace contextRef="#ctx0" brushRef="#br1">19555 668 7578,'0'-15'1436,"0"1"-293,0 6 0,0 3 1,0 10 1062,0 4-1736,0 4 1,1 7 0,3 1 0,1 3 495,-2 7 0,-2-2 0,-1 7 217,0-1-993,0 2 0,5 2 0,0 0 0,-2 0-158,-1-2 0,-2 5 0,0-5 0,0 1-768,0-4 1,5-5-1,0-3-786,-2-2 0,0-8 1050,2-1 0,-3-9 1,3-11-1,-4-4 599,-1-4 0,0-2 0,0-1 57,0-4-214,0 4 1,0-10 0,0 5 299,0-1-178,7 4 0,-6-10 0,4 6 0,-3-3-26,-2 1 0,1 2 0,3-4 0,0 3-259,0 2 0,4-3 1,0 4-1,2 2-104,-1 2 0,-1 2 1,4-1-1,-3 2 118,3 3 1,1 4 0,1 6-1,1 0 234,-1 0 0,1 0 0,-1 0 1,1 2 600,0 2 1,-1 5 0,-1 7 427,-3 3 0,1-3 1,-6 5 59,-2 0-957,-1 2 0,-2 6 1,0 0-1,0 0 54,0 1 1,0-1-1,0 0-185,0 0-15,0-6 0,0 3 1,0-5-626,0 1-101,0-4 0,0 3 1,2-8-1193,2-3 1,0-4-1,5-6-2256,3 0 4133,1-6 0,1-9 0,1-7 0</inkml:trace>
  <inkml:trace contextRef="#ctx0" brushRef="#br1">20356 814 7578,'-2'-15'-70,"-2"0"0,-3 1 1,-4-1-1,1 2 346,-1 4 0,-4 2 0,-3 7 363,-1 0 1,-1 7 0,6 2-1,-1 4-84,1 2 0,-1 4 1,2 2-1,2 0 210,1 0 0,5 5 0,-3-3 1,0 1-64,0 0 0,5 1 1,-2 4-173,3 0-432,2 0 1,0 0-1,0 0 1,2-1-120,3-4 1,1 2-1,6-5-492,-3 2 412,1-5 0,5 1 0,-1-8 1,1-3-108,-1-1 0,1-2 0,-1-7-123,1-3 0,0-3 0,-1-6 0,1-3-98,-1-2 0,-4 1 0,-2-6 0,0 0 238,0 1 1,-4-4 0,0 2 0,0-2 803,0-2 0,-2-1 0,3 1 0,-3 0-1328,-2 0 0,0 0 0,0 1-1335,0 4 1952,0 3 1,0 2-1,-2 1 1404,-3 5 252,3 5-1090,-4 8 1,6 6 0,0 4 0,0 5 74,0 4 0,5 2 0,0 5 0,-2-2-148,-1 2 0,2 2 0,1 1 0,-1 2-67,-3 2 0,-1-2 1,0 3-1,0-3-227,0-2 1,0 0 0,2-1 0,1-4-1088,2-5 1,0-2 0,-5-3-1404,0 1 1,1-7-1,4-5 2389,5-6 0,3-5 0,1-7 0</inkml:trace>
  <inkml:trace contextRef="#ctx0" brushRef="#br1">20808 697 7578,'0'-10'8182,"0"1"-7378,0 5 1,1 14 0,2 11 0,2 3-345,-1 4 1,-3-1 0,-1 4 1155,0 3-1169,7-3 0,-6 11 0,4-5 0,-3 2-17,-2 0 0,0-5 0,0 3 1,0-3-1096,0-6 0,0 1 0,0-7 0,0 1-6846,0-4 7511,0-2 0,-7-3 0,-1 1 0</inkml:trace>
  <inkml:trace contextRef="#ctx0" brushRef="#br1">20560 959 8815,'16'0'5735,"4"0"-5279,4 0 1,5 0 0,3 0-1,4-1-1744,1-4 1,7 3-1,4-4 1288,-1-1 0,-1-1 0,-3-7 0</inkml:trace>
  <inkml:trace contextRef="#ctx0" brushRef="#br1">17093 1790 7578,'8'-15'1365,"-1"7"572,-7-5-1277,0 11 0,0-3 0,1 10 566,4 5 0,-3 5 0,3 4 1267,-4 5-2163,-1 4 1,5 3-1,0 1 1,-2 4 45,-1 1 1,3-3-1,0 5 1,-1-1-423,3 0 1,-5 2 0,4-6 0,-1-1-459,0-3 1,0-5 0,-5-3-972,0-1 0,4-9 978,1-12 0,0-4 0,-5-9 450,0-3 18,0-8 0,0 6 0,2-6-173,3-2 123,-4-2 0,6-6 1,-7 0-1,0 0 50,0-1 0,5 2 1,-1-4-1,1 0 75,2 0 1,-6 4 0,6-1 0,-2 5 54,0 5 1,-1 8 0,-2 8 94,3 1 1,-2 4 0,5 8 0,-1 6 224,-4 7 1,5 5 0,0 6 0,2 0 82,0 0 1,-1 0-1,4 0 1,-2 0-490,-1 1 1,0-1-1,4 0 1,-1 0-150,-3 0 1,3 0 0,-5-1 0,2-2-416,0-2 1,-6-5 288,6 6 34,-7-7 346,10 3-140,-11-13 0,9-8 0,-6-10 0,0-3 130,1-2 1,-4-1 0,5-3 0,-3-5 45,1-4 1,0-1 0,-5 1 0,0 1-39,0-2 1,0 3 0,0-8 0,0 3-59,0 2 1,0 0 0,0 0 0,0 0-375,0-1 1,0 3 0,0 1-2293,0 2 1941,-6 6 1,4 2 0,-3 6-2791,4-1 2493,1 4 0,1 1 962,4 6 0,10 0 0,7 0 0</inkml:trace>
  <inkml:trace contextRef="#ctx0" brushRef="#br1">17749 2212 7578,'14'0'508,"1"0"-189,-1 6 1,1-4 1078,-1 3-1039,1-3 0,-5-2 0,-2-2 0,0-1 144,0-2 0,2-6 0,3 1 0,-2-3 40,-1-2 0,-7-1 0,3-2 1,-1-3-302,0-1 1,0-1 0,-5-3 0,0 2-413,0-2 1,0-2 0,0 1-1,-2 1-493,-2 2 0,0 7 0,-5 1 0,-3 7 300,-1 2 0,-1 2 0,-1 5 1,1 2 237,-1 3 0,0 4 0,1 9 938,-1 2-631,1 6 0,1-4 1,1 7 1343,3 0-1093,6 1 1,-4-1-1,7 0 1,0 0 37,0 0 0,0 0 0,2 0 0,4-1-181,9-4 0,-1-3 1,6-6-1,-2-1-31,1 1 0,-3-2 0,4-3 0,-4-6-285,-2-2 1,1-2 0,-1 0 0,1-2-1282,0-2 0,-2-6 0,-2-8 0,-1-3-1734,1-2 0,-3 1 3041,2-3 0,-1-9 0,6 4 0</inkml:trace>
  <inkml:trace contextRef="#ctx0" brushRef="#br1">18462 1746 11682,'-8'1'4336,"3"4"-3462,4 5 1,1 8-1,0 3 1,0 2 134,0 2 1,5 8-1,1 2 1,1 1-431,-1 0 0,1 4 0,-4-1 0,2 1-424,-2-1 0,0-3 0,0-5 0,2 1-1109,-2 2 1,-1-5-1,-2-6 1,0-2-2355,0-3 1,0-7-719,0-1 3011,0-7 0,0-10 0,2-12 310,3-7 0,-4-3 0,6 0 1,-2-2 704,-1-3 0,8 3 0,-4-4 0</inkml:trace>
  <inkml:trace contextRef="#ctx0" brushRef="#br1">18695 1833 7578,'5'-14'670,"0"-1"1,0 5 704,-5 1-612,0 5-563,-6 4 1,-3 9 0,-7 7-118,-3 3-55,3-3 0,-10 12 0,5-2 613,-2 6-343,-1-1 1,1 4 0,4-5 0,3-3 217,1-3 0,5 2 0,2-6 0,2-2-61,2-2 0,6-3 0,6-4 1,7-2-231,1-1 1,5-4 0,0 3 0,2-4-539,3-1 0,1 0 1,2 0-1,0 0-2806,0 0 0,1-4 3119,-1-1 0,0-7 0,0 4 0</inkml:trace>
  <inkml:trace contextRef="#ctx0" brushRef="#br1">18958 1760 7578,'-15'0'3365,"7"2"1,3 3-1853,4 5-980,1 9 0,0-1 0,0 6 930,0 2-1141,0 8 0,4-3 0,1 4 827,-2 1-943,-1 1 0,3 0 1,0-3-1,-2-3-197,-1-2 0,-1 0 0,3-1 0,0-4-797,0-4 0,-3-4 0,-1-2 0,0 1-3412,0 0 3567,7-7 0,-6-8 0,4-10 1,-2-3 494,2-2 1,-3-4 0,3-2 0,-4-2 133,-1-3 0,0 4 0,0-3 0,0 0-63,0-3 0,0 2 0,0 0 1,0-1-63,0 1 1,0 0 0,0-2-1,2 3-150,3 0 1,-4 3 0,6-4 0,-2 3 79,0 2 1,4 2-1,-2 6 505,1 3 1,2-1-1,4 6 126,1 1 0,-6 9 0,0 5 0,-1 3 233,0 2 0,1-1 0,4 1 1,-1-1-62,-3 1 1,-4 4 0,3 1 0,-1-1-66,-4 2 0,4 0 0,-3 5 0,1-2-29,2 2 1,-6 2 0,4 1-250,-3 0-222,-2 0 0,0 0 0,0 0-1158,0 1 128,0-8 1,0 4 0,0-6-2129,0-3 1,0-9 3118,0-8 0,6-6 0,2-9 0</inkml:trace>
  <inkml:trace contextRef="#ctx0" brushRef="#br1">19424 1775 7578,'-15'15'412,"1"-1"0,1 7 1,1 3-1,3 4 369,-3 1 0,6 2 0,-1 1 0,3 4-194,-1 1 1,0-5-1,6 2 1,3-1-519,1 1 0,6-8 1,0 1-318,7-4 274,-2-4 1,7-9 0,-5-2 0,1-1-6,-1-4 1,3-2-1,-2-2 1,-1-2-348,-2-2 1,-3-8 0,-1 0-321,-3-5 550,-5-1 0,7 2 1,-6 0-1,-2-4 283,-1-2 0,-2 5 0,0-3 0,0 2-24,0-1 0,-5-4 1,0 4-1,0 1 24,-1-2 0,2 3 0,-4-6 0,2 0-1408,2 1 0,-2-3 1,1 5 1220,2-2 0,-5-1 0,0-5 0</inkml:trace>
  <inkml:trace contextRef="#ctx0" brushRef="#br1">19715 1775 7578,'8'0'4253,"4"2"-2686,-8 2 1,1 9 0,-5 7 1145,0-2-2136,0 4 0,5 1 0,0 6 0,-2 0 31,-1 0 1,3 5-1,0 0 1,-2-1-417,-2-3 1,-1 4-1,0-1 1,0-4-562,0-3 0,5-3 0,0 1 0,-2-5-1496,-1-3 0,4-7 485,4-5 0,1-5 0,-1-7-32,-5-7 1117,3-3 1,-6-3 0,3-3-153,-4-4 358,-1-1 1,5 0 0,0 0 0,-2 0 167,-1 0 1,-1 0 0,3-2 0,0-2 166,0 0 1,2 3 0,-1 6 0,0 0 414,1 1 0,-4 2 0,4 8 147,1 3 0,-1 1 0,6 9-181,-3 6 1,0 7 0,2 7 0,-1 4-316,1 3 1,0 3 0,1-1 0,-3 0-331,3 0 1,1 5 0,0 0 0,-2-3-19,-1-5 1,-1 1 0,6-3 0,-1 2 16,1-1 0,-5-4 0,-2-7 91,-2 1-86,6-1 0,-4-6 0,6-3-111,1-3 1,-6-4 0,0-3 0,-1-4-271,0-4 1,1-2 0,4-1 0,-1-3 271,-3-6 1,-4-1 0,3 0 0,-1 2 293,-4-2 1,-1 0-1,-2 0 1,0 2 253,0-2 1,0 0 0,-2 1 0,-1 0-333,-2-1 0,-5 4 0,4-1-2369,-2 2 1718,5 2 0,-10 4 0,4 0-4118,1 1 2478,-5-1 2198,12 7 0,-19-5 0,4 5 0</inkml:trace>
  <inkml:trace contextRef="#ctx0" brushRef="#br1">20720 9671 7578,'-1'-8'1575,"-4"3"-915,3-3 1,-6 6 748,3-3-1106,4 4 1,-6 7 0,5 4 82,-2 3-293,2 1 1,-6 7-1,5 2 1,-4 3 74,-1 3 1,-2-3-1,-3 8 1,2-2 24,1 2 0,-1-1 0,-7 4 0,-1-2-202,1-2 0,7-2 1,1-4-1,-1-1 88,-2-2 1,5-6 117,3 1 1,3-10-866,2-9 1,2-7-1,1-9 1,3-2 516,3-1 0,-5-7 1,6 2-1,0-4 513,-2-1 0,5 0 0,-3 0 77,3-1-394,1 1 0,-4-1 0,0-3 0,1-1-237,2 2 0,1 1 0,1 2 1,-1 0 22,1 0 0,-5 4 1,-1 3-1,1 1 43,-2 3 1,4 2 0,-6 1 95,2 1 1,-3 5 0,5 5 176,1 2 0,-4 4 1,-1 1-1,-1 3 120,0 2 0,4 2 1,-4 5 548,-1-1-606,4 7 0,-7-3 0,6 5 0,-2-1 195,-1 1 1,6 1-1,-3 4 1,-1-2-86,1-2 0,2 0 0,-2 5 0,1 1-79,3-1 1,-3 0 0,0 0 0,-1-1-162,-4-4 0,4 3 0,-3-2 0,0 1-480,-3-2 1,-1 2 0,0-7 0,-1-1-1191,-4-2 0,2-3-893,-7-3 1,0-4 2482,-4-6 0,-1 0 0,0 0 0</inkml:trace>
  <inkml:trace contextRef="#ctx0" brushRef="#br1">20487 9904 7864,'-6'-8'3542,"4"-5"-2820,-4 11 0,7-9 962,4 6-1364,3 0 0,8 5 0,4 0 0,2 0-164,1 0 1,5 0 0,-4 0 0,3 0-658,2 0 1,1 0-1,0 0 1,3 0-1204,1 0 1704,6 0 0,-9 0 0,5 0 0</inkml:trace>
  <inkml:trace contextRef="#ctx0" brushRef="#br1">21361 9685 7578,'-8'-6'444,"0"-1"0,3-4-5,-5 1 1,2 7-1,-1-3 1,-3 1-252,-1 0 1,-1 2 0,-2 6 0,-2 3-250,-2 2 1,-4 2 0,5 6-454,1 4 465,2-4 1,1 5 0,2-6 0,2-1-43,1 1 1,7-6 0,-2 1 434,3 1 0,2-3 0,2 1 1,3-1 313,5 0 1,-2-3 0,1 4 0,3 1-306,1-2 0,1 5 0,1-3 1,-1 1-217,1-1 1,4 3 0,1-5 0,-1 2 6,2-1 1,-5-1 0,5 2 0,-1-3 87,-1-1 1,6-3-1,-6 5 1,-1 0-109,-2 1 0,-2-5 0,-1 6-177,-3 1 28,-3-4 1,-3 6-1,1-3 1,-1 3-216,-3 1 0,-2 1 0,-4-1-1035,-5 1 923,-3 6 0,-2-5 0,-1 3 0,-1-2-95,-3-3 1,-4 1 0,4-1 0,1-1 229,-2-3 1,5 1-1,-5-6 1,1-2-1,1-1 1,-1-2 0,6 0-1,-1-2 45,1-2 0,-1-9 1,1-7-1,1 1-86,3-2 1,-1 5-1,6-5 1,2 1-1151,1 1 1408,2-7 0,0 10 0,0-5 0</inkml:trace>
  <inkml:trace contextRef="#ctx0" brushRef="#br1">21827 9700 7578,'-19'0'0,"-1"0"0,1 0 0,4 0 0,1 0 0,-1 0 0,1 5 0,-2 1 1207,-4 2-891,10-5 1,-9 10-1,9-3 1,-3 3 101,-1 2 0,4-1 1,2 1-47,1-1 0,3 1 0,4-1 0,1 1-176,4 0 1,3-6 0,7 1 0,-1 1 29,1 2 0,1-3 0,2-2 0,1 0-12,-1 0 0,-2 0 0,-1 4 1,-1-3-118,1 3 1,0-1-1,1 0 1,0-1 13,-2 1 0,4-2 0,-8 0-106,3 3 22,-5 1 0,3 1 0,-6 1-90,-2-1 1,-1 6 0,-4-1-1,-2-1-437,-6-2 0,-3 4 0,-3-1 0,-2-1-82,-1-2 1,-1-3 0,6-2 0,-1-3 196,0-1 0,1-2 0,-1-5 0,1 0 204,-1 0 0,2-7 0,2-4 1,1-5-77,-1-4 1,3-6-1,0 2 1,1-3-1357,4-3 1613,1 1 0,-4 0 0,-2 0 0</inkml:trace>
  <inkml:trace contextRef="#ctx0" brushRef="#br1">22060 9700 7578,'0'-8'1997,"0"3"0,0 11-1380,0 9 0,0 1 1,0 8 774,0 2-1041,7 2 1,-6 6-1,4 0 707,-3-2-811,4 5 1,-4-4-1,4 4 52,1-1-272,-5-2 1,9-5 0,-5 0 0,2 0-111,4 0 1,1-6 0,1-4 0,1-4-154,-1-6 0,3-2 0,0-7 0,3 0-160,-2 0 0,-2-8 0,-2-5 0,1-5 202,-1 0 1,-1-4-1,-1-1 1,-3-1 184,3-1 1,-6 1 0,1-5 0,-2 0-220,-1 0 1,1 0 0,-5-1-697,0 1 656,0-6 0,0 4 0,0-3-440,0 3 578,0 9 0,-5-4 1,-1 6 260,-2 2 26,5 2 0,-9 7 0,6 0 920,-2 3-948,-2 1 1,2 12 0,3 2-81,3 4 1,7 3 0,2 2 0,-1 3 262,1 2 1,-1 0 0,-3 2 0,2 0 308,-1 1 1,2 1-1,-1 2 408,-2 0-804,-1 1 1,3-1 0,-1 0-206,0 0-19,-3 0 0,-1 5 0,0-1 0,0-4-47,0-3 0,0-9 0,0 3 0,0-4-1706,0-1 1,0-9 1751,0-6 0,-6-6 0,-2-9 0</inkml:trace>
  <inkml:trace contextRef="#ctx0" brushRef="#br1">22628 9671 11539,'0'14'1020,"0"1"0,0-1 1,0 3-464,0 2 1,5 9 0,0 7 542,-2 2-831,5 2 0,-4 0 1,4 0-282,-2 1 13,6-4 1,-9 0 0,5-7-908,-2 0 445,-1 0 1,-5-6-1,2-6-2174,3-5 2339,-4-6 0,6-12 0,-7-4 0,0-3 238,0-1 1,0-3-1,0 0 1,0-4 82,0-2 1,-5 0-1,0-3 1,2 2 150,1-2 1,2 3 0,0-1 0,0 0 7,0 1 1,0-4 0,0 4 0,0-1-73,0-1 0,0 6 0,2-4 1,1 2-32,2 4 1,6 5 0,-3 3 0,2-1 70,0 2 1,-1 1-1,8 7 1,0 2 296,3 3 1,1 3 0,-3 6-1,1 1 241,-1 0 1,-2 4 0,-1 2 0,-2 0-306,-4 0 0,4 5 1,-5-3-1,0 1-240,-3 0 1,-3 0 0,-2 6 0,0-1-224,0 0 1,0-2 0,0-1-1001,0-1 673,0-1 1,-5-1-1159,0-4 915,0-3 0,4-8 167,-4-3 447,3-3 1,-4-9-1,6-3 1,0-2-16,0-3 0,0-4 0,0-2 1,0-2-57,0-3 0,0 0 0,0 0 1,0 2 24,0-2 1,1 0 0,3-1-1,1 1 67,-2 0 0,3-5 1,1 8-1,-1-1 62,1 0 0,-1 1 0,-3-1 0,4 6 95,1 7 1,2-2-353,4 3 217,1 4 1,-1-1 0,1 7-192,-1 0 171,1 7 0,0-4 1,-2 7 747,-4 1-505,4 2 0,-5 3 0,5 2 0,-1 1 362,-3-1 0,-4 3 0,3 0 0,0 0-272,0 0 1,-3 5 0,3-3-1,-1 1-261,-4 0 1,-1 1 0,-2 4 0,0 0-85,0 0 0,0-1 0,0-4 0,0-3-918,0 0 1,0-5-4293,0 3 4103,0-2 1,0-16 0,0-7 1129,0-10 0,13-7 0,3-6 0</inkml:trace>
  <inkml:trace contextRef="#ctx0" brushRef="#br1">23502 9671 7607,'0'-8'3832,"0"3"-3318,0 10 1,2 8 0,1 8 1291,2 1-1354,6 3 1,-9 9-1,3 1 1,-2 2 385,2 4 0,-3-1 1,2 1-1,0-2-525,1 1 1,-4 1-1,4-1 1,-3-3-568,-2-1 0,0-4 1,0-6-1,0-3-271,0-2 0,0-2-966,0-4 1,0-9 1149,0-6 0,0-6 0,0-10 0,0-2 152,0-2 0,0-4 0,0 3-326,0-2 401,0-1 1,0-10-1,0 0 1,0 0-9,0-1 1,0 4-1,0-3 1,0 1 163,0-1 0,0-1 1,0-4-1,1 5-1,4 3 1,-2 2-1,5 0 1,1 1-79,-1 4 1,1 3 0,4 7-1,0-1-12,2 0 0,-4 7 1,9 2-1,-4 1 13,-2 0 0,1 0 1,-1 5-1,1 2 395,0 3 0,-1-2 1,1 7 1300,-1 1-1269,-6-5 0,4 7 1,-7-3 828,-2 3-922,5 2 1,-7 1 0,4 2 54,-3 1-332,-2 7 1,-7-8 0,-2 6 0,-4 2-218,-2 1 1,1-2-1,-1-1 1,-1 0-235,-3-1 0,1 3 1,-5-7-1,2-1-506,3-2 0,2-3 1,1-3-1,-1-5 220,-3-4 1,8-1 0,-4-1 0,4-4-172,3-5 1,-4-8 0,7-3 886,2-1 0,1-3 0,2-4 0</inkml:trace>
  <inkml:trace contextRef="#ctx0" brushRef="#br1">24158 9525 10376,'0'15'683,"0"-1"0,0 7 0,0 3 0,-2 6-212,-3 4 1,4 4 0,-4 9 536,3 2-747,2-1 0,0-4 0,0-2 138,0-3-314,0 3 1,7-16 0,2 2 251,4-6-247,2-2 0,1-12 0,2-3 0,3-4-46,2-1 0,-1 0 1,3-1-1,-4-4-430,0-5 1,-7-3-1,2-1 1,-4 1-1060,-1 3 0,-4-3 0,-3 3 1445,-2-3 0,-2-8 0,0-1 0</inkml:trace>
  <inkml:trace contextRef="#ctx0" brushRef="#br1">23881 9758 7021,'-14'2'0,"-1"1"1209,0 2 0,6 0-200,-1-5 0,13 0 0,4 0 0,10 0-654,13 0 0,0 0 0,8 0 1,-1 0-659,0 0 0,-5 0 0,2 0-2244,-3 0 2007,5-7 1,-6 6 0,4-6-1,-3 2-2186,-2 0 2726,-6-6 0,11 3 0,-3-7 0</inkml:trace>
  <inkml:trace contextRef="#ctx0" brushRef="#br1">24566 9554 7607,'-8'7'734,"1"-4"1705,7 7-1796,0-1 0,0 7 1,0 2 1208,0 2-1467,0 6 0,5-4 1,1 7 1469,3 1-1481,-6 5 1,8-4 0,-6 3 0,-2-3-108,-1-2 1,3 0 0,0 0-1,-2 0-679,-2 0 0,-1-6 1,0-4-1,0-2-2868,0-3 3280,0 1 0,0-1 0,0 1 0</inkml:trace>
  <inkml:trace contextRef="#ctx0" brushRef="#br1">24668 9467 7178,'5'-10'0,"-1"0"0,1 7 0,2-10 0,1 5 0</inkml:trace>
  <inkml:trace contextRef="#ctx0" brushRef="#br1">25192 9656 8198,'-10'-6'0,"2"-4"985,2-3 0,-6-2-326,3 1 0,1 1 0,-2 3-519,-1 5 1,-2 10-1,0 7 1,1 5 112,3 8 1,-1 2-1,-5 2 1,1 2 145,-1 3 1,2-2-1,2 6 1,3-1-149,1 0 1,3-5-1,4 2-607,0-3 308,0-2 0,6 0 1,4-1-950,3-4 774,1-3 1,7-6-1,2-2-546,0-3 594,4-4 1,-6-6 0,3 0 0,-3-2 198,1-2 0,-6-5 0,3-5 0,-4-2 362,-6-4 1,3 4 0,-7-5 0,-2 0 129,-2-3 0,-1 1 1,0-1-1,0-1-212,0 3 1,0-6 0,0 4 0,0-2-429,0 2 1,0-4 0,-1 6 0,-2-1-1430,-2 4 1,0 2 0,5 3 1552,0-1 0,0 1 0,0-1 0</inkml:trace>
  <inkml:trace contextRef="#ctx0" brushRef="#br1">25425 9569 11605,'-8'1'3258,"3"4"-1833,4 5-1086,1 9 1,4 4 0,1 6 980,-2 0-1014,6 7 0,-8 1 0,4 7 1270,-3-1-1252,-2 1 1,5-2 0,-1-1 0,0-4-213,-3-1 0,-1-2 1,0-5-1,0-2-681,0-2 1,5-4-1,2-7-2412,1 1 2261,-5-7 0,5-8 0,-5-10 0,2-3 686,-2-1 1,-1-6-1,-2-1 1,0-2 52,0-2 0,0 2 1,0-1-1,0-2 1,0-2 0,0-1 0,0 0 71,0 0-57,0 0 0,0 1 1,0 2-178,0 2 62,0 0 0,0-5 0,2 1 1,1 2 21,2 2 1,6 6 0,-3-1-1,2 4 67,-1 5 0,1 4 0,5 4 0,-1-1 54,1-2 0,-1 2 0,1 6 1,0 4 216,-1 1 0,1 1 1,-1 6-1,1 0 586,-1-1 0,-1 1 1,-1 1 911,-3 3-1456,-5-3 0,4 12 0,-5-4 0,2 2 170,-2-2 0,-1 4 1,-2-4-185,0 4-200,0 1 1,0-2 0,0-1 0,0-3-197,0-2 0,0 3 1,0-4-1899,0-2 0,0-2-202,0-2 1,1-7 0,6-6-1015,7-4 3203,1-8 0,12 3 0,-4-7 0</inkml:trace>
  <inkml:trace contextRef="#ctx0" brushRef="#br1">26299 9569 7607,'-14'-15'283,"-1"1"1,0 4 0,1 2-1,-1 1 285,1 4 1,-1 1 0,-1 2-1,-2 2-205,-1 3 1,-1 8-1,6 6 1,1-1-62,3-2 1,-1-1 0,4 1 0,1 2 214,-1 1 1,2 1 0,5-6 604,0 1-839,0 6 1,0 0 0,0 5 769,0-2-789,0 0 0,5 5 0,2 1 507,1-1-667,-5-7 1,8 4-1,-4-5 1,-1 0-297,1 0 0,-2-1 1,-5-6-1,0 1-2,0 0 0,0-6 0,-2 1 0,-3 0-56,-4-2 0,-4-2 0,-2-6 0,0 0-330,1 0 0,-1 0 1,1-1 175,-1-4 1,1-3 0,-1-7 0,0 1 148,1-1 1,4-4 0,2-1-1,0 1 44,0-2 0,3 5 1,-3-6-334,2 1 357,1 5 1,5-6 0,0 4-1343,0-2 1037,6-6 1,2 5 491,7-3 0,-1-3 0,1 4 0</inkml:trace>
  <inkml:trace contextRef="#ctx0" brushRef="#br1">26853 9438 13767,'8'8'-544,"-2"5"544,-6-4 0,-6 4 0,-2 2 0</inkml:trace>
  <inkml:trace contextRef="#ctx0" brushRef="#br1">26751 9787 7607,'0'8'8581,"0"-1"-8533,0-7 0,1 0-3275,4 0 3227,3 0 0,7 0 0,-1 0 0</inkml:trace>
  <inkml:trace contextRef="#ctx0" brushRef="#br1">19671 11113 6035,'-8'0'2350,"2"0"-1560,6 0 211,0 0-198,0-7 134,0 6 547,0-6-1025,0 7-404,0 0 0,1 5-231,4 0 96,-3 0 27,4-5 1,-4 0 326,3 0 20,-4 0-145,6 0-38,-7 0-4095,0 0 2039,-7 0 1945,6 0 0,-6-7 0,7-1 0</inkml:trace>
  <inkml:trace contextRef="#ctx0" brushRef="#br1">20254 11011 7607,'0'-15'1263,"0"1"1248,0-1-1269,0 7 0,-2 3-620,-2 10 1,2 3 0,-3 7 472,3-1-842,2 1 1,0-1-1,0 3 900,0 2-843,7-3 1,-5 12 0,2-6 664,-2 1-775,5 5 0,-6-6 0,6 7 0,-3 1-151,1-1 0,0 0 0,-5-2 0,2-1-238,3-1 1,-4-3-1,4 2 1,-3-4-1712,-2-4 0,-2-1-441,-3-1 0,2-7 2341,-7-7 0,1-13 0,-6-10 0</inkml:trace>
  <inkml:trace contextRef="#ctx0" brushRef="#br1">20356 10792 9153,'-8'0'40,"1"0"-40,7 7 0,7 1 0,1 7 0</inkml:trace>
  <inkml:trace contextRef="#ctx0" brushRef="#br1">20545 10982 7607,'-8'-7'1144,"0"4"348,3-7-450,4 7 412,-6-3-930,7 6 1,0 1 1012,0 4-1121,0 10 1,0 2 0,0 6 0,0 1 118,0 4 1,5-2-1,0 8 1,-2-3-313,-1-2 0,-2 5 0,0 1 0,1 1-263,4 0 0,-3-1 0,3-2 0,-4 1-372,-1-2 0,0-1 0,0-2 0,0-2-961,0-2 0,-1-4 0,-2-7 478,-2 1 0,0-9 475,5-6 334,0-13 1,1-5 0,3-6-1,1-2 110,-2-1 1,-2-2-1,-1 0 488,0-1-391,0 1 0,5 0 1,0 0-1,-2 0 238,-1 0 0,-2 1 0,2 2 1,1 4-234,2 1 1,1-5-1,-3 3 1,2-1-83,-2-1 1,4 8 0,-2-3 0,0 4-84,1 1 1,-3 6 0,7 1-69,1 1 0,2-3 0,2 6 18,-1 0 0,-4 3 1,0 1 234,1 0-89,2 0 0,-3 0 0,0 0 878,1 0-558,-5 6 1,7 2 0,-5 9 370,1 2 1,-1-3 0,-5 5 291,2 0-871,0 2 1,-5 1 0,0 0 0,1 2-51,4 2 1,-3 1-1,3 0 1,-4 0-30,-1 0 1,0 2-1,0 2 1,0 1-242,0-2 1,0-3-1,0-3 1,-1-3-2303,-4-2 1,3-7-3211,-3-4 5663,4-7 0,7-9 0,2-11 0</inkml:trace>
  <inkml:trace contextRef="#ctx0" brushRef="#br1">21245 11244 8191,'-5'-15'0,"-2"1"0,1-1 637,-1 1 0,-2-1 0,4 1 0,0-1 288,-2 0 0,4 1-575,-7-1-270,1 1 1,-6 1 775,1 3-580,-1 4 1,0 6-1,1 1 1,1 4 257,3 5 0,-3 3 1,5 1-1,-2 1-185,1-1 0,6 6 1,-2 1-1,3 2-225,2 2 1,0-2 0,0 1 0,0 2-114,0 2 1,0 1 0,0-2 0,0 1-63,0 1 0,0-8 0,2 7 0,1-4-128,2-1 1,6-6-1,-1 3 1,3-4-4,1-1 0,1-7 0,-1-3-614,1-4 619,0-1 0,1 0 0,2 0 1,1-1-25,-1-4 0,-2-3 0,-1-9 0,-1-2 175,1-5 1,-1-4 0,1-3 0,-2-3 10,-4-4 0,3-4 0,-6-1 0,1 1-93,-1-1 1,-1 5 0,-5-7 0,0 3 30,0 6 1,0-1 0,0 3 0,-2 2 27,-2 1 0,2 7 1,-4 1-1,1 2 50,0 3 1,-2 4-1,4 2 1,-2 3 189,2-3 1,1 4 527,2-1 275,0 5-572,0-2 1,0 17 240,0 4-465,0 3 1,0 1 0,0 2-1,0 2 57,0 3 0,0 1 1,0 4-1,0 1-61,0 2 0,0 0 0,0-3 0,0 3-30,0 5 1,0-2 0,0 0 0,0 0-128,0 1 0,2-4 1,1 3-1,4-3-413,1-7 0,2 1 0,4-9 0,1-1 34,-1-2 1,1-8 0,-1-3-1,3-3 101,2-2 0,-3-2 0,5-3 0,-1-4 81,-1-4 0,7-3 1,-2-4-87,4-4 171,-6-4 0,1-1 0,-5 0 0,1 0-94,-1 0 1,-2 0-1,-3 0 1,-1-1 19,-3 1 0,-6 0 0,2 0 0,-3 2 31,-2 2 1,0-1 0,-2 5 0,-1 0 1,-2 0 1,-6 2 0,1 6 166,-3 3 0,-1 4 1,-1 6 192,1 0 1,-1 1 408,0 4-471,1 10 1,1 1-1,2 5 1,2-2 259,3 1 1,-4 6 0,5-2 327,2 3-576,2 3 0,1-1 0,0 0 1,0 0-18,0 0 0,0 0 0,1 0 0,4 1-190,5-1 0,-2-7 0,3-1 0,4-1-338,3-1 0,1-6 0,-3-8 0,2-3-554,1-2 1,2 0-1,-3-4 1,2-4-1033,-3-6 0,0-9 1937,-3 4 0,1-7 0,-1 3 0</inkml:trace>
  <inkml:trace contextRef="#ctx0" brushRef="#br1">21944 11025 7607,'-15'0'951,"5"0"1011,1 0-1257,6 0 0,-4 7 476,7 3-907,0 3 0,0 6 0,0 4 1076,0 4-979,7-1 1,-1 11-1,5-4 1,-1 2 40,1 3 0,-3-6 1,2 2-1,0-3-471,-2-2 0,0-5 0,-5 0 0,2 1-204,-2-3 0,-1 4 0,-2-6-442,0-3 0,0 0-470,0-3 1,0-7 0,-2-7 574,-2-8 1,2-5-1,-3-4 313,3-2 245,2 3 1,0-12-1,0 4 1,0-5 23,0-5 0,0 3 0,0-4 0,0 1-59,0 0 1,0 0 0,0 4 311,0 1-151,0-6 0,0 4 0,0-3 0,0 3 62,0 2 1,5 2-1,2 1 1,1 5 76,3 4 0,2 1 0,2 11 41,-1 2 1,1 2-1,-1 1 1,1 1 135,0 4 0,-1-2 1,1 7-1,-1 0 151,1-2 1,-1 5-1,1-5 425,0 0-755,-1 5 0,1-7 0,-2 6 0,-2-3 20,-1 3 1,-7-4-1,2 1 438,-4 3-478,-1 1 0,0 3 0,-1 2-1084,-4 1 588,-3 7 1,-8-5 0,-2 5 0,-3-2-495,-2 2 0,5 0 0,-3 0 1,2-3 136,-1-2 1,-1-2 0,4-6 0,-3-3 263,2-5 0,2 1 0,2-3 143,-1-4 0,7-6 1,1-7-1,3-1-127,-1 1 0,0-1 0,5-1 0,0-2-1777,0-1 2149,0-7 0,6 9 0,2-4 0</inkml:trace>
  <inkml:trace contextRef="#ctx0" brushRef="#br1">22556 11346 7706,'0'15'0,"0"-1"1045,0 1-348,0-1-409,0 1 0,1-7 316,4-3-394,3-10 1,7 2 0,-1-7 0,1-3 216,-1-5 1,3 0-1,0-6 1,3 0-166,-2 1 1,-7-9-1,-1 3 1,-1-2-148,-1 0 0,4 0 1,-7-1-1,-1-2-322,3 2 0,-5 1 1,2 2-1,-4 1-245,-4 4 1,-3 3 0,-4 6-119,1 1 297,0 6 1,-4 1 368,-1 7-63,1 0 0,-1 7 0,-1 2 128,-4 4-103,11 2 0,-11 1 0,11 2 778,-4 1-485,5 7 0,-4-3 1,6 6-1,-1 2 304,1 3 1,1-2-1,5 7 1,0 0-272,0-2 1,0 5-1,2-5 1,2 2-266,6 0 1,3-7-1,2 1 1,-1-6-83,1-2 1,4-9 0,2 0 0,2-6-60,3-4 0,-4-1 0,1-7-331,-2-2 279,5-5 0,-5-5 0,3-2 0,-3-4-88,0-4 1,-4 1 0,2-1-302,-3-2 304,-1-1 1,-2-2 0,-2-1-286,-1 1 302,-7 0 0,8 0 0,-6 0 1,-2 0-103,-1 0 1,-2 1 0,0 1 0,0 1 110,0 0 1,0 0-1,0 8 1,-2-1 39,-2 1 1,2-3 0,-3 1 442,4 3-175,-6 7 0,5 5 671,-2 10-613,2 3 1,4 8-1,1 2 1,2 3 301,-2 2 1,-1 1-1,-2 5 1,1 0 102,4 0 0,-3 0 0,2 2 3,-2 3-609,-2-3 0,0 6 0,0-4 0,0 1-183,0-2 1,0 0-1,0 1 1,0 1-424,0-2 0,0-3 1,0-3-1042,0-2 1,0-6 1085,0 2 1,0-12 0,0-8 0,2-8 429,3-5 0,-4-7 0,4-1 1,-3-2 27,-2-2 1,0-3-1,0-3-5,0-3 86,0 4 0,5-6 0,-1 5 227,0-3-151,-3 3 0,-1-4 1,0 7 114,0 4-243,0-3 1,0 4-1,2-6 1,1 1-92,2 4 0,1 1 0,-1 5 0,3-1-12,0 1 0,5 4 1,-3 4-1,1 4 81,-1-1 1,3 5-1,-3-2 1,3 2 215,1 2 1,1 0-1,-1 2 1,1 1 701,0 2 1,-6 4 0,1-1 826,1 5-1354,-4-8 1,4 20-1,-4-11 1,-1 4 86,1 3 0,2 0 0,-4 5 205,-2-2-495,5 0 1,-6 6-1,3-1 1,-3 0 26,-2 0 0,4 0 1,1 0-1,-1-1-352,-3-4 1,-1 4-1,-1-4 1,-3 2-881,-1-2 1,1-3-1,2-8-1209,-3-3 0,3-5 2290,-2-10 0,8-10 0,5-7 0</inkml:trace>
  <inkml:trace contextRef="#ctx0" brushRef="#br1">23765 11113 7607,'-13'-10'0,"1"0"762,3-1 1,0 3 0,-2-2-34,1-1 0,1 0 0,-6-1 0,1 4-414,-1 2 1,0 1 0,1 5-1,-1 2-67,1 2 1,-6 4 0,1 9 304,1 2-423,2-3 0,6 12 0,2-4 443,2 4-393,1 1 0,0 0 1,0 0 233,2 0-293,1 0 0,2 0 0,2 1 0,1-3-24,2-3 1,6-1-1,-1-5 1,3 1-185,1-1 1,1-7-1,0-3 1,1-1-182,3-4 1,-3-1 0,5-2-1,-1-2-2,-1-3 1,1-3 0,-6-6-1,1-1 107,-1 1 0,1-8 0,0-2 0,-1-5 41,1-5 0,-6 2 1,1-7-1,0-2 50,-2-1 1,0-1-1,-5-1-338,2 0 244,0 0 1,-5 2 0,0 2-226,0 1 353,-7 7 0,4-4 1,-5 9-1,0 2 132,0 6 0,3 3 0,-3 1 63,2 1 0,-1 5 12,2 5 0,2 4 0,-5 4 188,1 6 0,3 5 0,4 3 1,0 3 542,0 1 1,0 3-1,0 4 186,0 0-898,0 0 0,0 5 0,0 0 1,0-2-53,0-1 0,0 3 1,0 2-1,0 1-179,0 3 1,0-2 0,1-1 0,4-2-214,5-2 1,-2-2 0,3-2 0,4-2-238,3-3 0,1-7 1,-3-9-1,2-2 167,1-3 1,6-1-1,-6-4 1,0-2 197,3-6 1,-5-3-1,6-3 1,0-2 99,-1-1 0,-2-7 0,2 1 0,1-2-149,0-2 1,-6 0-1,3-1-475,-4 1 442,-1 0 0,-2-2 0,-2-1-442,-1-2 528,-7 0 0,3 10 0,-7 1 8,-4 2 89,3-5 0,-11 10 1,4-2 126,-4 7 1,-2 3-1,1 5 1,-1-2 143,0 1 1,6 9-1,-1 5 1,0 5-57,2 4 1,-3-1 0,4 4-1,1 1-53,-1 0 0,3 1 0,2 5 0,-1-1 49,-2-4 0,0 3 0,5-2 0,0 4 187,0 5 0,0-3 1,2 1-1,1-4-109,2-4 0,6-2 0,-1 3-1569,3-6 985,1-3 0,2-8 0,4-3-2729,4-3 2079,4-2 1,2-2 0,4-3 971,5-4 0,3-11 0,2-2 0</inkml:trace>
  <inkml:trace contextRef="#ctx0" brushRef="#br1">24522 10894 7650,'-15'-14'1410,"6"4"-763,-1 0 1,7 9 0,-2 1 0,3 8 155,2 5 0,0 6 1,0 2-1,0 2 38,0 3 0,0 1 1,2 2-1,1 1-175,2-1 0,1 0 1,-2 0-1,1 2-360,-2 3 0,3-5 0,-1 2 0,-2-5-535,-1-1 1,-2 3-1,2-1-624,2-2 493,-2-4 0,5-7 0,-7 1-3956,0 0 2465,6-7 1585,-4-2 0,6-12 0,-5-6 0,2-4 248,-2-3 1,-1-7 0,-2 1 0,0-2 74,0-2 0,0 0 1,0 0-1,0-1 14,0 1 1,0 3 0,0 0-1,0-1 162,0 1 1,0 0-1,0-3-3,0 0-203,0 0 1,5 6 0,-1 4-109,0 3 43,-3 1 1,4 0-1,2 2-84,1 4 128,1-4 0,1 11 0,0-3 0,1 4 84,2 1 0,2 0 1,-2 1 711,-4 4-437,4-3 0,-5 11 1,7-4-1,-2 4 270,-3 2 1,-2 1 0,-5 4 0,3 2-111,2 1 0,-4 4 0,1-2 0,-4 4-313,-1 5 1,0-3 0,0 3 0,0-4-147,0-1 0,0 1 0,0-1 0,0-2-294,0-3 0,0 2 1,0-6-2467,0-2 1957,0-9 1,0-1 0,2-4-1,3 1-903,4-2 1,4-8 0,2-5 1639,-1-3 0,7-8 0,2-1 0</inkml:trace>
  <inkml:trace contextRef="#ctx0" brushRef="#br1">25177 10909 7607,'-1'-13'0,"-4"3"0,3-3 1216,-2 4-113,2 2 152,-5 1-850,6 6 1,-7 0 0,4 1 0,0 4 614,0 5 0,-2 4 1,-1 4-1,1 3-325,0 2 0,-1-4 1,4 6-1,-2 1-176,2 1 0,1 2 1,2 0-1,0 0-387,0 1 0,0 4 1,0 0-1,2-2-369,3-1 0,-2-7 0,7-1 0,1-2-223,2-4 1,3 0-1,2-4 1,1-4 39,-1-4 1,3 2-1,0-2 1,0-4 43,0-4 1,0-2-1,-3-8-447,1-3 625,7-2 1,-5-1 0,4-2-1,-4-2 40,0-3 0,-3 3 0,4-1 0,-1-2 34,-3-1 1,-3-2-1,-4-1 1,-3 1-97,-2 0 1,-1 0 0,-5 0 0,0 1 3,0 4 0,-5-2 0,-1 7 1,-2 1-19,-3 2 0,-2 3 1,-2 3-1,1 4-44,-1-1 0,5 6 1,1-4 15,-3 3 1,-1 9 0,-1 2 67,-1 4 1,7 2 0,2-1 0,1 1 2045,0 0 1,-2 6 0,4 3 0,-2 3-402,2 2 1,1 1 0,2 0 0,0 3-1144,0 1 0,0 0 0,2-5 0,1 0-356,2 0 1,6-1-1,-1-4 1,3-3-265,2 0 0,1-10 0,2 4 0,3-4-147,1-3 1,1-1 0,5-7 0,-1-2-626,4-3 0,1-3 0,-4-6 0,-4-1-1465,-5 1 0,2-3 2549,-1-2 0,-1 3 0,-4-5 0</inkml:trace>
  <inkml:trace contextRef="#ctx0" brushRef="#br1">25993 10690 7607,'-14'0'3248,"6"2"-2828,3 3-420,3 3 0,2 7 0,0-1 0</inkml:trace>
  <inkml:trace contextRef="#ctx0" brushRef="#br1">25979 11040 7607,'0'15'3716,"0"-1"1,0 1-3325,0-1 0,1-6-2077,4-3 1685,3-3 0,7 4 0,-1 2 0</inkml:trace>
  <inkml:trace contextRef="#ctx0" brushRef="#br1">26547 10865 7607,'0'-14'-537,"0"-1"1072,0 7 0,0-5-56,0 3-327,0-3 1,0-1 0,0-1 173,0 1 1,1 4 0,3 0 1094,0-1 0,1 3 93,-5-2 1,0 9-865,0 1 1,0 8 0,0 9-326,0 3 0,5 6 0,0-2 1,-2 2-160,-1-2 1,-2 5 0,0-1 0,0 4-139,0 1 1,5-3 0,0 1 0,-2 1-104,-2 2 0,-1 0 0,0-4-959,0-1 599,0-7 1,0 4 0,0-6-2220,0-2 1708,0-9 749,0-2 0,0-9 0,0-3 164,0-4 0,0-6 0,0-3 0,0-3 82,0-2 0,0 4 0,0-5 0,0-1 73,0 3 0,0-4 1,0 5-1,0-2-44,0-3 0,0 0 0,2 0 0,1 2-51,2-2 1,0 0 0,-5 2 151,0 5-133,6-4 1,-4 7 0,5-4 0,-3 4-41,1 2 1,2 1-1,-4 1 1,3 4-106,3 2 0,-5-4 0,6 5-58,1 2 1,2 1 0,2 2 488,0 0 0,-6 0 0,1 0 263,1 0 0,-4 1-248</inkml:trace>
  <inkml:trace contextRef="#ctx0" brushRef="#br1">26838 11193 18325,'0'6'-446,"0"10"-891,0-6-3819,0-1 3013,-6-5 2143,4 2 0,-5-12 0,7-3 0</inkml:trace>
  <inkml:trace contextRef="#ctx0" brushRef="#br1">32635 18338 24575,'0'0'0</inkml:trace>
  <inkml:trace contextRef="#ctx0" brushRef="#br1">26634 10705 7776,'8'-2'-36,"-3"-2"1,-2 2 1531,2-3-788,-3 3 1,6 2-412,-3 0 1,-4-1 0,6-2 414,-1-2-52,-4 0 129,11 5-252,-5 0 0,2 0 62,-1 0 1,1 0-585,5 0 0,-7 1 0,-2 3-80,1 1 1,-4 6-1,7-1-148,1 3 0,-5-4 0,1 1 100,-1 1 1,1 2-1,3 2 1,-6-1 347,-2 1 1,0 0 0,1-1-1,2 2 29,-2 4 0,-1-4 1,-2 3-139,0-2-89,0 4 1,0-5 0,0 3 14,0-3 1,0-1 0,0-1 0,0 1-66,0 0 1,0-1-1,0 1 53,0-1 1,0-4 0,0 0 71,0 1 1,0-3 0,0 2-53,0 1 0,0-3 16,0 2 1,0 0 15,0 4 1,0-4-177,0 0 0,-2-7-665,-3 2 125,4-4-1384,-6-1 874,7 0 1,-2 0-391,-2 0 1,0 0-511,-5 0 2034,5 0 0,-9-6 0,5-2 0</inkml:trace>
  <inkml:trace contextRef="#ctx0" brushRef="#br1">27479 10588 7776,'0'-14'432,"2"6"0,1 1 1994,2 1-1003,0 4-1076,-5-4 0,0 7 0,-2 4-158,-3 5 1,2 3 0,-7 1 0,-3 3-153,-5 2 1,2-1-1,-5 5 114,0-2-118,5 4 0,-12-7 0,6 5 0,-1 0 12,4-1 0,-1-4 0,4 0 0,5-5 61,3-3 0,4-7 140,9 2 0,5-4 0,8-2 0,3-3 157,1 0 0,1-6 1,3 3-1,-2 1 196,2-1 0,-3-2 1,0 2-276,-2-1-391,-2 5 0,-4-4 0,-1 7-1007,1 0 1,-6 0-2903,1 0 1386,-7-6 2590,10 4 0,-5-4 0,7 6 0</inkml:trace>
  <inkml:trace contextRef="#ctx0" brushRef="#br1">27901 10428 14191,'0'15'973,"0"1"0,0 2 0,0 3-221,0 1 0,0-2 1,0 4-1,0 4-59,0 4 1,0 0 0,0 7-1,0 0-517,0-2 0,-1 5 1,-2-3-1,-2 3-97,1 2 1,-2-7 0,1-3-912,2-3 450,1-2 0,2-6 0,0-4-5389,0-3 4076,0-7 1,2-9 0,1-10-1,2-3 1695,-2-2 0,5-6 0,0-1 0</inkml:trace>
  <inkml:trace contextRef="#ctx0" brushRef="#br1">28440 10545 8369,'-6'-15'872,"-4"1"0,2 6 0,-2 1-242,-1 1 0,-2 4 0,-1-1 0,-1 4-272,0 4 1,1 7 0,-1-3 0,1 4-3,-1 2 0,1 1 0,-1 2 0,2 3 64,3 1 1,-3-2-1,5 4 225,0 2-492,-5-5 0,12 11 0,-4-2-4,3 0-80,2 1 1,0-2-1,0 0-387,0 1 180,0-1 0,5-5 0,1-1 1,3-2-335,2-4 1,7-5 0,1-4 0,1-2-141,1-2 0,-5-8 0,5-2 1,-2-4 235,1-6 1,-1 1-1,-4-6 1,-2 2 402,-4-1 0,3-5 0,-8 2 0,1-1 166,2-1 1,-6 6 0,4-4 0,-3 2 87,-2 3 0,-2-3 1,-1 2-1,-2 0-145,2-2 0,-4 3 0,1-5 0,0 2-413,-1 3 1,2-3 0,5 0-1629,0-2 1192,-6 6 1,4-6 0,-3 5 0,4-1-2268,1 1 2980,6 2 0,2 1 0,7 1 0</inkml:trace>
  <inkml:trace contextRef="#ctx0" brushRef="#br1">28819 10472 7713,'-10'0'2050,"1"0"-1406,-1 0 1,0 0-1,1 0-286,-3 0 1,-1 6 0,-1 4-326,-1 3 1,5-3 0,2-1 0,0 1 156,0-2 0,5 5-363,-2-3 0,5-4 296,5-1 1,3-3 0,7-2 0,-1 0 182,1 0 1,-1-7 0,1-2-142,-1-4-114,7 5 0,-4-5 1,2 3-1,-3-1 37,-1 1 0,-6-1 0,1 4-9,2-1 81,-6 5 1,7-9 1372,-3 8-1183,-4-1 0,-1 11 0,-8 6 0,-4 5-60,-1 8 1,-2-1 0,-4 3 0,-1 4-71,1 0 1,-6 5 0,1-1 0,0 1-78,-3-1 0,6 6 1,-5-2-1,2 1-32,-1-1 1,1-2 0,4-4-339,1 1 211,-1 0 1,1-5 0,1-2-425,3-2 180,-3-4 1,11-7-248,-2 1 1,4-7-1,3-5-383,2-6 1,4 0 0,-2-7 0,-1-1-179,1-2 1,3-2 0,-4 0 0,1 1-1170,-1-1 2237,5 1 0,-3-7 0,7-2 0</inkml:trace>
  <inkml:trace contextRef="#ctx0" brushRef="#br1">28994 10865 7713,'-15'0'1518,"1"7"-876,-1 2 0,2 4 1,2 2-1,3 0-147,1-1 0,1 5 0,3 1 0,-2-1-221,2 2 1,1-3-1,2 5 1,0-2-281,0-3 0,2-4 0,2-2 0,6-4 38,3-2 1,-3 4 0,-1-5-123,3-2 55,1-1 0,0-4 0,-2-1 160,-1-2-79,-7-6 1,10 4-1,-5-4 1,2 1-155,-1-1 0,-5-2 1,1-2-1,-2 1-463,2-1 0,-4 0 1,4 1-1,-3-1-1161,-2 1 1,-5-1 1731,0 1 0,-6-7 0,3-2 0</inkml:trace>
  <inkml:trace contextRef="#ctx0" brushRef="#br1">29868 10559 12162,'-8'7'1062,"1"1"0,7 6 1,0 3-255,0 2 1,2 5 0,1 10-1,2 5-107,-2 3 1,4 8 0,-2 2 0,-2 2-26,-2-1 0,-1-4 0,0 2 7,0 0-547,0-3 0,0-6 0,0-1-836,0-2 537,-6-14 0,4 8-2534,-3-14 1068,4-6 0,1-8 898,0-10 0,0-8 0,1-8 0,3-1 900,1-4 0,-1-2 0,-4-1 0,0 0 35,0 0 1,-4 0 0,-1-2-1,1-3-63,3-5 1,1 3 0,0 2 0,0 2-95,0-2 0,0-2 1,0-4-1,1 3-96,4 1 0,-1 2 0,5 5 122,3 0-41,-6 0 1,5 6 0,-4 4 0,1 2 110,3 3 0,-3 4 1,2 2-27,1 2-74,2 1 1,-3 5 0,0 0-1,1 0 41,2 0 0,0 1 1,-2 3-1,-1 2 252,1 2 0,2 2 1,0 4-1,-1-1 190,-3-3 0,-1 3 1,4-3-1,-4 3-133,-2 1 1,-1 1 0,-5-1 0,0 1-285,0 0 0,0-1 0,0 1 0,-1-1-503,-4 1 1,-3 1 0,-9 2 0,-2 3-619,-5 2 1,1-6-1,-1 4 1,-2-1 118,-2-1 1,1 1-1,3-6-407,4 1 838,4-7 1,-3-2-484,-1-6 699,1 0 0,11-1 0,3-4 1,3-5-251,2-3 1,2-6 0,1-1-1,3 1-1233,3-2 1729,0 5 0,12-12 0,2 6 0</inkml:trace>
  <inkml:trace contextRef="#ctx0" brushRef="#br1">30669 10603 8230,'-6'-13'0,"-3"2"996,1 1 1,-5 0-692,4-4 1,-4 1-1,-2 3-54,1 5 1,-6 4-1,1 2 1,1 6 244,2 7 0,-4 2 1,1 9-1,1 1 251,2 1 1,1 2 0,1 0-1,1 2-188,3 3 1,4-3 0,6 3-300,0-3-220,0-2 0,0 0 0,0 0 1,1-1-35,4-4 1,2 2 0,4-7-589,-1-1 374,-1-2 1,6-3-1,-1-3 1,1-5-124,0-4 1,4-2 0,0-4 0,-1-5 106,-2-3 1,-1-3-1,0-2 1,-1-3 266,1-2 1,-2 1 0,-2-4 0,-3 2 137,-1-2 1,2-7-1,-4 1 1,-2 3-35,-1 3 0,-2 2 0,0-5 0,0-1-830,0 1 0,0 5 0,0 1-3168,0 2 2048,0-5 1803,-6 10 0,4-11 0,-5 4 0</inkml:trace>
  <inkml:trace contextRef="#ctx0" brushRef="#br1">30887 10545 7607,'-4'-10'1860,"-1"0"-959,0 7 1,5-2 0,0 10 922,0 5-1395,0 3 0,-5 8 0,0 5 2052,2 6-1811,1-1 1,1 6 0,-3-3 0,0 3 43,0 0 1,3 6-1,1-5 1,-2 3-564,-3-2 0,4-2 1,-4-5-1,2 2-490,-2-1 1,3-4 0,-3-5 0,4-4-3469,1-4 2702,0-8 0,0-3 0,0-12 1,1-6 960,4-5 0,-3-6 1,3 3-1,-4-2 126,-1-2 1,0-3 0,2-1 0,1 0-155,2 0 1,0 0-1,-5-1 46,0 1 201,0 0 1,5-2 0,-1-1 0,1-2-28,2 2 1,-6 1 0,4 2 0,-1 0 62,0-1 0,-2 6 1,4 2-1,-1 0 65,0 5 0,2 7 0,-4 3-141,2 1 1,6 4-1,-1-2 1,3 2-90,1 2 1,-4 2-1,0 1 1,1 3 407,2 2 0,2-3 0,-2 5 1718,-4 1-1579,4 2 1,-10-3 0,6 0 0,-3 1 132,-3 2 1,4 1 0,-2 1 0,-2 0-338,-2-1 0,-1 6 0,-1-1 1,-2-1-209,-2-2 1,-7 3 0,3 1-1,-4-1-406,-2 2 0,-1-5 0,-2 4 0,-3-2-407,-2 1 1,6-4 0,-3 1 0,4-6-720,1-4 0,-4 1 0,0-4 378,1 2 0,3-7 1,4-8-1,3-3 1073,1-1 0,-4-7 0,3-2 0</inkml:trace>
  <inkml:trace contextRef="#ctx0" brushRef="#br1">31164 10574 7776,'0'-15'3468,"0"1"-2738,0 6 1,0 9 0,0 12 0,-1 7 239,-4 2 1,3 4 0,-3 7 747,4 1-1375,-6 6 0,6-9 0,-4 3 0,3-3-164,2-2 0,0 1 1,0 1-1,2 0-371,3-4 0,-2-7 0,7-1 0,1-3-209,2-1 0,1-7 0,1-3 0,1-3-146,4-2 0,-4-5 0,5-3 0,-2-4 504,1-4 0,1-7 0,-4 2 0,3-1-50,-2-4 0,-2-2 1,-2-1-1,-1 0 192,-3 0 0,1 0 0,-4 0 0,-1 0 251,1-1 1,-2 1 0,-4 0 0,3 2 58,0 2 1,1-1 0,-5 7 0,0 1-1120,0 2 0,0 1 0,-1 3-44,-4 2 1001,3 3 0,-4 9 1,6 3-1,0 5 144,0 2 1,0 5-1,0 0 1,0 5 129,0 0 1,5 1-1,-1 3 1,0-2-50,-3 2 1,-1 1-1,0 3 305,0-1-551,0 0 1,0 0-1,0 0-19,0 0-95,0 0 1,0 1 0,0-1 0,0 0-419,0 0 1,0-6 0,0-4-2006,0-3 0,2-8 276,3-3 0,1-5 0,6-6 0,-3-7 2035,3-5 0,1-14 0,1 1 0</inkml:trace>
  <inkml:trace contextRef="#ctx0" brushRef="#br1">31732 10443 7218,'5'-15'72,"0"1"1,5-1-1,-4 2 4095,2 3-3225,-4 4 0,7 8 1,-6 2-1,-2 8-33,-1 6 1,-2-1-1,0 8 1,0 1-141,0 1 0,0 7 0,0 2 0,0-1-433,0 1 0,-5 3 1,0-4-462,2 3 69,1-6 0,-3 10 1,0-5-1,0 0-436,-1-3 1,3 0-1,-5-3 1,1-3-2447,4-1 1,1-6 1775,2-1 0,2-11 1,1-5-1,4-8-633,1-5 1795,1-4 0,6-8 0,0-2 0</inkml:trace>
  <inkml:trace contextRef="#ctx0" brushRef="#br1">32213 10530 8021,'0'-14'0,"0"-1"678,0 0 1,-5 6 0,-1 1 60,-2 1 1,-2 2 0,-5 5-257,1 0 1,-1 7 0,-1 3 0,-2 2 25,-1 3 0,-2 0 0,3 1 0,-1 2-49,1 1 0,2 5 0,3-3 1,1 2-355,3 3 0,0 1 0,0 3-547,4-1 414,3 6 0,2-4 0,0 3 0,0-3-126,0-2 1,0-5-1,2-1 1,3-2-266,4-3 1,4-4-1,2-4 1,0-5 189,-1-4 1,6-1 0,-1 0 0,0-1 292,2-4 0,-3-3 0,5-7 1,-2-1-7,-3-3 1,3-4-1,-2-6 1,-1 0-141,-2 0 1,-1-2 0,-2-1 0,-4-2-255,-4 1 1,2 2 0,-2 2 0,-2-1 17,-2-4 0,-1 8 1,0-2 276,0 5-23,0-2 0,0 8 171,0-2-8,0 3 45,-6 8-52,4 1 1,-4 9 0,6 3 34,0 4 0,0 6 1,0 3-1,0 1 358,0-1 1,0 3 0,1 0 0,3 2 191,1 3 0,-1 1 0,-4 2 0,0 0-61,0 1 0,0-1 1,0 0-1,0 2-216,0 3 1,0-4-1,0 4 1,0-3-390,0-2 0,0 0 1,0-1-1921,0-4 1292,0-3 0,0-11-3540,0 0 3154,0-7 0,2 2 0,1-10-2663,2-5 3665,6-3 0,-9-8 0,5-2 0</inkml:trace>
  <inkml:trace contextRef="#ctx0" brushRef="#br1">32577 10443 8099,'8'9'1765,"-3"1"0,-3 3-1043,-2 5 0,0 5 1,0 6-1,0 0-205,0 0 0,-5 2 1,0 3-1,2 3-191,1 0 0,2 4 0,0-7 0,0-2-167,0-1 0,0-2 0,0-2 1,0-2-306,0-6 1,2-3 0,3-3 0,4-1-607,4-3 0,2-5 0,-1 0-1800,1-2 2000,-7-8 0,5 2 1,-3-5-1,1-3 552,-1-1 0,3-8 0,-5-1 0</inkml:trace>
  <inkml:trace contextRef="#ctx0" brushRef="#br1">32286 10618 7667,'-8'0'3398,"1"0"1,9 1-2539,3 4-728,3-3 1,11 9 0,1-6 0,-1 0-259,2 1 0,2-4 0,6 3 1,-2-4-1140,-2-1 1265,2 0 0,-4 7 0,6 1 0</inkml:trace>
  <inkml:trace contextRef="#ctx0" brushRef="#br1">32752 10472 7667,'0'14'727,"0"1"1,0 0-1,0-1 1,0 1 423,0-1 1,0 1 0,0 1 0,0 3-270,0 6 0,0-1 0,0 4 0,0 2-83,0 1 1,0 0-1,2-2 1,1 0-473,2 0 0,0 0 0,-5-1 0,0-2-442,0-2 1,4-6 0,1 1-1,-2-3-5129,-1-1 5244,-2-7 0,0-1 0,0-7 0</inkml:trace>
  <inkml:trace contextRef="#ctx0" brushRef="#br1">32869 10414 7671,'0'-8'1764,"0"-5"-1705,0 11-59,0-11 0,0 11 0,0-4 0</inkml:trace>
  <inkml:trace contextRef="#ctx0" brushRef="#br1">33058 10501 7837,'-15'0'723,"1"0"0,4 0 1,0 0-163,-1 0 0,-2 2 0,-2 3 1,1 6 6,-1 7 1,1 4 0,-2 7 0,-2 1-165,-2-1 1,1 5 0,6 0 0,3 0-574,5 1 0,4-4 0,1 1 1,1-4-157,4-4 0,3-6 1,7 3-1,0-3 14,-1-4 1,6 3 0,-1-13 0,0 0 480,2-3 0,-3 4 1,5 0-1,-2-2 445,-3-1 0,-2-7 1,-2-1 156,1-3-541,0 0 1,-2-6 0,-2 1 185,-1-1-362,-7-6 0,3 0 1,-4-5-1,1 2-34,2-2 0,0-2 0,-5-1 0,0 0-430,0 0 1,0 0 0,0 0-1,0 1-477,0 4 0,0-4 0,-2 6 0,-1-1 886,-2 4 0,0 2 0,5 3 0</inkml:trace>
  <inkml:trace contextRef="#ctx0" brushRef="#br1">33262 10370 14491,'6'14'1226,"-4"6"1,3 1 0,-4 2-604,-1 3 1,2 8 0,1 3 0,2 2-221,-2-1 1,-1 6 0,-2 5-69,0-2-209,0-2 0,0-1 0,0-2-127,0-3-196,6-4 0,-4-2 0,3-4 0,-4-7-2894,-1-4 1653,0-3 1,5-9 0,0-6 964,-2-8 1,-1-5-1,0-1 1,1-1 210,2 0 0,0-4 0,-5-2 0,0-2-35,0-3 1,0 1 0,0-1-1,0 1 83,0-1 1,1-1 0,2-2 215,2 0-28,0 0 1,-5 4-1,2 1 258,3-2-176,-4-1 0,7 4 1,-4 3-1,2 4 110,2 2 1,2-1 32,4 1 1,1 6-128,0 3 1,-2 10 0,-2 4 118,-1 4 1,-1 7 0,4-1 0,-1-1 190,-3-2 0,-4 3 0,3 2 1,-1 1 353,-4-1 1,3 4 0,-1-2 669,-1 0-1091,-3 4 0,4-4 0,0 4 453,-2-2-637,-1 2 1,3-9-1,1 6-33,2 2-255,-5-5 1,10-1 0,-3-9 0,3-1-297,2 1 1,4-4-1,0-3 1,-1-2-1123,-2-2 1,-1 0 1574,-1 0 0,1-6 0,0-3 0</inkml:trace>
  <inkml:trace contextRef="#ctx0" brushRef="#br1">19802 12366 7152,'0'-8'-832,"0"0"2532,0 3-554,0 3 1,0-6 823,0 3-942,0 3-968,0 9 0,0-2 0,0 9 85,0-1-170,0-6 0,0 1-315,0-3-1307,7-4 1,-5 4 1646,2-10 0,-8 4 0,-5-6 0</inkml:trace>
  <inkml:trace contextRef="#ctx0" brushRef="#br1">20356 12351 7368,'6'-8'-1284,"-4"0"2619,3 3-455,-3 3 1,-2-6 390,0 4 1,0 0 623,0-5 56,0 5-1363,0-2 0,0 7 0,0 4-221,0 5 0,0 5 0,-2 2 0,-1 4 1,-2 2 1,0 3-1,5 6 1,-2 4-94,-2 1 1,2-3 0,-5 5-158,1 2-70,4 1 1,-4-5 0,6-3-285,0-3 122,-7 4 0,6-9 0,-4 2 0,3-6-1215,2-4 0,0-7 420,0-1 1,0-8 0,0-2 600,0-8 0,0-5 0,0-3 0,0-2 184,0-2 0,0-6 0,0 2 1,0-3 92,0-3 0,0 1 0,0 0 1,0-2 75,0-3 0,0 4 1,0-4-1,0 3 78,0 2 0,2 0 1,1 0 146,2-1-204,0 8 0,-5 1 0,0 6 1,2 2 199,2 3 0,0-1 576,5 6-457,1 0 0,5 7 0,-1 3 39,1 5 1,-1 3 0,1 1-1,-1 2-159,1 4 0,0 2 0,-1 8 1,1-1-70,-1 0 1,-4 0-1,0 0 1,1 0-24,2 0 0,-3 0 1,-1 1-1,1-1-162,-2 0 1,5 0 0,-5-1 0,2-3-161,0 0 1,-6-7-1,6 1-192,2-3 222,-6-8 0,2 4-70,-3-8-11,-3 1 178,11-5-3,-12-6 1,10-4-1,-6-8 1,0-3-26,2-1 1,-6-3 0,4-4 0,-2 0 20,2 0 0,-3 0 0,3 0 0,-4-1 46,-1 1 1,0-5 0,0 0-1,0 2-125,0 1 0,0 2 0,-1 0 0,-3 1-456,0 4 1,-3-2 0,4 7-1833,-2 1 0,-5 2 2396,5 1 0,1 7 0,4 2 0</inkml:trace>
  <inkml:trace contextRef="#ctx0" brushRef="#br1">21317 12439 7601,'-4'-15'0,"-3"0"115,-1 1 0,3 1 0,-3 2 0,0 1 715,0-1 0,3-2 0,-5 0 308,-1 3-948,4-3 1,-5 11-1,3-4 58,1-1-94,-5 6 1,4-6-1,-9 9 1,-2 1 318,3 2 0,0 8 0,3 0 0,-1 6 60,1 4 0,-1-4 0,1 6 0,1-1-57,3-1 0,-1 4 1,6-3-1,2 4-137,1 1 0,2 2 0,0 1 0,0 4-162,0 1 0,0-5 0,2 4 0,2-2-353,6 0 0,3 5 0,2-7 1,1-3-231,3-3 0,-3-10 0,5 1-556,1-6 764,-6-8 0,5 4 1,-7-9-1,1-3-71,-1-5 0,1-7 1,0-4 274,-1-2 49,-6-1 0,4-4 0,-6 1 0,1-1-50,-1-3 1,-1-1 0,-5 3 0,0 0-269,0 0 0,0-1 1,0 1-1,0 0-240,0 0 0,0 0 0,-2 0 1,-1 0-157,-2 0 1,-1 1-1,2 4 1,0 4-2648,0 4 3306,3 2 0,1 5 0,0 3 0</inkml:trace>
  <inkml:trace contextRef="#ctx0" brushRef="#br1">21478 12293 7601,'0'-15'1058,"0"7"1,0 3 0,0 10 0,0 7-249,0 5 0,1 1 0,2 8 0,2 3 327,-1 4 1,-1 2 0,0-2 516,2 1-1373,0 0 0,-4 0 1,3 1-1,0 1-571,0-1 0,-3-1 1,-1-3-1,0 1-362,0 2 1,0-4 0,0-8 0,0-1-2947,0-3 2975,0-2 0,0-14 0,0-9 0,0-7 615,0-6 0,0-5 0,0 0 0,0-2 512,0-2 0,0-5 1,2-2-1,1 0 94,2 1 0,6-4 0,-3 3 1020,1-1-1305,4-2 1,-5 2 0,6 1 42,1 1-649,-1 11 0,1-10 0,-1 11-1885,1 0 0,0 2 2178,-1 7 0,1 6 0,-1 1 0</inkml:trace>
  <inkml:trace contextRef="#ctx0" brushRef="#br1">22104 12220 7541,'0'-15'-121,"0"6"1462,0-1 194,0 7-877,0-4 1,0 9-1,0 3 1,0 6 140,0 7 1,0 5-1,0 7 1,0 4-98,0 5 1,0-2 0,0 2 0,0 2-429,0 1 1,0-3-1,0 0 1,2-1-243,2 0 0,-2-3 1,3-6-1,-3 0-208,-2 1 0,0-8 0,0-2-1993,0-4 259,0-8 1520,0-2 0,0-7 0,0-6-146,0-7 415,0-1 1,0-12-1,0 2 1,0-2-26,0-2 0,0 0 0,0-2 0,0-1 55,0-2 0,0-2 0,0 4 0,-2-2 243,-3 1 1,3-2 0,-2 1 0,2 3 109,2 5 0,0 0 0,0 7 0,0 1 288,0 2 0,0 6-181,0 0 1,6 7 0,3 0-58,-1 6 0,3 5 0,-5 7 713,3-1-761,-6 1 1,8 1 0,-6 3 0,0 4 233,1 0 1,-2 4 0,4-4-183,-2 0-351,5 4 0,-7-6 0,4 5 0,0-3-216,0-2 1,0-2-1,3-4 1,-1-1-305,1 1 0,2-2 0,2-4 352,-1-4 1,1-3-1,0-4 1,-1-3 174,1-4 1,-6-6 0,1-3 0,0-3 183,-2-1 1,3-1-1,-4-3 1,-1 2-211,1-2 1,2 3 0,-4-1 0,-1-2-104,-3-1 0,4 2 1,0 3-210,-2 1 130,-1-5 0,-2 10 158,0-4 347,0 4 55,0 8 1,0 3-80,0 10 1,5 3 0,-1 6 0,1 1 26,2 0 0,-6 6 1,4 3-1,-2 3 238,2 3 1,-3-1-1,3 0 1,-4 2-145,-1 3 0,0 1 0,0 6 0,0-2-325,0 1 0,0-3 0,0 2-1108,0 2 779,0-6 1,0-1 0,0-10 0,0-4-3021,0-4 1378,0-1 1267,0-7 1,2-3 0,1-10 0,2-7-2333,-2-5 2995,5 0 0,1-17 0,5 4 0</inkml:trace>
  <inkml:trace contextRef="#ctx0" brushRef="#br1">23109 12220 7983,'-15'-6'369,"1"-4"1,4 2 0,1 0-1,-3 0-109,-1-1 0,4 6 0,-1-2 0,-2 5 515,0 5 1,-3 2-1,2 6 1,2 0-330,1 3 0,0 6 0,-4-1 0,1 2 13,3 3 0,-1-3 1,6 1-1,2 2-104,1 1 0,2 3 1,0-3-1,0-1-267,0-2 0,0 1 1,0 5-293,0 4 185,6-9 0,1 9 1,4-12-1,-3 1-181,-1-4 1,4 2-273,-1-1 328,3-1 1,1-11 0,1-3 76,0-3 1,-1-4 0,1-3 0,-1-6 62,1-7 0,-1-5 0,1-6 1,-1 0-123,1 0 1,0-7 0,-2-2-1,-2-3-120,-1 2 1,-7-1 0,3 4 0,-1 1 4,0-1 1,0 2-1,-7 6 1,-1 4 264,-2 5 0,-5 3 0,4 1 184,-2 0 180,-2 7-212,2 2 0,2 12 206,6 4-229,0 3 0,0 2 0,0-1 0,0 1 214,0-1 1,1 6 0,2 1 0,2 0 191,-1 0 0,-1 5 0,0-2 0,2 4-194,-2 1 1,-1 1 0,-2 4-1,0 4-288,0-1 1,0 0 0,0-5 0,0 2-562,0-1 1,0-4-1,0-5 1,0-4-5879,0-4 1681,0-8 2913,6-8 1768,-4-15 0,11-7 0,-5-7 0</inkml:trace>
  <inkml:trace contextRef="#ctx0" brushRef="#br1">23473 12074 7459,'8'0'3057,"0"0"-1742,-3 0-897,-3 7 0,4 1 1,-6 6-1,0 1 300,0 0 1,5 6-1,0 3 1,-2 3-215,-1 3 0,-2 0 0,2 3 0,1 1-298,2-2 1,-1 5 0,-4 2 0,0 3-12,0 2 1,0-5 0,0-2-1,0-1 0,0-4 1,0-6 0,0-3-1,0-2-727,0-4 0,2-7 0,3-5-1135,5-3 1,-2-9-1,0-4 1667,-2-7 0,12-5 0,-2-6 0</inkml:trace>
  <inkml:trace contextRef="#ctx0" brushRef="#br1">23925 12191 7601,'-15'-8'2352,"7"-5"-2006,2 11 0,6-3 0,0 10 554,0 5-663,0 3 1,4 3-1,1 2 1789,-1 1-1320,-3 7 1,1-3 0,1 4 0,2 1 264,-2 1 1,0-5-1,1 7 1,0-5-533,0 0 0,-1 1 0,0 1 0,2-2-555,-2-2 0,-1-6 0,0 1 1,1-3-3514,2-1 704,-1-7 0,-4-3 1,0-10 2924,0-5 0,0-9 0,0-4 0</inkml:trace>
  <inkml:trace contextRef="#ctx0" brushRef="#br1">24041 11958 7301,'0'-15'-167,"7"7"0,1 2 0</inkml:trace>
  <inkml:trace contextRef="#ctx0" brushRef="#br1">24420 11958 7601,'-8'6'2004,"3"4"-904,3 3 1,2 8 0,0 2 1139,0-1-1762,0 6 0,0 1 1,0 8 1610,0 0-1630,0 6 1,0-6 0,2 5 912,3-3-1047,-3 3 0,4-10 0,-6 4-135,0-6-202,0 3 1,0-17-1,0 3 1,0-2-1850,0-3 203,0-6 1,0-3-1,0-10 1,-2-4-638,-2-4 0,0-2 2295,-5 1 0,-1-8 0,-5 0 0</inkml:trace>
  <inkml:trace contextRef="#ctx0" brushRef="#br1">24274 12191 7601,'-14'0'2175,"-1"0"-1,9 0-2023,6 0 1,8-5-1,11-1 1,6-1-835,2 1 1,9-1-1,1 4 1,0-2 682,-3 2 0,3-5 0,1 0 0</inkml:trace>
  <inkml:trace contextRef="#ctx0" brushRef="#br1">24813 12016 7018,'0'10'1580,"0"0"0,0 1-382,0 2 1,0 6-1,0 2 1,0 2-543,0 3 1,0 1 0,0 4-1,0 1-134,0 2 1,2 0 0,1-6 0,4-2-597,1-2 1,3-6 0,7 0 0,3-5-248,2-4 0,-4-5 0,4-1 0,-1-6-86,1-7 0,-4-5 1,4-2-1,-2-4 143,-3-2 0,-2 0 1,-1-3-1,-1 0 37,1-4 0,-1 5 1,-1-4-1,-1 2-265,-3-1 0,-5-1 1,2 0-1,-1 1 131,0 4 1,0 3 0,-5 7 352,0-1 0,-2 2 0,-3 5 429,-5 8 1,4 2 0,-1 7 0,3 4 133,-1 5 0,-2-2 1,4 5 649,-2 0-947,0-5 0,5 12 0,0-5 0,0 1 247,0 0 0,-1 0 1,-3 4 662,0-4-878,-1 4 0,5-7 1,0 5-1,0-2 93,0 2 1,0 1 0,0 3 0,0-1-145,0 0 0,0 0 0,0 0 1,0-1-230,0-4 0,-2 3 0,-1-4 0,-4 1-74,-1 1 0,5-6 0,-3 4 0,-1-2-104,-3-3 1,-1-1-1,0 1 1,1 0-203,-1-5 0,-2 1 1,-2-5-645,1-1 0,-1-2-1022,1-6 1536,-1 0 0,0 0 0,2-1 0,2-4-383,1-5 1,1-3-1,-6-3 1,2-4-819,3-4 1,-7 1 1700,2-1 0,-3 0 0,4-5 0</inkml:trace>
  <inkml:trace contextRef="#ctx0" brushRef="#br1">25818 11798 7601,'-8'-7'2444,"2"5"-977,6-4-174,0 6 356,0 0-1126,6 0 1,-2 5-1291,5 0-1896,-6 0 1,4-4 2662,-7 4 0,6-3 0,3 4 0</inkml:trace>
  <inkml:trace contextRef="#ctx0" brushRef="#br1">25716 12191 7601,'-14'14'2536,"6"-5"1,8-3-3367,9-6 0,0 0-1952,0 0 2782,1 0 0,5 0 0,-1 0 0</inkml:trace>
  <inkml:trace contextRef="#ctx0" brushRef="#br1">26853 11754 6084,'-7'-8'4039,"6"1"-2489,-6 7-269,7-6 384,0 4-1032,0-4 1,2 6-239,3 0 0,1 1 0,5 3 0,-1 0 96,1 0 0,2 4 0,2 0-306,-1 0 1,-1 0 0,-1-5 0,-3 4-174,3 1 0,1-3-26,1 4 12,-6-5 0,5 4-279,-3-3 1,-4-2-56,-1 7 198,-3-7 1,-9 8 0,-2-4 0,-4-1-281,-2 1 0,-1 4 0,-2-3 0,-1 2-266,1-1 0,-3-1 1,2 4-1,1-4-237,2-2 0,1 4 1,0-5-350,1-2 1,-1-1 0,2-1 1269,4 4 0,-4-3 0,5 4 0</inkml:trace>
  <inkml:trace contextRef="#ctx0" brushRef="#br1">26663 12118 14732,'16'0'239,"2"0"0,3 0 0,0 0 0,2 0 0,-2 0 0,2 0 1,-1 0-2671,4 0 1836,-5 0 1,7 0 0,-4-2 594,4-2 0,7-5 0,2-5 0</inkml:trace>
  <inkml:trace contextRef="#ctx0" brushRef="#br1">27392 11783 7601,'0'-15'-324,"0"1"0,0 4 0,0 0 1027,0-1 0,1 3 1102,4-2 0,-3 9-1024,3 1 0,-4 1 0,-1 9 0,0 1-130,0 2 0,2 2 0,1 1 0,2 2-16,-2 1 1,-1 7 0,-2-2 0,1 4-183,4 1 0,-3 2 0,3 1 398,-4 2-618,-1 7 1,0-9-1,0 7-115,0 1-242,0-4 0,0 4 1,0-6-1,0-1-1057,0-2 0,0-4 1,0-3-935,0-4 0,0-12 849,0-8 0,5-11 0,0-10 1266,-2-2 0,5-8 0,0-6 0</inkml:trace>
  <inkml:trace contextRef="#ctx0" brushRef="#br1">27843 11812 7601,'0'-14'0,"0"-1"363,0 0 1,0 1 632,0-1 0,-1 7-442,-4 3 0,-3 4 1,-5 2 702,3 4-930,-3 3 0,5 12 0,-7-1 828,1-1-877,6 5 0,-4-2 1,6 6 587,-2 2-669,-2-3 0,2 10 0,3-5 1,2 1-36,-2 2 1,3 5 0,-2-4 0,2 1-163,2 0 0,2-2 0,2-7 1,4-1-227,1-2 0,3-6 0,0 0 0,4-5-90,3-3 1,1-7 0,-6 2-1,1-4 156,0-1 1,4-6-1,0-4 1,-1-3 71,-2-1 0,-3-6 0,-1-1 150,-3-2-32,1 6 1,3-11 0,-3 4 64,-5-4-70,3-1 1,-7 0 0,4 0-1,-2 0-37,2 0 0,-3 0 0,3-1 0,-4 3-177,-1 3 0,-6-4 1,-2 5-1,-2-1-259,0 0 1,1 6 0,-4-1-1,1 2-392,3 3 0,4-1 0,-3 1 0,0-1 840,0 1 0,-2-1 0,-5 0 0</inkml:trace>
  <inkml:trace contextRef="#ctx0" brushRef="#br1">28936 11681 7601,'-7'-8'-496,"6"-5"0,-6 5 1020,1 0 0,2 0 0,-5 4 572,-3 0 1,-2 0 187,-6 9-1002,4-3 1,-5 11-1,7-3 1021,-1 2-1025,-6 9 0,6-3 0,-1 5 0,6 0 123,4-1 1,-1-4-1,4 3 1,-2-1-9,2-1 0,3 2 0,5-3 0,3 3-67,0 2 0,5-1 0,-2 4 0,6-3-181,2-2 0,0 3 1,-4-3-1,0 0-211,-1 0 0,-4 0 0,0-3 0,-1 1-106,-1-1-1,4-2 1,-7-1 0,-2 0-567,-2-1 1,-5 1 0,-3-1-1111,-1 1 1466,-8-7 1,-2 5 0,-5-3-732,2 3 816,2-5 1,0-2 0,-1-6 0,2 0-150,2 0 1,2-1 0,1-4 0,3-5-107,5-3 0,3-6 0,2-2 0,0-2-812,0-3 1365,0-2 0,0-7 0,0-2 0</inkml:trace>
  <inkml:trace contextRef="#ctx0" brushRef="#br1">29140 11666 7601,'6'-14'1354,"-4"6"1,4 9-1,-6 12 1,0 7-505,0 2 0,-2 8 0,-1 4 0,-2 0-123,2 1 0,2 2 1,1 5-1,0-1-336,0-2 0,0-5 1,0 3-1,0-1-325,0-4 1,1-1-1,2-4 1,4-2-427,1-6 1,2-3-1,4-3 1,1-3-208,-1-5 1,1-4 0,-1-2 0,3-4 217,2-5 1,-3-3 0,4-3-1,-6-2 146,-4-1 0,3-7 1,-3 2-1,3-4 55,1-1 0,-4 5 0,-2-1 0,0-2 85,0-6 1,0 3 0,2-4 0,-5 3 19,-4 2 1,1 0 0,1 0-32,2-1 65,0 1 1,-5 2-1,0 1 81,0 2-22,0 6 1,-2-2 144,-2 11 165,2 2-185,-5 7 0,7 2 0,0 3 0,0 4 106,0 4 1,0 2-1,0-1 1,0 1 205,0 0 1,0 4 0,0 2-1,2 2-51,3 3 0,-3 1 0,2 2 0,-2 2-169,-2 3 1,0-2-1,0 6 1,0-1-285,0 0 1,-2-3 0,-1 3-1468,-2-1 1064,0-2 1,5-7 0,0-2-1,0-6-3656,0-3 1438,0-1 2017,0-7 0,0-3 0,0-12 0,0-6 621,0-4 0,7-9 0,1 3 0</inkml:trace>
  <inkml:trace contextRef="#ctx0" brushRef="#br1">29970 11754 7638,'-2'-23'0,"-1"4"190,-2 3 0,-1 1 0,2 0 0,0 1 594,0-1 0,-4 6-476,-2-1 1,-2 7 0,-3-1-1,0 8 180,1 5 1,-1 6 0,1 4 0,-1 4 126,1 0 0,-1 4 1,0-3-1,1 4 198,-1 1 0,2 5 0,4 0 228,4-2-842,-3-1 1,6-2 0,-3 1-1,4-1-6,1 0 1,0 2 0,1-1-153,4-1-49,-3 10 0,11-21 0,-4 6 0,4-6-518,2-3 0,4-2 0,2-4-514,2-4 1,-8-3 0,2-4 0,1-3-1166,-2-4 1,1-9 2204,-3-2 0,7-12 0,2 1 0</inkml:trace>
  <inkml:trace contextRef="#ctx0" brushRef="#br1">30334 11681 7601,'-15'-8'570,"1"3"0,4-1 687,0 1 1,2 6-1,-3 11-532,1 5 0,5 0 0,-3 4 0,0 0-87,0 3 1,3 2-1,-3 1 1,2 1-254,2 3 1,-2 1 0,1-3 0,2 0-265,1 1 0,2-1 0,2-2-290,3-3 178,-4 4 0,7-12 1,-3 5-16,5 0-27,3-5 0,-3 1 1,1-9-1,4-2-106,2-3 0,4 4 0,-3-2 1,3-2-69,2-1 1,0-9 0,3-3 0,-2-4 136,2-6 1,1 3 0,2-8 0,0-1 40,1-1 1,-6-2-1,-1 0 1,-2 0-45,-4-1 1,-2 1 0,-4 0 0,-3-2-45,-1-3 1,-2 8-1,-5-3 1,0 3-309,0 4 0,-5-4 1,-2 6-882,-1 3 1042,5 0 0,-10 3 1,3 1-1,-3 2 160,-1 1 1,-1 7 0,1-2 442,-1 3 1,1 9 0,-1 2 0,0 4 129,1 2 1,1 4-1,2 2 1,3 0 13,1 0 0,-3 5 0,5-1 1,2 2-135,2 2 1,-4 0 0,0 1-1,2-1-105,1 0 0,2 0 0,0 0 0,0 2-407,0 3 1,2-8 0,1 1-1,3-2-217,2-3 1,1-9 0,2 0-2485,-1-5 2069,-1-3 0,11-5 0,-1-2-2671,-1-2 2528,5-5 0,-2-7 938,3-3 0,10-4 0,-3-6 0</inkml:trace>
  <inkml:trace contextRef="#ctx0" brushRef="#br1">31106 11594 7805,'0'-15'565,"0"0"1,0 1-207,0-1-238,0 1 0,-6 6 898,-4 3-683,-3 3 1,-2 2-1,-1 0 1,-2 2 188,-1 3 1,-5 8 0,3 6 0,0 0-40,-1 3 1,3-5 0,4 6-1,3-2-269,2-3 0,-2 0 1,8-1-1,0 3-109,3-2 1,1-1 0,0 1 0,1 2 93,4-2 1,-2 3-1,7 0 1,2 0-122,0 0 1,3 3 0,0-3 0,1 0-230,3 0 0,-3-1 1,4-8-1,-2 0-169,1-2 0,-8-2 1,4 3-3,-2-1 161,-7-7 1,6 10 19,-7-3 1,-2-2-1,-8 0 1,-5 0-273,-3 0 0,-1-5 1,-2 4-1,-2-3-48,-2 1 0,-4 0 1,3-5-1,0 0 24,0 0 0,1 0 0,6-1 0,-1-6-8,1-7 0,1-1 1,2-6-1,2 0-594,3-3 0,1 1 1036,5-1 0,0-1 0,0-4 0</inkml:trace>
  <inkml:trace contextRef="#ctx0" brushRef="#br1">31630 11579 8288,'-13'-10'0,"2"2"0,1 2 1442,-1 3-1163,-2-6 0,-1 8 0,-3-4 629,-2 3-725,3 2 0,-7 7 0,5 3 0,-3 2-78,-1 3 1,4 0 0,-2-1-1,4 1 299,2-1 0,4 1 1,2-1-1,0 1 55,0 0 0,4-1 0,0 1 1,2-1-83,2 1 0,2-1 1,1 1-1,3 0-182,2-1 1,2 2 0,5 2-1,-1 2-96,1-3 1,-6 0 0,1-3 0,1 2-425,2 4 1,-4-4-1,-5 3 1,-2-2-246,-2-3 1,0 2 0,-2 2-1,-2 1 214,-6-1 0,-5-2 0,-3-1 0,-3-2 344,-1-3 1,2 1 0,-2-6 0,1-2-539,3-1 1,2-2 0,1-2-452,1-3 0,1-4 1,3-9-1,5-2-1111,3 3 2112,2 0 0,-6 3 0,-2-1 0</inkml:trace>
  <inkml:trace contextRef="#ctx0" brushRef="#br1">32257 11419 9196,'-10'5'0,"2"1"0,0 1 1203,0-1 1,0 5-1,-4-1 1,3 1-578,-3-1 0,4 5 0,-2-2 1,-1 4-414,-2 1 0,-3 5 1,-2 3-1,-1 5-140,1 3 1,-3 6-1,0-1 1,-2 3 147,-3 2 0,0-1 0,1-1 789,0-3-711,1 3 1,-4-6 0,3 3 1180,0-5-1129,8-10 1,-5 2-1,8-5 1,-1-1 287,1-4 0,4 2-2412,0-9-3766,7 4 2943,-3-5 0,6-3 2596,0-10 0,-7-3 0,-1-6 0</inkml:trace>
  <inkml:trace contextRef="#ctx0" brushRef="#br1">28557 12701 7624,'-5'-10'1389,"0"0"0,-6 7-841,1-2 0,-3 5-360,-1 5 1,1 3-1,1 5 1,4-2 243,2-1 0,-4 0 0,5 6 1,0 2 265,-1 1 1,4 2-1,-3-1 739,4 4-1085,-6 4 1,6 7 0,-4 2 527,3 1-677,2 4 0,0-5 0,0 7 1,0-2-75,0-3 0,0 1 1,0-6-1,0-3-408,0-5 1,-1 0 0,-3-7 0,-1-1-1375,2-2 0,-5-1-265,-2-1 0,-2-6 1,-1-5 1917,3-6 0,-10-5 0,4-6 0</inkml:trace>
  <inkml:trace contextRef="#ctx0" brushRef="#br1">28236 13050 7802,'-6'-4'2020,"6"-1"-1586,8 1 1,5 3 0,3 1 0,2-2-753,1-3 0,7 4 0,-1-4-895,2 3 988,2 2 1,5 0 0,2 0-1418,1 0 1642,2 0 0,11 0 0,2 0 0</inkml:trace>
  <inkml:trace contextRef="#ctx0" brushRef="#br1">29052 12919 7624,'-6'-14'0,"-2"-1"301,-1 1 0,1 1 1,5 1-1,-2 3 327,2-3 1,0 1 0,0 0-205,-2 1 1,-7 7 489,3-2-662,2 3 0,-6 9 0,5 2 620,0 4-629,-5 8 1,5 2 0,-7 6 936,1 0-865,6 0 0,-4 5 0,6 2 0,0 0-48,-1-1 0,2 4 1,5-5-1,0 0-287,0 2 0,0-6 1,0 4-1,2-4-36,3-6 1,3 2 0,6-7-164,1-1 1,-1-8-1,1-5 1,0-4-83,-1-1 1,1-6 0,-1-4-1,1-3 254,-1-2 0,1-6 0,0-1 110,-1-1-95,1-4 1,-1 4 0,-1-6-333,-3 0 258,-4-1 1,-1 1 0,2 0 0,-1 0-112,1 0 1,-2 1 0,-5 3-1,0 0-39,0-1 1,0 5 0,-2 2-1,-1 3 60,-2 1 0,-2 1 510,2-1 224,4 7 1,-6 3-170,7 10 1,0 3 0,0 7 0,0-1 160,0 1 0,5-1 0,0 1 0,-2 1-5,-1 3 1,0-1-1,1 5 76,2-2-481,0 5 0,-5-3 1,0 4-1,0-1-20,0-2 0,0 0 0,0 7 0,0 0-86,0-2 0,0 2 0,0-10 0,0 0-3355,0 0 546,0-2 1,0-14 70,0-10 2724,0-3 0,0-19 0,0 4 0</inkml:trace>
  <inkml:trace contextRef="#ctx0" brushRef="#br1">29431 12788 7624,'0'15'421,"0"-1"0,0 1 0,0-1 0,0 1 589,0 0 1,0 1 0,0 2 0,0 3-313,0 1 1,1-2 0,3 4 0,1 2-300,-2 1 1,-2 3 0,-1-1-1,0 0-453,0 0 1,0-2-1,0-2 1,0-6-1373,0-3 0,0-1 1426,0-1 0,0 1 0,0 0 0</inkml:trace>
  <inkml:trace contextRef="#ctx0" brushRef="#br1">29649 12584 6452,'-5'-14'0,"1"-1"1861,0 1 415,3-1-2353,1 7 1,1-3 76,4 6 0,3 6 0,7 7 0</inkml:trace>
  <inkml:trace contextRef="#ctx0" brushRef="#br1">29926 12555 8252,'-8'7'1700,"3"2"0,4 6-793,1 4 0,0 4 0,0 6 1,0 2-190,0 3 1,0 3 0,0 8 0,0 1-165,0-3 0,1 4 0,2-8 0,2 2-208,-2-3 1,-1 3 0,-2-7 0,0-2-234,0-1 1,0-8-1,0-2-841,0 0 363,0-5 319,0-1 1,2-11 0,1-8 0,3-6-320,3-3 0,-6-8 1,3-2 364,1 1 0,1-6 0,6 5 0</inkml:trace>
  <inkml:trace contextRef="#ctx0" brushRef="#br1">30261 12701 7861,'-13'-10'1580,"3"0"0,-1 9-960,6 1 1,0 11 0,5 10 0,0 2-129,0 3 0,0 6 0,0 4 0,0-1 4,0 1 0,-4 4 0,-1-1 0,1 2-29,3-3 0,1-2 1,0-7-1,1-1-431,4-4 1,-1 2 0,5-8 0,4-4-458,5-2 1,-2-9-1,5 2-707,0-4 881,-5-1 1,10-8 0,-6-5 0,-2-5-43,-2 1 0,-2-4 0,1 0 0,-1-2 315,1-3 0,-5 3 0,-2-1 1,-2-2 123,-2-1 1,-3 2-1,1 1 1,1-2-154,2-1 1,0-1 0,-5 2-1,0 2-155,0-2 1,-2 3 0,-1 1 0,-2-1-20,2 0 1,0 6 0,-1-3 274,-1 4 1,1 6 228,4 1 0,0 7 0,0 2 768,0 8-841,0-1 1,0 6 0,0-2 613,0 7-622,0-2 0,0 5 1,0-5-1,1 2 30,4 1 1,-3 6-1,3-4 1,-2 1-11,2 4 1,-4 0-1,4 0 1,-3-2-13,-2 2 0,0-3 0,0 1 0,0 2-200,0 2 1,0-4 0,0-2 0,0 1-841,0 0 1,0-5 0,0 1-2133,0-3 0,0-9 2918,0-7 0,0-13 0,0-10 0</inkml:trace>
  <inkml:trace contextRef="#ctx0" brushRef="#br1">30742 12599 7624,'-13'-10'0,"2"2"1400,1 2 1,7 2-1,-2 9-595,3 5 0,7 3 1,1 3-1,1 3-220,-1 6 1,4 4 0,-3 3 1304,1 2-1461,-5 7 1,3-11 0,-6 6-1,0-2 391,0 0 0,0 5 0,0-5-431,0-2-618,0-1 0,-1-7 0,-2-1 0,-2-2-4870,1-3 3563,3-2 0,1-10 0,0-6 985,0-8 1,0-11 0,0-4 0,0-1 409,0 0 1,0-1 0,0-2 0,0 1 638,0 2 1,0-1 0,0-4 0,1 0 174,4 0 1,2 1-1,4 3 1,-1 0-294,1-1 1,7 1 0,1-1 0,1 3-512,1 2 0,-3 1 1,4 6-1,1-1-1142,0 1 0,-4 4 1,4 2-1,-1 2 1273,1 2 0,-5-4 0,3 0 0</inkml:trace>
  <inkml:trace contextRef="#ctx0" brushRef="#br1">31135 12919 7741,'10'5'741,"0"0"0,-6 0 1,6-5-79,1 0 1,-2 0-1,0-2 1,3-3-283,1-4 0,1-4 0,1-3 0,-1-2-278,1-2 0,-1-6 1,1 2-1,-1-3-99,1-3 1,0 3 0,-2 1-1,-4 3-81,-4 2 0,-3-3 0,-4 5 101,-3 1 0,-4 8 0,-9 5-37,-2 4 40,-6 1 1,9 6 0,-6 5-1,0 6 61,1 2 0,2 7 0,-2-2 0,1 5 127,3 5 1,6-3 0,3 5 0,-1-2-169,2 0 1,1 5-1,7-5 1,0-2-373,0-1 0,2-4 0,3-1 0,6-5-123,7-5 1,-2 2 0,5-10 0,-1 0-55,-1-3 0,5-3 1,-3-2-1,0 0-193,0 0 1,1-2 0,-5-1 0,3-4 694,-2-1 0,-2-1 0,-2-6 0</inkml:trace>
  <inkml:trace contextRef="#ctx0" brushRef="#br1">24478 537 7624,'0'8'255,"0"-2"0,0-4 209,0 3 0,0-2 800,0 7 172,0-7-804,0 3 1,0-7-591,0-4 1,-6 3-451,-4-3 372,-3-3 0,-1 7 0,-1-4 0,0 3-108,1 2 1,-1 2 0,1 1 380,-1 2-111,1 6 0,-1-3 0,0 5 1,3-1 113,2-3 0,-1 1 0,6 5 1,0-1 109,-2 1 0,6-1 1,-4 3-1,3 0 55,2 3 1,2 1 0,1-3 0,4 1-82,1-1 1,0 5 0,3-1 0,-1 1-89,1-4 0,5 2 0,2 0 1,-2 0-113,2 0 1,-5 4 0,-3-6-219,1-1 93,-4-2 0,4 4 0,-6 1 1,-2 0-167,-1 0 0,-2 0 1,0-3-1,0 1-134,0-1 0,0-2 0,-2-1 0,-1-1-62,-2 1 0,-6 2 0,2 0 0,0-4 142,-1 0 0,5-5 0,-5 1 0,-1 1 168,-2-2 1,-1 0-1,-3-4 1,0 0 139,-3 0 0,-1-1 0,3 0 1,-3 2-129,-1-2 1,4-1 0,-2-2 0,4 0-1240,2 0 1,1-7 482,3-2 0,4-4 1,6-2 796,0 1 0,6-1 0,2 0 0</inkml:trace>
  <inkml:trace contextRef="#ctx0" brushRef="#br1">25076 872 8328,'-15'-2'0,"0"-1"0,2-4 0,2 1 1640,1-1 1,1-4-1260,-6 1 1,1 2-334,-1-1 1,0 5-1,2 1 1,2 5 494,1 3 0,6 6 1,-6-1-1,-1 3 362,-2 1 0,3 7 1,0 2 446,-1 0-1063,4 4 0,-4 1 0,6 6-84,2-2-179,1-1 0,2-1 0,0 3 0,0 1-128,0-2 1,2-1 0,3-2-1,3-1-215,0-4 1,5 2 0,-5-7 0,2-1 35,-1-2 0,1-3 0,5-3 253,-1-5 1,1-4 0,-1-1-1,1-1-17,0-4 0,-6 2 0,1-9 1,1-2-36,2-4 1,-3-3 0,0 3 0,-1-3-107,-1-2 1,1-1 0,-6-5-352,2 0 377,0 0 0,-1 0 0,1 1-447,-2 4 416,-1-4 1,-2 6 0,0-8-354,0 1 453,0 0 1,-5 7 0,0 2 0,2 4 149,2 1 0,-1 2 887,-3 4 0,3 4-187,-2 10 1,2 3-1,2 6 1,0 3-193,0 2 0,0-3 0,0 5 0,0-1-422,0-1 0,0 5 0,0-3 0,0 0-46,0 0 1,0 4 0,0-4 0,0 0-37,0 0 0,0 5 1,0-4-955,0 1 472,0 5 0,0-12 0,0 5-4882,0 0 1097,6-5 4204,-4-1 0,11-9 0,-5-6 0</inkml:trace>
  <inkml:trace contextRef="#ctx0" brushRef="#br1">25294 843 7591,'8'-7'2019,"-1"6"1,-6-6-1432,4 7 0,-3 2 1,3 3-1,-4 4-32,-1 4 1,0 7 0,0 1 0,0 1 175,0 4 1,-1 7-1,-3 1 1,-1 0-520,2 1 1,0 1 0,0 4 0,-2-2-467,2-3 1,-1 1 0,1-6-795,-2 0 797,0 2 0,5-16 0,0 4-942,0-4 623,0-2 0,2-6 269,3-3 0,-3-5 0,4-6 1,-1-7 472,0-5 1,1-3 0,-3 3-1,2-3 4,-1-1 0,-1-3 1,0-2-1,2 1-29,-2 2 0,-1-1 1,-2-4-1,0 0-113,0 0 1,0 1 0,0 2 0,1 2-133,4-2 0,-3 0 1,4 0-223,1 2 240,-6 6 1,7-4 0,-3 4 41,5-2 1,3 3-1,2 7 285,-1 5-77,1-3 1,-1 8 0,1 0 209,-1 8 0,1 7 1,-2 2-1,-2 5 325,-1 0 0,-5 1 0,3 3 0,-2-2-297,-2 2 0,2 1 1,-1 3-1,-2-1-323,-1 0 0,-2 0 0,0 0 0,0 0-285,0 0 0,0-4 1,0-3-1,-2 1-278,-3 0 0,4-6-1474,-4 3 1207,3-10 432,2-4 1,2-17 259,3-4 35,-4-3 1,6 4 0,-7-2 200,0-4-144,0 4 0,5-10 1,-1 5-1,0 0-54,-3 0 0,-1-5 0,0 2 0,0-2-122,0 2 1,0-4 0,0 4 0,2-2-122,3 2 0,-4-2 1,6 5-1,-2 0 23,0 0 1,4 1-1,-2 7 1,-1 2 122,1 1 1,4 7-1,-1-2 1,3 4 102,1 1 0,1 0 1,-1 1 374,1 4 0,-2 3 1,-2 7 1272,-1-1-1132,0 1 0,-2 1 0,-2 2 1,-1 3 60,0 1 1,0 3 0,-5 4 0,0 0-394,0 0 0,0 0 1,0 0-1,0 1-101,0-1 1,0 0 0,0 0 0,0-2-163,0-2 0,0 1 1,0-7-1,0-1-4052,0-2-266,-7-1 3100,6-7 0,-4-3-1730,10-10 3035,-4 3 0,12-17 0,-5 3 0</inkml:trace>
  <inkml:trace contextRef="#ctx0" brushRef="#br1">25993 843 7591,'8'1'3284,"-3"4"-2091,-3 5 1,-1 3 0,3 3 793,0 3-1553,1 4 0,-5 8 0,2 1 1553,3 2-1588,-4 7 1,6-9 0,-7 5-1,0 0-85,0 1 0,0-4 1,0 3-1,0-1-419,0-4 1,0-1 0,0-2-1,0-2-691,0-2 0,0-4-569,0-7 0,2-6 814,2-3 1,-2-10 0,3-4 0,-4-4 302,-1-2 0,0-4 0,0-1 0,0 1 8,0-2 1,0-2-1,0-6-267,0 0 383,0 0 0,0 0 0,0-1-423,0 1 423,0-6 0,0 4 0,0-5-230,0 1 256,0 4 0,0-11 0,0 5 0,0-1 5,0 4 1,2 5 0,3 3 0,3 4 174,0 1 0,5 3 0,-3 8 0,3 4 290,1-1 1,2 6 0,2-4-1,2 5 318,-2 5 0,-1 3 0,1 5 0,2-2-69,-3-1 1,0-1 0,-3 4 0,-1-1-222,-3-3 1,1 1-1,-4 5 1,-1 1-173,1 3 1,-3-3 0,-4 4 0,0-2-308,0 1 1,-1-3 0,-4 5-1,-5-1-419,-3-1 1,-1 2 0,-1-3 0,1 1-442,-1-1 0,-4-2 0,-3-1 0,1 0 329,0-1 1,0-4-1,4-2 1,-3-2 122,2-2 1,-3-3-1,2-1 1,1-1-33,2-4 1,3-3 0,3-7-1,4 1-384,-1-1 1,6 0 902,-4 1 0,3-7 0,2-2 0</inkml:trace>
  <inkml:trace contextRef="#ctx0" brushRef="#br1">26547 653 12348,'5'15'568,"-1"-1"1,1 1-37,2 0 1,-6 4 0,6 2 0,-2 2 140,0 3 0,1 3 1,-3 3-1,2 2-33,-2-2 0,-1 1 0,-2-1 1,2 4-378,2 1 0,-2-5 0,3 2 0,-3-3-333,-2-2 0,0-4 0,0-3 0,0-1-1258,0-3-1434,0-2 0,0-9 1041,0-7 0,4-7 0,1-7 1721,-2-1 0,6-6 0,-1-2 0</inkml:trace>
  <inkml:trace contextRef="#ctx0" brushRef="#br1">26911 755 8838,'-7'-8'1809,"6"2"-1235,-6 6 0,7 8 1,2 5-298,3 5 0,-2 3 1,5-4-1,0 4-83,0 2 1,-3 0 0,3 3-1,-1-2 0,-4 2 1,3 1 0,1 2-1,-1-1-359,1-4 0,-2 2 0,-5-6 1,0-1-416,0 2 1,0-10-1,0 4 580,0-2 0,0-7 0,6 7 0,2-5 0</inkml:trace>
  <inkml:trace contextRef="#ctx0" brushRef="#br1">27129 595 7153,'-14'0'0,"-1"0"0,1 0 0,-1 6 0,1 3 0</inkml:trace>
  <inkml:trace contextRef="#ctx0" brushRef="#br1">27304 653 11403,'0'15'2230,"0"-1"1,0 1-1681,0 0 0,0 6 0,0 3 0,0 3-59,0 3 0,5 3 0,0 3 0,-2 1-309,-1 4 0,3-4 0,-1 0 0,0 0-466,-3 1 0,-1-6 1,0 0-1,0-4-613,0-4 1,0-6 0,0 1-668,0-2 0,0-11 1227,0-6 0,0-8 0,0-10 264,0-1 0,0-5 1,0 3-1,0-2 39,0-3 1,0-2-1,0-1 1,0 0 86,0 0 0,0 0 0,0 0 0,0 0-11,0-1 1,0 6 0,0 0 52,0-2-125,7 5 1,-4 0-1,5 6 95,-1 1-39,-3-1 1,3 1 0,3 1 106,3 3-42,1 4 1,-3 4 0,2-1 0,4-2 160,-1 2 0,0 1 0,-1 2 0,-1 2 22,1 2 0,-2 0 0,-2 5 0,-1 3 104,1 1 1,-3 1-1,2 1 1,-1 1-17,0 3 0,-1-2 0,-5 4 0,2 0-246,-2 3 1,3-1-1,-1-1 1,-1 1-182,-3 0 1,-1-1 0,0 4-757,0-2 607,0 1 0,0-1 0,0-1 0,0-2-555,0-3 1,0-2 0,0-2-3861,0 1 4629,0-7 0,7 5 0,1-5 0</inkml:trace>
  <inkml:trace contextRef="#ctx0" brushRef="#br1">28149 828 8215,'-6'-16'0,"-3"-2"0,0 0 0,1 4 625,1 2 1,-4 4 0,3-3 0,-2 3-479,0 1 1,1 3 0,-6 4-1,0 1 62,1 4 0,-1 3 0,1 7 0,-1 1 167,1 3 0,4-1 0,0 6 0,1 1 1,0-3 0,-2 6 1,6-4-1,2 2-112,1-2 1,-2 4 0,-1-6 0,1 3-222,3-1 0,2-1 0,3 3 0,2-4-68,2-1 1,-3-1 0,5-6-125,1 1 111,2-7 0,2 3 0,1-6 1,2-2-14,1-1 0,0-9 0,-4-2 0,0-4-210,-1-2 0,1-6 1,-1-1-1,1-3-93,-1 1 1,1 0 0,-2-5 0,-2-1 8,-1 1 0,-5 5 0,3 0 1,-2-1 161,-2 3 0,-3 1 0,-1 6 497,0 1 1,-1 1-28,-4 3 1,-2 10 804,-2 10-815,2 3 0,7 3 0,0 2 1149,0 1-999,0 0 0,0 1 0,0 1 0,0 2 141,0 3 0,0-4 1,0 4-1,0 3-110,0 4 1,0 2 0,0-2 0,0 2-104,0 2 0,-1 2 0,-3 5 0,-2-2-267,-2-3 0,3 1 0,-3-4 0,0 0-481,0-1 1,3-2 0,-5-8 0,-1-2-791,-2-2 0,-2 3 1,1-4-1,-1-4 290,0-5 1,1 1 0,-2-7-1,-2-2 349,-1-2 0,-1-1 0,4 0 1,-2 0-82,-1 0 1,-1-6-1,6-4-831,-1-3 1032,1-8 1,-1-1 422,0-8 0,1-12 0,-1-3 0</inkml:trace>
  <inkml:trace contextRef="#ctx0" brushRef="#br1">29081 624 7592,'0'-14'1771,"0"-1"166,0 7-1081,0 1 1,0 9 0,0 3-30,0 5 1,5 4 0,0 6 0,-2 4-266,-1 3 1,-2 7 0,0 2 0,1 0-63,4-1 0,-3 6 0,3-4 1,-4 2-154,-1 0 0,0-1 1,0 5-1,0-5-250,0-4 1,0-3-1,0-2-881,0 0 598,0-6 0,0-2-1744,0-6-167,0-7-568,0 5 2275,0-18 1,-1 3 0,-2-12 0,-2-3-42,1-2 1,-2-2 0,1-5 0,0 0 324,-1-5 0,3 2 0,-6-6 0,1 1 160,0 0 0,5 0 0,-2 3 0,2-1 184,-2-2 0,3 0 0,-2 5 0,2-1 180,2 1 1,2 0-1,1 2 1,2 2-112,-2 6 0,3 3 0,1 1 0,1 1-110,3-1 1,-3 7 0,2 1 0,1 3-181,2-1 0,4 0 1,0 5-1,3 0-24,-2 0 1,-1 0 0,1 0 0,2 0 230,-3 0 1,4 6 0,-3 4-1,-3 3 225,-4 2 0,-1-1 0,4 2 0,-1 2-57,-3 2 1,1 4-1,-4-3 1,-1 2-157,1 2 0,-2-2 0,-4 1 1,3 1-189,0-3 0,1 6 0,-6-4 0,-4 4-343,-5 1 1,2-2 0,-3 1-1112,-6 1 1070,3-10 0,-9 15 0,5-9-754,-1 2 670,-7-4 1,8 3 0,-4-7 0,-1-1-195,0-2 1,6-3 0,-4-2 0,1-3 14,1-1 1,-1-4 0,6-8 13,-1-4 1,2-4-1,3-2 1,6-1-336,2-4 0,2-1 920,0-3 0,6-3 0,3 4 0</inkml:trace>
  <inkml:trace contextRef="#ctx0" brushRef="#br1">29649 770 7592,'0'-15'196,"-5"1"1510,1-1-1054,-1 7 0,5 8 0,0 11 0,0 7-77,0 6 0,0 4 1,1 1 1406,4 0-1497,-3 0 1,6 0-1,-5 1 1,2-1 541,-2 0 0,4-5 0,-2 0 413,-2 2-1222,-2 2 0,-1-1 0,2-1 1,1-3-412,2-2 0,0 0 0,-5-3 0,0 1-1591,0-1 1,-2-2-3655,-2-1 5438,-5-7 0,-5-2 0,-1-6 0</inkml:trace>
  <inkml:trace contextRef="#ctx0" brushRef="#br1">29780 610 7628,'0'-15'-298,"0"0"298,0 1 0,7-1 0,1 1 0</inkml:trace>
  <inkml:trace contextRef="#ctx0" brushRef="#br1">30217 712 7586,'-14'-5'0,"-1"0"0,1 0 0,-1 0 306,1 0 1,-1 0-1,0 5 21,1 0 0,-1 5 0,1 2 0,1 2-116,3 8 1,-3-3 0,5 6 0,-2-4 272,1-2 1,5 6 0,0-1 0,2-1 185,2-2 1,0 4 0,0-1 0,2 0-246,2 3 1,3-1 0,4 4-115,-1 0-236,0-1 1,4 4 0,1-3 187,-1 0-124,1-7 1,-1 7-1,1-5 102,0-2-242,-1-2 0,-1-2 0,-2 1-339,-1 0 1,-7-1 0,2 1 0,-5-1-281,-5 1 1,-3 3 0,-6-2-1,-1-3-91,1 0 0,-1 0 0,0 1 1,-1-1 242,-3-3 1,3 1-1,-4-6 1,2-2 92,-1-1 0,3-2 0,-4-2 1,4-3 34,2-4 0,-1-6 0,1-4-494,-1-6 834,7 4 0,-5-13 0,5 4 0</inkml:trace>
  <inkml:trace contextRef="#ctx0" brushRef="#br1">30421 682 7592,'10'0'979,"0"0"-647,-7 0 1,5 5-1,-5 2 1424,2 1-1281,0 8 0,-5 2 1,0 4-1,0 1 183,0 0 1,0 1 0,0 5-1,0 0-167,0 0 0,0 5 0,0 0 0,0-1-188,0-2 1,0-2 0,0 0 0,-2 0-340,-2 0 1,0 0 0,-4 0 0,2-1-765,3-4 1,-4 2 0,1-6 0,-1-3-1928,1 0 0,-1-9-64,2-4 2791,-3-2 0,-6-15 0,-1-3 0</inkml:trace>
  <inkml:trace contextRef="#ctx0" brushRef="#br1">30043 886 7592,'1'8'0,"4"-3"0,5-3 0,4-2 0,7 0 0,9 0 670,7 0 0,10 0 1,3 0-1,0-2-715,0-3 0,-3 4 0,-8-6 0,-5 2 45,-3 1 0,-9-8 0,-1 4 0</inkml:trace>
  <inkml:trace contextRef="#ctx0" brushRef="#br1">30669 741 7592,'10'0'1134,"-1"0"0,-5 6 1,2 4-148,1 3 1,-6 6-1,4 2 1,-3 2-132,-2 3 0,0 8 0,0 3 0,0 2-113,0 0 0,-2-5 0,-1 3-263,-2-1-434,-6 4 1,7-9 0,-4 1-1012,2-6 598,-5 2 1,9-11 0,-3 6-4381,3-2 3571,2-1 1,0-20 0,0-9 845,0-7 1,0-8 0,0 3-1,0 0 312,0 0 0,0-5 1,0 2-1,2-4 261,3-1 1,-3 5 0,2-1 0,-2 1 359,-2 1 1,6-4 0,3 3 0,0-4-183,1-1 1,-2 5 0,3 1-956,-1 2 269,6-5 1,0 5 0,4-3-1,-4 4-3480,-1 4 3745,-1 2 0,7-1 0,2 1 0</inkml:trace>
  <inkml:trace contextRef="#ctx0" brushRef="#br1">31106 755 10768,'0'20'916,"0"1"0,0 1-59,0 4 1,0 2-1,0 1 1,0 2 211,0 3 1,0-2 0,0 5 0,0-1-521,0-4 1,0-1-1,0-2 1,0 0-495,0 0 1,-2-6 0,-1-4 0,-2-2-1757,2-3 0,1-4-1671,2 0 0,0-9-950,0-1 4322,0-13 0,-6-9 0,-2-7 0</inkml:trace>
  <inkml:trace contextRef="#ctx0" brushRef="#br1">31223 522 7632,'0'-14'-867,"0"-1"867,0 0 0,0 7 0,0 2 0</inkml:trace>
  <inkml:trace contextRef="#ctx0" brushRef="#br1">31426 653 6802,'-1'-14'146,"-4"-1"1,3 1 406,-3-1 1,4 9 588,1 6-853,0 6 1,0 10 0,0 2 1662,0 1-1484,0 7 0,0-1 1,0 7 1819,0 2-1722,0 0 1,0-3 0,0 1 0,0 4-76,0 1 1,0-5 0,0 2 0,0-3-522,0-2 0,-2 2 0,-1 1 1,-2 1-302,2-6 1,-4 1 0,3-9 0,0-1-1647,3-2 0,-1-3 1105,-3-3 1,4-5 843,-4-10 1,3-3 0,2-9-1,0-2-52,0-5 0,0 1 0,2-1-410,3-2 444,-4-2 1,6-1 0,-6 0-491,4 0 345,-3 6 0,6-4 1,-5 4-1,2-1-51,-2 0 0,4 1 0,-1-1 0,1 4 151,-1 4 0,4 2 0,-4-1 1,2 2 29,4 3 1,1 4 0,1 6 0,1 0 172,-1 0 1,3 1 0,0 4 0,3 3 460,-2 0 1,-1 5-1,1-3 1,2 3 350,-3 2 0,-5-1 0,-3 1 999,3-1-1571,1 7 0,-5-4 0,-3 2 0,-4-3 87,-1-1 0,0 1 1,0 2-1,0 3-359,0 1 0,-6-4 1,-4 3-1,-4-1-340,-6-1 0,2 5 0,-4-3 1,1 1-606,3-1 1,-5-2 0,1-4 0,-1-1 136,3 1 1,4-7-1,2-3 1,-2-4 307,-4-1 0,9 0 0,-4-1 0,4-6-318,3-7 0,-4-3 0,8-7 738,0-2 0,-4-1 0,0-2 0</inkml:trace>
  <inkml:trace contextRef="#ctx0" brushRef="#br1">31820 726 7946,'-2'13'0,"-3"-2"698,-4-1 0,0 0 0,1 6 0,0 2 764,0 1 0,0 2 1,-3-1-1,3 4-654,1 3 1,-3 1 0,6-2 0,0-2-585,3 2 1,1 2-1,0 1 1,0-2-391,0-2 1,0 0 0,1-5 0,4-1-350,5 2 0,1-9 0,2 1 1,0-5-331,3-5 1,2-1-1,-3-2 1,1 0 522,3 0 0,-2-2 1,2-3-1,-1-5 192,1-3 0,-3-6 1,4 0 142,-4 1-41,-1-5 1,1 5-1,0-6-70,-2-2 37,4-1 1,-14-3 0,4 1 0,0 0-223,0 0 1,-5 0 0,2 1 0,-2 2-37,2 2 1,-3 0-1,2-5 1,-2 1 76,-2 4 1,0-2-1,0 7 501,0 1 297,0 8 0,0 10 0,0 10 0,0 4 411,0 6 1,0-2-1,0 6 1,0 2-189,0 1 1,0 3-1,0-1 1,0 0-388,0 0 1,0 0-1,0 0 1,0 0-152,0 0 0,-2 5 0,-1 0 0,-3-1-148,-2-2 0,4-2 0,0 0 0,0-2-427,-1-2 0,4-3 0,-4-4-4450,3 2 2939,2-8 0,0-7 1845,0-10 0,13-3 0,3-6 0</inkml:trace>
  <inkml:trace contextRef="#ctx0" brushRef="#br1">32417 668 7609,'0'-8'1834,"-2"3"0,-1 10 0,-3 4-1320,-2 4 1,3 8-1,-5 4-389,-1 2-99,4 2 0,-6 7 1,4 3 110,-4 3-63,4-5 0,-2 4 0,6-6 480,2 2-397,1-11 1,2 7 0,0-14 0,2-3 13,3-4 0,3-1 1,7-5-1,-1 1-180,1-1 1,-1-1 0,2-5-1,2 0-637,2 0 1,-1 0-1,-4-1 1,-1-3 645,1 0 0,-1-8 0,1 4 0</inkml:trace>
  <inkml:trace contextRef="#ctx0" brushRef="#br1">32111 799 9815,'-2'8'1391,"-1"-1"0,15-7 0,2 0-1233,4 0 0,8 4 0,-2 1 1,4-2-568,1-1 1,1-2 0,3 0-1,1 0 409,-2 0 0,-1 7 0,-2 1 0</inkml:trace>
  <inkml:trace contextRef="#ctx0" brushRef="#br1">32606 682 7599,'-8'0'4746,"2"0"-4348,6 0 1,0 2-1,0 3 1,0 5 104,0 3 1,0 3 0,1 2 0,3 3 65,0 1 0,1 4 0,-3 6 0,1 2 82,2-1 0,0-1 0,-5 1 0,0 2-340,0 2 0,0-4 0,0 1 0,0-5-378,0-5 0,-2 4 1,-1-6-1,-3-1-464,-3-6 0,6 0 1,-3-7-2207,-1 0 1,6-3 2736,-4-10 0,3-3 0,2-7 0</inkml:trace>
  <inkml:trace contextRef="#ctx0" brushRef="#br1">32781 566 7599,'-13'-2'-345,"3"-3"0,-1 2 345,6-7 0,-6 7 0,3-3 0</inkml:trace>
  <inkml:trace contextRef="#ctx0" brushRef="#br1">33000 741 7605,'-13'-10'0,"1"0"815,3-1 1,5 3 0,-2 0-212,-1 1 1,-1 2-1,-6 5 80,-1 0-544,1 0 1,-1 7-1,-1 3 437,-4 3-380,4 8 1,-10 1-1,7 9 801,1 3-732,-4-3 1,5 4 0,0-6 0,4 1-36,3-1 0,7 0 1,-2 0-1,3 0-449,2 0 1,2 0 0,3-1 0,4-2-33,4-2 1,2-6 0,1 0 0,3-5-185,6-4 1,1-5 0,0 0-1,-2-2 38,2-2 0,-4-2 0,3-1 1,-1-3 299,-1-2 0,-1-2 0,-4-6 304,1-4-179,-6 4 0,0-6 0,-5 4 241,1-2-200,-3-6 1,-1 9 0,0-8-1,-2-1-129,-1-1 0,-2-1 0,0 2 0,0 2-461,0-2 0,0-1 0,0-2 0,0 0 520,0-1 0,-7 1 0,-1 0 0</inkml:trace>
  <inkml:trace contextRef="#ctx0" brushRef="#br1">33174 639 8020,'-8'1'1701,"3"4"0,4 3 0,1 7 0,0 1-712,0 3 1,0 4 0,0 8 0,0 3-413,0 5 1,-5 3-1,0 1 1,2 1-362,1 0 0,2 0 0,0-2 0,-1-3-431,-4-5 1,3-5-1,-3-3 1,4-4-424,1-1 1,0-6-2514,0-5 2282,0-7 1,0-8 229,0-10 494,6-2 0,-4 2 0,4 0 0,-1-1-119,0-3 0,1 1 0,-2-6 0,2-1-49,2 3 0,-3-6 1,5 2-1,0-4-78,-2-4 0,5 1 0,-4 7 0,3 2 122,-3-2 0,4-5 0,-3 1 0,1 4 304,-1 3 1,1 4 0,-4 4 142,1 1 1,-3 4 1286,4 0-834,-5 7 0,4-4 807,-3 7-1012,-4 7 1,7-4-1,-4 7-98,0 1 1,1 2 0,-5 3 0,0 2-15,0 2 0,0 4 0,0-3 0,0 1 61,0 4 1,0 0-1,0 0 1,0-2-112,0 2 1,5 2-1,0-1 1,0-1-133,1-1 0,-2-1 1,5 3-1,1-1-250,-2-1 0,5-6 0,-3 4 1,3-2-610,1-4 1,1-2 0,-1-5-2732,1-5 1870,-7-4 1588,5-1 0,-5 0 0,7 0 0</inkml:trace>
  <inkml:trace contextRef="#ctx0" brushRef="#br1">26823 1848 7293,'-6'-15'-9,"4"1"0,-4 1 0,-1 1 1064,-2 3 1,-4-1 0,-2-3-836,1 3 0,-1 4 0,1 6 0,-1 0-128,0 0 1,1 6 0,-1 4-1,1 5 174,-1 4 0,1 4 0,-1 6 0,0 2 299,1 3 1,4 3-1,2 6 1,0 1-203,0 0 0,5 0 0,-2-1-290,3 1-22,2-7 1,7 5 0,2-6-254,4-4 191,2 2 1,1-18 0,3 2-546,6-6 356,-4 1 0,5-12 0,-5 2 0,0-6-16,0-7 0,0-4 0,-3-4 0,1-3 180,-1-2 1,-4-1 0,-2-5 0,-4 0-38,-2 0 0,1 0 0,-4-2 0,2-2-76,-2-1 1,-1-1 0,-2 2 0,0-2-408,0-2 0,0 4 1,0-1-1,0 2-534,0-2 0,0 5 0,1 0 1090,4 8 0,3-2 0,7 0 0</inkml:trace>
  <inkml:trace contextRef="#ctx0" brushRef="#br1">27421 1731 7605,'-5'-14'156,"0"-1"0,-6 1-455,1-1 176,-3 0 0,-2 7 0,1 3 298,-1 4 1,1 2-1,1 4 534,3 5-317,-3 9 1,7-1 0,-6 5 0,3 0 497,-3-1 0,6 3 1,1 2-1,2-1 169,-2-2 0,3 2 1,-3 7-1,4 2-336,1 2 0,0 2 0,0 5 0,0 0-401,0-1 1,0 6 0,0-1 0,0-2-763,0-6 1,0-4 0,0-9 0,0-2-2368,0-6 1,-2-4 2806,-3-6 0,-3-2 0,-6-7 0</inkml:trace>
  <inkml:trace contextRef="#ctx0" brushRef="#br1">26882 2095 8333,'13'-8'655,"3"-3"1,15 5 0,4-1-2191,9 1 1535,0-6 0,12-2 0,-4-9 0</inkml:trace>
  <inkml:trace contextRef="#ctx0" brushRef="#br1">28557 1935 7605,'0'-14'1434,"0"4"-542,0 0 0,0 9 0,0 1 0,0 8-51,0 5 0,0 9 1,-2 7 1132,-3 9-1576,4 10 0,-6 4 0,7 6 1,0 2 68,0 3 1,0-3-1,0 3 1,0-1-145,0 1 1,0-10-1,0 1 1,0-7-478,0-4 1,0-4 0,0-1 0,0-4-2847,0-7 1971,0-4 1,2-15-1,1-5 690,2-6 1,0-7 0,-5-8-1,0-3 396,0-1 0,0 2 1,0-4-1,0-4 75,0-4 1,-5 0 0,0-6 299,2 3-322,1-6 1,2 4 0,0-5 0,0 2-100,0 1 1,5 0-1,2-5 1,-1 0-145,1 1 1,4 1 0,-3 3-1,2 3-46,-1 1 1,1 4 0,5-2 0,-1 8 0,1 5 1,-1 4 0,1 1 0,0 1 55,-1-1 0,2 7 0,2 2 1,2 1 151,-3 0 0,-1 0 0,1 5 1,0 2 193,3 3 1,-1-2-1,-4 7 1,-1 1 313,1 2 0,-5-4 0,-1 1 714,3 2-967,-6 0 0,6 8 1,-8-1-1,0-1 119,-3-2 1,-1 1-1,0 0 38,0 3-416,-6-1 1,3 1 0,-7-1 0,-3 0-116,-5 2 0,0-3 0,-6 5 0,-2 0-259,-1-1 0,-4-4 0,-1 1 1,-2-2-803,1-3 0,-2-1 1,1-3-1,1-5 119,2-4 0,7-1 1,2-1-1,-1-4-1465,0-5 2496,5-3 0,-3-14 0,7-4 0</inkml:trace>
  <inkml:trace contextRef="#ctx0" brushRef="#br1">28732 1571 7851,'0'-15'2123,"0"1"0,-2 6-1917,-3 3 0,2 3 0,-7 4-276,-1 3 1,3-2-1,-2 7 1,-1 1-115,-2 2 0,-2 2 1,1-1-1,1 1-6,3-1 1,-3 1 0,5-1 0,-2-1-254,1-3 483,5 3 0,-1-11-104,10 3 0,2-10 0,4-5-20,-1-3 64,0-2 1,4 1-1,1 1 132,-1 3-75,1-3 0,-1 7 0,1-6 218,0 3-109,-1 5 1,1-4-1,-1 5 65,1-2 1,-1 2 0,1 6 0,-2 4 94,-3 1 0,3 2 0,-5 4 0,1 1-76,1-1 1,-7 1 0,4-1-379,-1 1 0,-4 0-3997,3-1 4145,-4-6 0,-1 5 0,0-5 0</inkml:trace>
  <inkml:trace contextRef="#ctx0" brushRef="#br1">22060 6335 7406,'0'8'2001,"0"-2"0,2-6-1542,3 0 0,-2 0 0,7 0-261,1 0 0,2 0 1,2 0 106,-1 0-189,7 0 0,-5 0 0,5 0 0,0 0 108,4 0 1,4 0 0,3 0-1,4 0-38,1 0 1,2 0-1,5 0 1,-1 0-174,1 0 1,0-5 0,-2 1 0,-3-1-47,-5-2 1,1 6 0,-2-4 0,-4 3-21,-3 2 1,-9 0 0,4 0 0,-1 0 28,-1 0 0,2 0 0,-3 0 1,3 0 239,2 0 1,6 0 0,5-2 491,-2-2-538,6 2 0,-3-9 0,7 6-27,2 2-89,-10-6 1,13 8-1,-13-4 1,-2 3-184,-1 2 0,1 0 0,-1 0 0,-3 0 47,-1 0 0,1 0 0,1 0 0,0 0 172,0 0 1,0 0 0,0 0 0,0 0 139,1 0 1,4-4-1,0-1 1,0 1-8,1 3 1,-3-4-1,6 0 1,-3 2-204,-2 1 1,-3 2 0,0 0-1,-1 0-163,0 0 1,5 0 0,0 0-116,-2 0 176,-1-6 0,-2 4 0,0-3 208,0 4-79,0-6 0,1 6 0,0-4 0,3 2 152,1-2 1,5 3 0,-5-3 0,-2 4-83,-1 1 0,3-2 1,1-1-1,1-2-95,-1 2 0,-1 1 0,-4 2 0,0 0-152,4 0 0,-1 0 1,4 0-1,-1 0 164,-4 0 1,0 0 0,1 0-1,2 0 85,2 0 1,-3-5 0,5 0 0,2 2 2,1 1 1,6 2 0,3-1-177,0-4 107,-4 3 0,10-4 0,-4 6 1,2 1 34,-1 4 1,-6-1 0,-7 4 134,-2-2-188,-7-1 1,4 0 0,-7 0-56,0-2 81,0-1 0,5-2 0,3 0 1,2 0 83,2 0 1,4 0 0,-5 0-1,6-2 65,2-3 0,6 3 1,-6-2-1,-1 2-38,-2 2 0,-1 0 0,0 2 1,0 1-166,-1 2 0,-4 1 1,-2-3-1,1 2-76,-1-1 0,0-3 1,3 1-130,-1 3 214,-6-4 1,7 6 0,-4-7 0,1 0 71,3 0 1,-2 0 0,0 0 287,3 0-238,1 0 0,2 5 1,-1-1 44,1 0-147,-7-3 1,4 1-1,-6 1 1,1 2-39,0-2 1,-2-1 0,-4-2 0,3 1 33,1 4 0,6-3 0,-3 3 0,2-4 10,0-1 0,0 0 0,6 0 0,2 0 67,2 0 1,-1 0 0,-6 0-1,-1 0-75,-2 0 0,-2 0 1,2 0-49,-5 0 5,-4 0 0,0 0 1,-1 2-46,0 3 24,0-4 0,-5 6 1,1-7 1,0 0 29,3 0 0,6 0 1,0 0-1,0 0 14,2 0 1,-4 0-1,5 0 1,0 0-3,1 0 0,-6 0 0,0 0 0,-4 0 15,-4 0 1,-1 0-1,1 0 1,-3 0 15,0 0 0,-3 0 1,6 0-1,2 0-68,2 0 1,2 0 0,4 0 0,5 0-38,3 0 1,2 0-1,0 0 1,-1 0-191,1 0 0,-5 0 1,-2 2-1,-1 1-84,-4 2 0,-6 0 0,-3-5 373,-2 0-29,-2 0 1,-4 0 0,1 0-1,2-2 145,1-3 1,7 3 0,0-2-1,6 2 76,7 2 0,0 0 0,3 0 1,3 0-168,1 0 0,4 0 1,-2 2-1,-1 1-109,-1 2 1,-9 1 0,-3-3 0,-3 2-60,-2-2 1,-7-1 0,-1-2 0,-1 0 65,-1 0 0,7 5 0,-2 0 122,4-2-95,1-1 1,0-1-1,2 3 128,3 0-63,3 1 0,2-3 1,0 1-45,1 2-30,-4 0 0,1-5 1,-4 1-1,-1 3-68,-5 1 0,1-1 1,-9-4-1,1 0-46,1 0 0,-5 0 0,5 0 0,-1 0 101,-1 0 1,7 0 0,-2 0 0,4 0 83,1 0 1,5 0 0,1 0 0,4 0 74,6 0 1,-6 5 0,5 0 0,-3-2-209,-4-1 1,-2-2-1,-7 0 1,-4 0-68,-4 0 1,-4 0 0,-2 0-163,1 0 183,6 0 0,-5 0 1,4 0-317,-4 0 359,5-7 0,3 6 1,8-4-1,2 3 77,-1 2 0,2-4 0,1-1 0,1 1-25,4 3 1,-1 1 0,-1 0 0,-5 0 2,-3 0 0,-2 1 0,0 3 0,-2 1 53,-2-2 0,-4-2 0,-7-1 0,1 0 39,-1 0 1,3 0-1,0 0 1,3 0 123,-2 0 0,4 0 0,1 0-21,0 0-125,4 0 1,-9 2 0,5 1-140,-2 2 129,-2 6 0,-9-9 0,-2 5 116,-2-1-10,-1-4 0,-3 4 0,3-6 31,4 0 0,4 0 1,2 2-99,0 3 1,-1-4 0,1 4 0,-1-3 0,1-2 0,-6 4-393,1 1-825,0 0 451,-2-5 191,-2 0 272,-6 0 470,7 0 114,-5 0 0,6 0-81,-3 0 0,-4 2-913,4 3-1339,-3-4-1065,-2 6-2822,0-7 5871,0 0 0,0 6 0,0 2 0</inkml:trace>
  <inkml:trace contextRef="#ctx0" brushRef="#br1">21915 6276 7403,'0'8'559,"0"-1"1,6-7 0,4-2 0,4-1-363,6-2 0,-4-6 1,5 3-1,-2-2-104,1 0 0,4 1 0,-3-7 0,0-2-151,0-2 0,4 1 0,-4 3 1,1-2-66,4-2 1,-3-5 0,1 0 0,2-2-53,1-2 0,4-1 1,2 0-1,1-3-142,-2-1 0,4 5 317,-2 5 0,6 0 0,-3-5 0</inkml:trace>
  <inkml:trace contextRef="#ctx0" brushRef="#br1">22993 5461 7721,'9'-13'0,"-1"1"-278,-1 3 0,3 4 1,-4-5-1,0-1 1,3-1 355,-1 3 1,1-4 0,6 3 0,-1-3-124,1-2 1,1 1-1,2-1 1,3 1-99,2-1 143,-5 1 0,9-7 0,-4-2 0</inkml:trace>
  <inkml:trace contextRef="#ctx0" brushRef="#br1">23692 4849 7721,'14'-15'72,"1"1"0,-5-1 0,-2 0 0,0 3 169,0 2 1,-3-3-83,4 3 0,1-3-260,5-1 73,-7 6 0,5-5 1,-4 3-1,4-3-50,2-2 0,4 1 1,2-1-1,2 1-165,3-1 1,-3 1 0,1-1 0,0 0-881,-1 1 1123,-2-1 0,0 1 0,2-1 0</inkml:trace>
  <inkml:trace contextRef="#ctx0" brushRef="#br1">24639 4106 7721,'8'-7'0,"-2"-1"107,1 0 1,-1-5 0,5 3-1,-1-1 73,1 1 0,2-3 0,2 4 0,-1-4-136,1-2 0,1 1 0,2 1 0,1 1-255,-1 3 1,5-1 0,0-3 0,1 2 27,0 1 1,-4 0 0,4-4-765,2-1 647,1 1 1,2 4 299,1 0 0,-1-6 0,0-7 0</inkml:trace>
  <inkml:trace contextRef="#ctx0" brushRef="#br1">25731 3450 7645,'10'-5'-160,"-1"1"0,-4-3 1,5 4 82,1-2 136,-4-6 0,6 7 1,-2-4-1,5 0-64,4 0 0,-1 0 0,-3-3 0,2 1-258,2-1 1,1 3 0,-4-1 0,3 3 139,-2 3 1,-1-4-1,3 1 1,4-1 122,4 1 0,1-1 0,1 4 0,3-2 0,1 2 0,6-5 0,-2 0 0</inkml:trace>
  <inkml:trace contextRef="#ctx0" brushRef="#br1">26605 3246 7315,'23'0'0,"-4"0"0,-3-1-40,-1-4 0,-1 3 0,1-3 0,0 4 408,-1 1 0,1-5 0,1 0 0,2 0-236,1-1 1,0 4 0,-2-4 0,0 1-163,3 0 1,1 0 0,-3 3 0,1-1-378,-1-2 0,-2 0 1,-1 5-1,-1 0-893,1 0 1300,-1-6 0,1 4 0,0-4 0</inkml:trace>
  <inkml:trace contextRef="#ctx0" brushRef="#br1">27683 3072 7721,'19'-5'0,"1"0"0,-1 0 508,2-2-290,2 6 1,1-6 0,-1 7 378,-2 0-448,5 0 0,-8 0 0,4 0-381,-1 0 104,-1 0 1,-6 0 0,1 2-1,-1 1-148,1 2 0,-2 2 0,-2-4 1,-1 2-18,1-2 0,7 3 0,1-1 0,-1 0-632,-2 2 925,5-6 0,2 12 0,6-5 0</inkml:trace>
  <inkml:trace contextRef="#ctx0" brushRef="#br1">28717 3217 7716,'15'7'-1053,"-6"-6"1053,1 4 0,-5 2-20,5-3 1,-5 1 641,4-5 0,-4 5 142,5 0-496,-7 0 0,10-4 86,-3 4-93,-4-3 0,7 11-207,-3-3-96,-4-4 1,7 5 0,-3-4 0,3 1-133,1 3 0,1 1 1,0-1-1,1-1-308,3 1 0,-1 2 1,5 0-1,-2-2 482,-3-1 0,4 0 0,1 4 0</inkml:trace>
  <inkml:trace contextRef="#ctx0" brushRef="#br1">29402 3654 7584,'-15'0'284,"5"0"-44,1 0 0,5 2 0,0 3 1,4 3-135,4 0 0,5 5 0,5-3 1,2 2 5,4 3 1,-2 0 0,4-1-1,1 1-118,0-1 0,-6 6 0,3-1-359,-4-1 293,-1-2 1,-3-1 0,0-1-440,-2 1 335,-1-7 1,1 5-1,0-3-215,1 3 0,2 0 0,3-2-488,4-1 879,-4-1 0,5 6 0,-7-2 0,1-4 0,-1 11 0,1-4 0</inkml:trace>
  <inkml:trace contextRef="#ctx0" brushRef="#br1">30028 4295 7716,'0'10'-465,"-2"-2"0,-1 0 839,-2 0 1,1 2 0,4 4-20,0 1 0,1 0-246,4-1-59,3 1 0,7-1 1,-1 1-1,2-1-59,4 1 1,-4 4-1,3 1 1,-2-2-48,-3-2 0,1-2 1,-2 1-1,-4 0-333,-4-1 1,2 1 120,-2-1 1,4 1 0,-2-2 0,1-2-15,3-1 1,7-7 0,3 4 281,2-1 0,1 2 0,5 7 0</inkml:trace>
  <inkml:trace contextRef="#ctx0" brushRef="#br1">30698 5038 7550,'0'15'-236,"0"-1"1,0-4-1,0 1 202,0 6 60,0-3 0,5 7 0,1-6 0,3-1 126,2 1 1,2 4 0,0 1-1,-2-3-153,-1 0 0,0-3 1,4 2-1,1 1-212,-1-3 0,6 4 0,-3-8 0,0 1 74,-1-1 1,-5 1 0,9-4 0,-4-1 138,-2 0 0,1 1 0,-1-2 0,1 3 0,0 6 0</inkml:trace>
  <inkml:trace contextRef="#ctx0" brushRef="#br1">31558 5737 7518,'0'15'-27,"1"-7"0,4-1 66,5-1 0,-2-4 0,0 4-381,-2 1 244,6-6 1,-6 7-1,6-4 1,-3 2-250,3 2 0,-4-5 347,1 2 0,1 3 0,5 0 0</inkml:trace>
  <inkml:trace contextRef="#ctx0" brushRef="#br1">31820 5970 7700,'9'5'0,"0"2"-123,-3 1 123,5-5 0,-7 8 0,5-4 1251,3 1-1023,1 2 1,1 4-1,1 1 1,-1-2-370,1-3 0,-1 2 1,-1-2-1,-3 3-576,-5 2 1,1-1-310,-1 1 1026,0-7 0,-5-2 0,0-6 0</inkml:trace>
  <inkml:trace contextRef="#ctx0" brushRef="#br1">32082 6174 7960,'-8'15'1079,"1"-5"-709,7-1 0,0-4 1,2 5-715,3 1 1,3 2 0,6 0-1304,1-3 1647,0 3 0,6-5 0,1 7 0</inkml:trace>
  <inkml:trace contextRef="#ctx0" brushRef="#br1">27537 3159 7655,'-8'0'-1361,"0"0"1361,3 0 0,4 0 0,-6 0-80,1 0 44,4 0 0,-4-2 574,6-3 601,-7 4-429,5-6 1,-4 6 763,6-4-28,0 3 19,0-4-495,0 6-230,6 0-110,-4 0-390,5 6 1,-7-3 0,1 7 39,4 2 0,-3 0 0,2 3 0,-2 0-34,-2-1 0,2 6 1,1 1-1,2 1-44,-2 4 1,-1-3 0,-1 1-1,3 2-55,0 2 0,1 6 0,-5 0 0,0-2-23,0-1 1,0-2-1,0 0 1,0 0-30,0 0 1,5-5 0,0 1 0,-2 1-46,-1 1 0,-2-3 0,0-1 1,0 0 47,0-1 0,0-2 0,0 3-104,0-2 74,0 4 0,0-8 0,0 4 39,0 0-56,0-5 0,0 10 1,0-5 0,0 2-19,-7-6 0,6 11 1,-4-5-1,3 1 3,2 0 0,0-6 1,0 3-1,0 0 39,0 3 1,0-3 0,0-1 0,0-2 19,0 1 0,0-3 0,0 5 0,0-1 13,0-1 1,0 0 0,0-2 0,0 0 3,0 3 1,0 1 0,0-3 0,0 1-29,0-1 0,-1 5 0,-3-1-74,0 1-15,-1 4 1,3-4 0,-1 5 36,-2-4 1,0 3 0,5-9 1,-2 5-1,-1-2 46,-2-3 0,1 3 0,4-2 1,0-1 27,0-2 1,0-1 0,1 1 0,2 2-45,2 1 1,0 1 0,-5-4 0,0 2-42,0 1 1,0 5-1,0-3 1,-2 0-47,-2 0 1,2 4 0,-3-4 0,4 0 114,1 0 0,0-2 0,0-3 1,0 2-31,0 2 0,0-1 0,0-4 0,0-1-28,0 1 1,0-1-1,0 1 1,0 1-36,0 4 1,0-4 0,-2 3 0,-1-3-31,-2-1 1,0 1-1,5 2 1,0 1 136,0-1 1,0-2 0,0-1-9,0-1 1,0 1-1,0 0-50,0-1 0,0 1 0,0-1-87,0 1 0,0-1 0,0 1 1,0 0-15,0-1 1,0-4 0,0 0-1,0 1 110,0 2 0,0 1 113,0 1-96,0 0 1,0-1 0,0 1-17,0-1 1,0 1-125,0-1-9,0 1 0,0-5 0,0-1-67,0 3 1,0 1-1,0 1 232,0 1 1,0-6 0,0 1 170,0 2 0,0-4 0,0 1-16,0 3 0,0-4 1,0 1-247,0 3 0,0-4-371,0 2 258,0-7 1,0 10-89,0-4 180,0-2 1,0 1 167,0-3-92,0 3 0,0 2-169,0-1 1,0 1 28,0 5 0,0-6 0,0 1 45,0 1 1,0 2 93,0 2 0,0 0 49,0-1 0,0 1-82,0-1 1,0-4 294,0 0 91,0-7 370,0 10-768,0-12-842,0 6-1495,0-7 0,0-2-418,0-3 0,-5-3 1,-1-6 2747,-2-1 0,-2-6 0,-5-1 0</inkml:trace>
  <inkml:trace contextRef="#ctx0" brushRef="#br1">26867 7019 6094,'-8'0'4973,"2"0"-4356,6 0 1,6 0-1,4 0 144,3 0 1,3 0-1,2 0 1,3 0-234,1 0 1,3 0 0,4 0 0,2 0-248,3 0 0,-2-5 1,5 1-1,0 0-205,1 3 1,-6-4-1,4 0 1,-2 0-197,0-1 0,0 4 0,-5-4 0,-2 1-72,-3 0 0,2 0 1,-6 3-294,-2-2 552,-9 2 0,-9-4-420,-9 6-579,2 6 1,-6-4-2100,3 2 0,-2-2 3031,-3-2 0,0 0 0,1 0 0</inkml:trace>
  <inkml:trace contextRef="#ctx0" brushRef="#br1">27071 7048 7655,'-8'0'4005,"2"0"-3265,6 0 0,0 7 1,0 3-60,0 3 0,0-2 1,0 2-1,0 3-147,0 0 0,4 2 1,1 0-1,0 3-264,2 2 1,-6 1 0,4 5-1,-3 0-71,-2 0 1,5-4 0,-1-1-103,0 2-53,-3-5 0,-1 0 0,0-7-769,0 1 3,0 0-2191,0-7 1587,0-2 0,0-8 0,0-4-843,0-9 1,5-1 2168,0-8 0,6 0 0,-3-5 0</inkml:trace>
  <inkml:trace contextRef="#ctx0" brushRef="#br1">27260 7048 7898,'7'-8'2081,"1"2"0,0 8-1587,-3 2 0,-3 4 1,-2 9-1,0 0 165,0 3 1,0 4-1,0-3 1,0 2-324,0 3 1,0 1-1,0 2 1,0 1-248,0-1 0,0-2 0,0-1 0,0-2 10,0 2 1,0-5 0,0-1 100,0-4-725,0-1-805,0-1 0,-2-6 0,-3-3-1382,-5-3 2712,4-2 0,-13-7 0,2-1 0</inkml:trace>
  <inkml:trace contextRef="#ctx0" brushRef="#br2">28936 3567 8282,'-8'0'1243,"1"0"1,7-2 206,0-3 200,-6 4-165,4-6-416,-5 7-663,7 0 1,0 2 47,0 3 1,5 3-235,0 6 1,2 1 0,-4 0 64,2-1-201,0 1 0,-4-1 0,2 2 20,2 4-53,0-4 0,-3 12 1,1-6-26,2 1 7,0 4 1,-5-4 0,0 6 0,0 0 133,0 0 1,0 1-1,0-1 1,0 0-7,0 0 1,0-2 0,0-1 0,0-1-85,0 1 0,-2-4 0,-1 3 0,-2 0-83,2 3 0,1-4 0,2-1 0,0 0-86,0-1 0,-5 2 1,0 4-1,2-2 138,2-2 1,1-6 0,0 3 244,0 0-185,-7-5 0,6 10 1,-4-6-40,3-3-23,2 6 0,0-7 0,0 5 0,0-1-64,0-1 1,0 5 0,0-3 0,0 0 39,0 1 0,0 2 0,0-5 0,0 1 36,0 1 0,0-4 0,0 6 1,0-2 3,0-3 1,0-2 0,0 0 0,0 2-21,0 2 0,0-1 0,0-3 0,0 2 32,0 1 1,0 1-1,0-4 1,0 2 48,0 1 1,0 1 0,0-4 125,0 3-174,0-3 1,0 6 0,0-8 0,-2 2 25,-2 4 0,2-4 0,-3 5-24,3 0-6,2-5 0,-1 5 0,-2-5 1,-2 2 42,2 2 0,1-1 0,2-3 1,0 2 18,0 1 1,0 1 0,0-6-1,0 1-42,0 0 1,0 1-1,0 2 1,0 1-23,0-1 0,0 3 0,0-2 0,0-1-10,0-2 1,0 4 0,0-1 0,0-1 4,0-2 1,0 4 0,0-1 2,0-1-4,0-2 1,0-1-116,0-1 87,0 1 0,5-1 1,0 1-1,-2-1-8,-2 1 0,-1-5 0,2-1 0,1 3 25,2 1 0,0-4 0,-5 1 0,0 1 34,0 2 0,0 2 0,0-1-71,0 1 1,0 0 0,0-1-26,0 1 0,2-6 0,1 1-1,2 1 0,0-2 0,-5 0 5,0 3 0,1-4 1,2 1 26,2 3 0,0-4-23,-5 2 13,0-1 0,0 6 16,0-1-18,0-6 0,0 5-139,0-3 1,0-2-1382,0 2 678,0-7 0,-1 9 0,-3-6 17,-1 2 1,-1-5 0,3 4 0,-4-2-1236,-1 0 529,5 6 17,-4-10 1012,7-7 1,0-4 0,0-11-1,0 0 495,0-3 0,7-4 0,1-1 0</inkml:trace>
  <inkml:trace contextRef="#ctx0" brushRef="#br2">30217 4834 7646,'7'-14'-678,"-5"6"1,4-1 677,-6 5 0,6-5 0,3-5 0</inkml:trace>
  <inkml:trace contextRef="#ctx0" brushRef="#br2">30261 4790 6630,'7'-8'0,"-6"0"0,6 5 0,-1-2 0,-4-1 0,4 3 0,1-2 0,-6-2 0,4 2 0,-2 2 0,2-7 0,-3 7-365,4-3 836,-6-1 20,0 6-273,0-6 0,0 5 394,0-2 0,0 0 1524,0-5 80,0 5 302,0-2-572,0 6 1,5 6-1312,0 4 1,0 3 0,-5 2 0,0-1-123,0 1 0,0 1 0,0 2 0,0 3-308,0 1 1,0-2 0,0 4 0,0 0-67,0-1 0,0 5 1,0-4-1,0 3 5,0 3 0,0-6 0,0 0 0,0 0-120,0-1 0,0 0 0,0-5 0,0 3-28,0 1 0,0-4 1,0 3-1,0-1-57,0-1 0,0 0 0,0-4 0,0-1-35,0 1 0,0 0 0,0-1 1,0 1 179,0-1 0,0 1 1,2-1 357,2 1-325,-2 0 0,5-1 0,-7 1 0,0-1 102,0 1 0,0 4 1,0 1 218,0-2-332,0 4 1,0-6 0,0 4-1,0-2-51,0 1 0,0-3 1,0 4-1,0-4-171,0-2 0,0-2 0,0 1 60,0 3 1,0 2-1,0-4 1,0 1 59,0-1 1,0 1-1,0 0 1,0-1 79,0 1 1,0-1 0,0 1-75,0-1 0,0 1 0,0-1-102,0 1 0,0 0-98,0-1 181,0 1 1,0-1-32,0 1 55,-7-1 1,5 1 0,-2 0 0,2-1 16,2 1 1,0-6-1,0 1 1,0 1 1,0-2 0,0 0-120,0 3-683,0-6 1,0 2-1362,0-3 0,0-5-1200,0 0 0,0-2-1733,0-7 5063,0-1 0,0-5 0,0 1 0</inkml:trace>
  <inkml:trace contextRef="#ctx0" brushRef="#br2">31324 5737 9425,'-6'-8'3122,"4"2"-1577,-4 6-60,6 0-417,0 0 0,0 6-388,0 4 1,0-2 0,0 2 0,0 1-157,0 2 1,0 2 0,2 1 0,1 2-251,2 1 0,-1 5 0,-2-3 0,1 2-174,2 3 0,0 0 0,-3 0 0,1-2 25,2 2 0,0 0 1,-5 0 7,0-2-134,0 0 0,0-1 1,0-4-230,0-2 169,0-3 1,0 1 0,1-1-450,4 1 271,-3-7 0,4 0-410,-6-3 315,0-4 0,0 4 78,0-10 1,0 2 0,2-5-54,3 2 1,-4-6-1,4 3 43,-3-4 1,-2 3 0,0 0 0,0-1 45,0-2 0,0-3 0,0-2 14,0-1 88,0-7 0,-2 8 0,-1-5-81,-2 2 89,-6-5 0,7 4 1,-5-8 60,-3 1 71,6 0 0,-5 0 0,4 0 1,1-2 28,-1-3 1,-3 5 0,6-2 0,-1 7 28,-2 3 0,4-3 0,-5 4 0,2 2-42,2 2 1,3 7-1,-1 0-400,-3 3-972,4 1 449,-6 5 0,7 2 0,2 1-2037,3 2 2922,-4 0 0,12-5 0,-5 0 0</inkml:trace>
  <inkml:trace contextRef="#ctx0" brushRef="#br2">25673 3567 7994,'-8'0'-649,"1"0"0,6 0 1225,-4 0-284,3 0 1,-4-2 0,7-1 1130,4-2 438,-3 0-1465,4 5 0,-6 2 0,2 1 276,3 2-445,-4 6 0,6-7 0,-7 5 410,0 3-480,0 1 0,5 3 0,-1 1 363,0 3-393,-3 6 1,4-4 0,0 8 0,-2-1 70,-1 0 0,-1 5 0,3 1 1,1 3-54,-2 2 0,-2 1 0,-1-1 0,0-1-38,0 1 1,0 1 0,0-1 0,0-2-40,0-3 1,0 4 0,0-5 0,0-2-49,0-1 0,0-2 1,0 2-1,0 1-53,0 2 1,0-4-1,0-6 172,0 2-91,0 1 0,0 2 0,0 1-60,0-1 54,0 0 0,0-2 0,0-1-30,0-2 18,0 1 0,0 2 0,0-1 0,0-2 15,0 2 1,0 0 0,0 0 0,0-2-40,0 2 0,0-3 1,0 1-1,0 2 23,0 2 0,0-4 1,0-1-1,0-1 50,0 1 1,-1 0 0,-2 1 0,-2-5 25,1-3 1,3-1 0,1 1 0,0 2-33,0 1 1,0 1 0,0-4 137,0 4-153,0-4 1,0 6 0,0-4 0,0 2 56,0-3 0,-5 0 1,0-1-1,2 2 29,1 1 1,2 0 0,0-4-61,0 0 0,0-1 1,0 1-1,0-1-24,0 1 0,0-1 0,0 1 0,0 0-32,0-1 1,0 1-1,0-1 1,0 1-2,0-1 1,0 1 0,0 0 14,0-1 0,0 1 0,2-1 0,1 1 28,2-1 1,0 1 0,-5-1 0,0 1 45,0 0 1,0-1-1,0 1 172,0-1 1,0 1 179,0-1-340,0 1 1,0-5-17,0-1 1,0 1-1,1 5-71,4-1 0,-3-4 0,3 0 141,-4 1 0,-1 2-13,0 2 0,0-6-1288,0 1-1901,0-7-1234,0 4 767,0-7 1710,0 0 1,-1-7 1776,-4-2 0,3-4 0,-4-2 0</inkml:trace>
  <inkml:trace contextRef="#ctx0" brushRef="#br2">24172 4470 7627,'-4'-10'2164,"-1"1"-825,-7 5-866,11-2 0,-6 7 0,7 4 209,0 5 0,0 3 1,0 3-198,0 4 1,0-4 0,0 5 136,0 0-453,0 2 1,5 7 0,0 4 23,-2 5-121,-1 3 1,-1 8-1,3 5 1,1 5 0,-2 3 0,-2 5 0,1-4 0,1-3-152,2-1 0,0 1 0,-3-1 0,1-5-43,2-3 0,1-5 0,-3-6 0,2-3 49,-2 3 1,-1-5 0,-2-2 0,0-4 65,0-1 0,0 1 0,0-3 0,0-3 6,0-4 1,0 1 0,0 0 0,0 0-1,0 0 1,0-2 0,0-4 80,0-1-77,0 1 0,0 0 0,0-1 136,0 1-138,0-1 1,0-4-149,0 0 152,0-7 305,7 3-194,-6-6 1,6-1-79,-7-4 0,-2 3-105,-3-2 0,4 0 37,-4-1 248,3 4 18,2-6-126,0 7 245,0 0-285,0 7-87,0-6-106,0 12 0,0-9-31,0 5 136,0-5 1,0 4-1,0-4-2,0 5 1,0 0 0,0 1 21,0 1 0,0 2 203,0 2-159,0-1 1,0 1-1,2-2 1,1-2 150,2-1 1,0 0-726,-5 4 0,0-4-2000,0 0 2528,0-1 0,0 6 0,0 0 0</inkml:trace>
  <inkml:trace contextRef="#ctx0" brushRef="#br2">23109 5315 7505,'-8'-15'237,"-3"6"1733,6-1-292,0 7-452,5-4-709,0 7 0,-2 0-79,-3 0 0,4 7 1,-4 2 140,3 4-463,2 2 1,0 6 0,0 2 0,2 3 51,3 3 1,-2-3-1,7 9 1,-1-1-80,0 0 1,2 8 0,-5-1 0,1 2-43,-1-1 1,1-1 0,-4 3 0,2-1-18,-2 1 0,-1-2 0,-2-1 1,0-4-26,0-2 0,0-1 1,0-6-1,0-2-40,0-2 0,0-6-159,0 1 220,0-2 0,0-3-181,0 1 51,0-7 1,5 0-14,-1-3 102,1 3 0,-5 2 21,0-1 0,0-4 140,0 5-146,0-7-1,0 4-18,0-1-1,0-4 277,7 4-51,-6-6-179,6 0 1,-7-2-249,0-2 142,0-4 1,0-12 0,0-1-75,0-2 94,0-1 0,-2-7 1,-1-1-1,-2-4 1,2-1 1,-4-3 0,3-7 0,-1-2-70,-2 2 1,4 2 0,-5 3 0,0 1-75,0 3 1,5 7 0,-4 0-1,2 7-194,0 3 1,0 1-1,5 6 1,0-1-422,0 1 1,2-1 0,3 0 115,5 1 0,-2-1 0,1 1-748,3-1 1448,1 1 0,1-1 0,1 0 0</inkml:trace>
  <inkml:trace contextRef="#ctx0" brushRef="#br2">27843 6815 7996,'15'0'1725,"-6"0"-164,1 0 0,-7 2-1294,2 3 1,-5 3 0,-5 8-276,-4 4 1,-4-4 0,-2 5 0,1-2 15,-1 1 0,-4 1 1,-1-3 83,2 1-14,2 0 1,2-4 0,1-1 0,1-1 400,3-3 0,5 3 84,0-3 1,2-2 0,4 0-39,2-2 0,4-1 0,9-5 0,0 2 10,3 3 0,-1-4 0,-3 4 0,2-3-409,2-2 1,-6 2 0,-4 1-305,1 2-1970,2-1-409,2-4-2613,-7 0 5170,-2 0 0,-6-6 0,0-2 0</inkml:trace>
  <inkml:trace contextRef="#ctx0" brushRef="#br2">27741 7034 8070,'-8'0'5871,"3"0"-4996,10 0 0,3 0 0,8 0 0,2 0-57,2 0 1,-1 0 0,-3 0 0,2 0-227,1 0 1,6 0 0,-4 0 0,1 0-302,4 0 1,-3 0 0,1 0 0,2 0-208,2 0 0,1-2 1,-2-1 29,-2-2-57,2 0 1,-6 5-1,3 0 76,-4 0-55,-4 0 1,-6 0-1,-1 0 382,3 0-323,-6 0 0,7 0 0,-3 0-36,3 0 1,1 0-1,1 0 1,1 0-222,4 0 0,-4 0 0,5 0 1,-2-1-67,1-4 1,-1 3 0,-4-3 0,1 4 136,3 1 0,-3 0 1,4 0 36,-4 0 1,-1 0 0,-1 0-34,1 0 1,-1 0-241,1 0 281,-1 0 1,-4 0 0,0 0-14,1 0 0,2 0 0,2 0 0,-1-2 14,1-3 0,-1 4 1,1-4-1,1 3 3,4 2 0,-4 0 0,3 0 1,-3 0-57,-1 0 0,-5 0 1,-1 0-2,3 0 0,-4 0 0,0-1-150,-2-4-85,-1 3 0,-5-6 1,0 3-173,0-5 1,0 2-721,0-1 874,0-1 1,-1 0 0,-4 1-1298,-5-3 1137,-3 6 1,-2-6 0,-1 6 0,-2-1-110,-1 1 1,0-4 0,2 4 0,0-1 286,-3 1 0,1-1 0,4 4 434,1-2 0,-1 0 578,1 5-208,5 0 0,5 0 1,8 0-1,6 0 49,3 0 0,2 0 1,-1 0-1,1 0-284,-1 0 0,1 0 0,-1 0 1,1 2 1,0 3 0,-6-4 0,1 6 255,1-1-296,-4-4 0,6 6 380,-3-3-405,2 3 0,-3 7 0,-5-1 0,-2 1-27,-2-1 1,5 1 0,0 0-1,-2-1-747,-1 1 0,-2-6 1,0 1-1,0 1-775,0 2 1,-2-5-1,-1-1-1129,-2-1 2465,0-4 0,-1 11 0,-3-5 0</inkml:trace>
  <inkml:trace contextRef="#ctx0" brushRef="#br2">28455 7194 7996,'6'-8'-291,"-4"-5"0,4 10 1165,-6-7-440,0 7 1,2-4-1,1 6 1641,2-4 302,0 3-1698,-5-4 0,0 8 1,0 2-107,0 6 1,0-2-1,0 2 1,0 1 36,0 2 0,0 2 1,0 1-1,0 2-4,0 1 0,0 2 0,0-3 162,0 1-560,0 7 0,-5-5 0,0 5 52,2-1-161,1-1 0,2 0 1,0-1-156,0-2-290,0-2 1,0-9 0,-1 0-715,-4 1 1,3 2 0,-4 0-1836,-1-3 1,4 1 2894,-7-6 0,1 6 0,-6-3 0</inkml:trace>
  <inkml:trace contextRef="#ctx0" brushRef="#br2">28440 8112 7996,'-6'-15'491,"4"6"1,-3-1 1496,4-1 0,-4 3-640,0-2 1,-6 2-725,1-2 1,2 4 0,-2 6-188,-1 0 1,3 6 0,0 4 0,0 3 105,0 1 1,3 7 0,-3 2 0,1 1-145,4 0 1,-4 1-1,3 4 1,-1 0-100,-2 0 0,6 5 0,-4 0-587,3-1 252,2-3 0,0 4 1,0 0-1,0-3-143,0-5 1,7-5-1,1-6 1,1-1-100,1 1 1,0-7 0,4-3 0,1-4 71,0-1 0,-1 0 0,1-1 1,-1-3-141,1 0 0,-1-8 0,1 1 0,-1-5-142,1-4 1,-5-1-1,-2 3 1,0-1-80,0 1 1,-5-3-1,2 0-467,-3-2 757,-2 6 0,0-11 0,0 5-678,0 1 694,0-6 0,-7 7 0,-2-5 1,-3 2-131,3-2 0,-4 3 0,3-1 70,-3-2 326,5 5 0,-5-5 0,5 7 0,-2 1 188,0 2 1,5 3-1,-3 2 836,2 1 1,-1 7-30,3-2 1,2 10-1,-1 3-454,6 0 0,5 3 1,7-6-1,-1-2-71,1-1 1,4-2 0,2 0 0,2 0-18,3 0 1,1 0 0,2 0 470,1 0-649,-1-7 1,0 1-1,0-5 484,0 1-580,-6 7 0,-2-9 0,-7 8 0,1 0-456,-1 3-870,-5-6 1,-3 4-869,-6-7 1,0 5-1,-2-4-86,-2-3 1,2-1 2094,-3-1 0,3-1 0,2 1 0</inkml:trace>
  <inkml:trace contextRef="#ctx0" brushRef="#br2">28761 8564 9017,'0'-9'3276,"0"3"1,0 17 0,0 4-2158,0 1 0,0 0 1,0-1-1,0 1-802,0 3 1,0-2 0,0 4 0,0-2-351,0 0 1,-5 6 0,0-4-1,2 0-22,1 0 1,1-2 0,-3-4 0,0-1-578,0 1 0,3 0-277,1-1 1,0-4-352,0 0 0,0-9 808,0-1 0,0-6 354,0-9 7,0 1 1,0-1 0,0 0 178,0 1-87,0-7 1,0 5-1,0-5 232,0 0-176,0-2 1,0-1 0,0 1 0,0 0 1,0 1 1,5-1-1,1-1 1,0 3 28,1 0 1,3 4 0,-4-2-40,2 3 0,2 3 1,4 2 94,1 1 0,-5 7 0,-1-2 82,3 3 0,1 2 0,1 0 1,-1 2 107,-3 3 0,1-2 0,-4 5 0,-1 0-31,1 0 0,2-3 0,-2 5 1158,1 1-844,-5-5 1,4 7 368,-7-3-671,0 3 1,0 2-153,0-1 1,0 1 0,-2-2-418,-3-4 0,2 3 0,-7-6-298,-1 2 1,-2 0-1,-2 2 1,1-3-629,-1-1 1,1-4-1,-1 3-81,1-4 0,-1-1 0,1 0 1,-1 0-1,0 0 1,6-6 0,1-4 1260,1-3 0,-4-1 0,3-1 0</inkml:trace>
  <inkml:trace contextRef="#ctx0" brushRef="#br2">28936 8287 7996,'-8'-7'1542,"1"4"-1203,7-7 0,0 5 1450,0-4 1699,0 6-2469,0-4 1,0 9 0,-2 1-377,-2 2 0,0 6 0,-5-3 1,-1 2-441,2 0 1,-4-1 0,6 4-1010,-2-3 653,5 3 1,-10-5-914,3 7 783,4-7 0,-6 5 0,6-5-1215,-2 0 689,4-2 922,-2-6 0,8-1 1,2-4 6,6-5 0,3-3 0,2-1 28,-1-1 1,-4 2-1,0 2 142,1 1 0,2 2 1,0-3 57,-3 1 0,3 7-324,-4-2 11,-2 3 0,6 2 441,-4 0-312,4 0 1,-3 0 0,-2 2 1203,-1 3-963,-3 3 1,1 1-1,0 1 1,-2 1 150,-1 2 0,3 2 0,0 0-924,-2-1 1,-1 1 0,-2-1-1855,0 1 0,0-5-3215,0-1 5437,0-5 0,0 2 0</inkml:trace>
  <inkml:trace contextRef="#ctx0" brushRef="#br2">29577 8054 8073,'8'-7'1137,"5"6"-512,-4-4 1,4 3 0,2 2-1,-1 0-14,1 0 0,-1 0 1,1 0-1,-2-2-229,-3-2 0,3 2 0,-4-3-854,4 4 1,-3 1-769,0 0-2311,-7 0 1652,3 0 1899,-6 0 0,7-7 0,1-1 0</inkml:trace>
  <inkml:trace contextRef="#ctx0" brushRef="#br2">29635 8243 8183,'-8'2'3383,"3"3"-3030,3-4 1,4 6-1,4-7-268,9 0 1,1 0 0,7 0 0,-1 0-649,1 0 1,0 0 0,3 0 0,-2 0-897,2 0 1459,8 0 0,-3-13 0,4-4 0</inkml:trace>
  <inkml:trace contextRef="#ctx0" brushRef="#br2">30334 8287 7996,'-15'6'1111,"1"-4"0,4 9 595,0-6-496,7 6-516,-3-9 0,7 4-151,4-6 1,3-4-1,5-3 1,-1-1 54,-3-3 0,-1 3 1,4-2-1,-3 0-58,3 2 0,-4-5 1,2 3-1,1-3-445,2-1 1,-3-1 0,-1 1-1,1-1-210,-2 1 1,3-1-1,-4 0 1,-1 1-113,1-1 0,2 1-306,-4-1-8,7 1 363,-11 6 175,6-5 406,-7 11 1,0-3 340,0 10 0,0 3 0,0 7-192,0-1 0,0 1 0,0 1 0,0 2-111,0 1 0,1 1 0,3-4 0,0 2-65,0 1 1,-3 2 0,-1-3 0,0 3-205,0 2 0,0-1 0,0 4 0,0-2-172,0 2 0,0-3 0,0 1 0,0 2 0,0-5 0,0 5 0,0-5 0,0 2 0,0 3 0,0-5 0,0-2 0,0-1 0,0 1 0,0-2 0,0 2 0,0-3 0,0-1 0,0 4 0,0 1 0,0-3 0,0 0 0,-1 2 0,-3 0 0,0-1 0,0-2 0,3 1 0,1 0 0,0 3 0,0-1 0,0-4 0,0-1 0,0 1 0,0 0 0,1-6 0,4 1 0,-3-5 0,3 5-518,-4-7 1,-1 2 64,0-10 0,0-3 0,0-7 1,0-1 222,0-3 1,0 1 0,0-7 0,2 0 89,3-3 1,-4-3 0,4-1 0,-3-2 82,-2 2 0,5-4 1,0 0-1,-2-1-153,-2-3 1,4 2 0,0 0 0,0-3-142,2-1 0,-4 3 1,5 0-1,0-1 8,0-2 1,-3 5-1,3 1 1,-2 2 242,-2 0 1,2 0 0,-1 5 0,-2 1 90,-1 4 0,-2-2 0,0 7 0,0 1-3,0 2 1,0 1 0,0 1 0,0-1-210,0 0 1,0 1-1,0-1 1,0 1-364,0-1 0,1 1 0,3-1 254,1 0 0,1 1 0,-3-1 161,2 1 1,0 4 670,-5 0 0,0 5 228,0-4-472,0 6 0,2-4-40,2 7-19,-2 0 0,11-5 70,-3 0 1,3 0 0,1 5 66,1 0 0,-1-4 0,1-1 0,0 2-129,-1 1 0,6 2 0,1-2 0,0-1-77,0-2 1,5 0 0,-2 4 0,2-3-118,-2 0 1,3-1-1,-2 5 1,2 0-27,2 0 0,-1 0 1,-2 0-1,-2 0 196,2 0 1,2-2 0,2-1 260,4-2-277,-3 0 0,5 5 0,-7 0 0,1 0 183,4 0 1,-1-5 0,4 0 0,-1 2-173,-4 2 1,4 1 0,-1 0 0,2 1-252,4 4 0,1-3 0,2 3 1,-2-2 36,-3 2 0,8-4 0,-4 4 0,1-2 129,-4 2 0,1-3 0,-5 3 0,-1-4 130,1-1 0,-4 0 0,-6 0 0,-3 0-197,-2 0 1,3-1 0,-5-3 0,-1 0-215,-2 0 0,4 1 1,1 0-1,0-2-186,0 2 0,5 1 1,-2 1-527,4-4 649,1 3 0,6-4 0,4 6 0,2 0-140,-2 0 0,-2 0 0,-5 0 0,2 1 249,-2 4 1,-7-3-1,-6 3 1,-4-2 829,-6 2 251,4-4 0,-9 6-328,5-7 1,1-2 0,5-1-625,-1-2 0,1 0 1,-2 4-1,-2-3-754,-1-1 0,-5 1-1737,4 4-550,-5 0-2516,8 0 5570,-10 0 0,-2 0 0,-8 0 0</inkml:trace>
  <inkml:trace contextRef="#ctx0" brushRef="#br2">31179 7879 7195,'-15'0'-291,"1"0"0,4 0 1,0 0 563,-1 0 0,-2 0-293,-2 0 1,1 0 0,1 1 49,3 4 1,2-3-41,3 3 36,4-4 1,-7-1-330,3 0-18,3 0 45,-4 0 531,-1 0 1,1 2-1,-6 1 1,3 2 390,-3-2 0,4-1 1,-2-2 588,-1 0 1,-2 5 1542,-1 0 523,-1 0-858,7-5-1970,8 0 1,10 0 0,7 0-1,5 0 111,0 0 0,2-5 0,6 0-94,-1 2-339,6-5 0,-4 6 0,5-3-411,-1 3 121,-4 2 1,10 0-1,-6 0 1,1 0-160,-1 0 1,-6 0-1,-4 0 1,-1 0-21,-1 0 1,-2 0 0,-7 0 141,1 0 1,-5 0-1324,-1 0-1314,-6 0 0,4-1-2412,-7-4 5225,0 3 0,0-11 0,0 5 0</inkml:trace>
  <inkml:trace contextRef="#ctx0" brushRef="#br2">31077 7952 8165,'-15'0'3449,"7"0"-818,2 0-615,6 0 0,0 1-943,0 4 1,0-2 0,0 7 0,0 1-408,0 2 0,0 2 0,0 0 263,0-1-686,0 7 0,0-5 0,0 5-88,0 0-98,0-4 1,0 8 0,0-5-606,0-2-56,0-2 0,0-2 1,0 1-4368,0 0 2565,0-7 1,1-3 0,3-10 2405,0-5 0,1-9 0,-5-4 0</inkml:trace>
  <inkml:trace contextRef="#ctx0" brushRef="#br2">31223 7908 7996,'0'-10'4017,"0"1"-2175,0 5-1388,0-2 0,1 7 0,2 4 0,4 5 364,1 3 0,-5 2 1,4 1-1,-2 2 179,-1 1 0,6 2 1,-5-3-1,-2 3-614,-1 2 1,-2-4 0,0 4-740,0-2 0,0 3 0,0-3 0,0 0 0,0 0-997,0-3 1,0-2 0,0-1-1828,0-1 0,1-6-506,4-3 3686,-3-10 0,17-3 0,-3-6 0</inkml:trace>
  <inkml:trace contextRef="#ctx0" brushRef="#br2">31747 7762 9373,'-10'5'1455,"0"0"0,7 6 0,-2-1-557,4 3 0,1 2 1,-2-1 834,-3 1-1337,4 6 0,-6-3 0,7 6 1528,0 2-1491,0 1 0,0 4 0,0 1 772,0 2-988,0 0 0,0 0 0,0 0 0,0-1-178,0-3 0,0-2 1,0-2-1,0-3-445,0-2 1,0-2-1,0-4-806,0-1 0,2-6 1,3-3-437,4-3 1,-1-4 0,2-3 0,0-4 1647,-2-4 0,5-2 0,-5 0 0</inkml:trace>
  <inkml:trace contextRef="#ctx0" brushRef="#br2">31995 7835 7996,'-15'0'622,"5"2"1021,1 3 0,5-2 0,-1 7-709,4 1 0,1-3 0,0 2 1,0 1 331,0 2 1,0 2 0,0-1 0,0 2-353,0 4 1,1-2 0,3 6 0,1 2-400,-2 1 0,-2-2 0,-1-1 1,0 2-542,0 1 1,0-3-1,0-1 1,0 0-511,0-1 0,0-4 0,0 2-2595,0-4 1831,0-8 0,2 3-3423,3-6 3245,-4 0 1,8-7-1583,-5-2 3060,-2-5 0,17-5 0,-2-1 0</inkml:trace>
  <inkml:trace contextRef="#ctx0" brushRef="#br2">32140 8010 7996,'-13'-2'1814,"4"-3"0,0 4 2934,5-4-4088,2 3 1,0 4-1,9 1 1,1 2-85,3-2 1,-3-1 0,2-2 0,1 0-1022,2 0 1,2 0 0,-1 0-1633,1 0 0,0-2 2077,-1-3 0,1-3 0,-1-6 0</inkml:trace>
  <inkml:trace contextRef="#ctx0" brushRef="#br2">32417 7908 6992,'15'0'1102,"-6"0"0,1 0-221,1 0 1,-3 0-1,2 0 1,1 0-255,2 0 0,4 0 1,0-2 102,3-2-551,6 2 1,-4-9-1,7 6 147,1 1-236,-1-4 0,0 7 0,-2-4-218,-2 3-100,2 2 1,-11 0-1,4 0-370,-4 0 240,-1-6 0,-1 4 0,1-3 0,-1 4-450,1 1 1,-6 0-1,1-2-451,2-3 1259,-6 4 0,7-12 0,-5 5 0</inkml:trace>
  <inkml:trace contextRef="#ctx0" brushRef="#br2">32635 7850 7681,'-12'1'2380,"2"4"-1412,3-3 1,6 6 2252,-4-3-2520,3 3 0,-4 2 0,6-1 940,0 3-1330,0 1 1,0 1 0,0 1-1,0 1 16,0 3 0,0-3 0,0 6 0,0-3-119,0 0 0,0 6 0,0-6 1,0-1-87,0-2 1,0 3 0,0 1 0,0-2-205,0-2 0,0-6 1,0-1-1309,0 3-1727,0-6 773,0 1-1723,0-7 2748,0-7 1,6-1 1318,4-7 0,3-6 0,1-1 0</inkml:trace>
  <inkml:trace contextRef="#ctx0" brushRef="#br2">32752 7879 9417,'-8'1'3475,"3"4"1,3-1-1171,2 5-1554,0 1 0,0 5 1,0 1-250,0 3 0,0-3 0,2 4 0,1-4-636,2-1 0,0 1 0,-5 2 0,2 1-105,2-1 0,-2-2 0,3-2 0,-3 1-1738,-2 0 1,4-6 1976,1 1 0,7 0 0,-4 4 0</inkml:trace>
  <inkml:trace contextRef="#ctx0" brushRef="#br2">32970 7617 9626,'-6'8'4213,"4"0"-3649,-2-3-533,8-4 0,0 12 0,5-5 1,1 2-75,-2 0 1,5-1-1,-3 8 1,3 0 521,1 3 0,-4 4 0,0-3 0,-1 2 311,0 3 1,2-4-1,-5 3 1,1 1-178,-1 1 0,1 2 0,-4 0 0,2 1-208,-2-1 1,0 0-1,1-2 1,0-1-146,0-2 0,-3-1 0,-1 3-273,0-2-15,0-6 1,-1 3 0,-3-6-1,-2-1-271,-2 1 0,5-5 0,-4-2-2405,1-2-2022,4-1 4726,-4-5 0,6 0 0,0 0 0</inkml:trace>
  <inkml:trace contextRef="#ctx0" brushRef="#br2">30887 8622 6263,'9'0'3475,"-3"0"-2190,-6 0 437,0 0-551,7 6 0,-4-4-445,6 3 0,1-4 1,5-1-1,-1 0-186,1 0 0,8 0 1,4 0 299,5 0-641,15 0 0,-6 0 0,12 0-74,2 0-64,2 0 0,0 5 0,-4 0-25,-4-2 1,-4-1 0,-1-2 0,-1 0 0,-1 0 165,-3 0 0,-2 5 0,-4 0 0,2-2-89,3-1 1,-4-2-1,3 0 1,0 0-81,0 0 1,-3 0 0,3 0 0,-1 0-158,-4 0 0,4 0 0,-2 0 0,-2 0-156,-1 0 0,-2-5 1,0 0-1,1 2 2,-1 1 1,1 2 0,4-2 91,5-3 101,-3 4 1,6-7 0,-5 5 149,0-2-40,5 0 0,-4 3 0,5-1 236,1-2-180,-7 0 1,4 4-1,-6-3 1,1-2-25,0-2 1,-2 5-1,-7-4 1,-1 2 8,-2 0 0,-1 1 1,1 4-1,-4-2 199,-4-3 0,-2 3 0,1-2 0,0 2 389,-1 2 0,1 0 0,-1 0 137,1 0 0,-5 0-1313,-1 0 1,-4 0 0,5 0-986,1 0 0,-3 0 0,2 0 0,1 0-2458,2 0 3965,-5 0 0,5-7 0,-5-1 0</inkml:trace>
  <inkml:trace contextRef="#ctx0" brushRef="#br2">31805 8942 8433,'-6'-8'2221,"2"2"1030,-5 6-1715,6 0 1,-4 6 612,7 4-1643,0 3 1,0 1 0,2 1 1198,3 0-1343,-4-1 1,6 2 0,-6 2 0,2 2-63,2-3 0,0 4 0,-5-1 1,0-1-386,0 2 0,0-3 1,0 5-1,0-2-617,0-3 0,0-7 1,0-1-2832,0 1 1047,0 2 2289,0-5 0,0-3 0,0-10 166,0-5 0,0-3 0,0-1 170,0-1-163,0 1 0,0-3 0,0 0 253,0-3-176,0 1 0,2 3 1,1-2-1,2-2 2,-2 3 0,4-4 0,-1 1 0,1 2 13,-1 2 1,4 2 0,-4-1 0,2 0 85,4 1 0,-4 4 0,1 2 61,3 2 1,1-4-1,1 5-58,1 2 1,-1 1-1,1 4 1,-2 3 170,-3 4 1,3-1 0,-4 4-1,4 2 57,2 4 0,-2 3 0,-2-3 0,-1 3 127,1 2 0,2 1 0,0 3-573,-3-2-143,3 2 0,-7-4 1,5 6-1,-2-1-632,-3-4 1,4-3-1,-4-7 1,1 1-1598,-1 0 1,10-7 0,-1-3 2432,1-4 0,0-1 0,-1 0 0</inkml:trace>
  <inkml:trace contextRef="#ctx0" brushRef="#br3">23692 6189 7723,'-5'-10'149,"0"1"0,0-1 552,5-5 0,0 6 352,0-1 0,0 8-285,0 2 0,0 8 1,0 10-364,0 2 0,0 1 1,0-4 235,0 3-514,0 6 1,5-8 0,0 4 0,-2 1-110,-1 0 0,-2-6 0,0 3 0,0-4-329,0-1 1,0-1-1,0 1-273,0-1 0,0-4 295,0 0 1,0-9-1,0-1 289,0-8 0,0-5 0,0-1 0,0-1 156,0 1 0,0-1 0,0-1 0,0-2 32,0-1 1,-2-1 0,-1 6-755,-2-1 403,0 0 1,0 1 0,0-1-2536,2 1 1806,2-1 0,-1 2 892,-3 3 0,3-2 0,-4 3 0</inkml:trace>
  <inkml:trace contextRef="#ctx0" brushRef="#br3">23240 6815 7407,'-10'-4'0,"2"-3"368,2-1 1,-4 3 0,4-3 830,-2 2 1,-2 1-669,-5 5 1,6 1-1,1 4 1,-1 5 167,1 3 0,5 1 0,-2 1 295,4 0-772,-6 6 0,6 0 0,-4 5 0,3-2 45,2 2 1,0 0 0,0-1-246,0 0-45,0-7 0,0 7 1,2-5-1,1-2-484,2-2 1,4-2-1,-2 1-239,1 0 0,2-7 0,4-3 466,1-4 1,-5-2-1,-2-4 1,-2-5 202,-3-3 1,1-2-1,-1-1 1,2-2 224,-2-1 1,-1-5-1,-2 3 1,0 0 226,0 0 0,0 0 0,0 3 0,0-2-191,0 3 0,0-4 0,-2 1 0,-1 2-274,-2 2 1,-2-3 0,4-1-292,-2 2 217,0 9 1,4-3-1483,-4 8 272,3-8 1,-4 12-1531,6 0 2904,0 7 0,6 7 0,2 1 0</inkml:trace>
  <inkml:trace contextRef="#ctx0" brushRef="#br3">23342 7107 8345,'-14'6'2395,"4"-4"-1735,0 3-2289,7-4 1629,-4-1 0,7-6 0,0-2 0</inkml:trace>
  <inkml:trace contextRef="#ctx0" brushRef="#br3">23444 6859 7592,'-8'-2'1193,"3"-2"0,5 2-1369,5-3 0,1 2 0,6 0 0,-2-2 221,1 2 1,0-1 0,0 1 0,-1-2 747,2 2 0,-4 1 172,1 2-696,1 0 1,0-4 0,-1-1-82,3 1 1,1 3 0,1 1-176,1 0 0,-1 0 0,1 0 38,0 0 0,-1 0 1,-1 1 307,-3 4 0,1-1 1,-6 5-45,-2 3 1,-1 1 0,-2 1 0,0 1-193,0-1 0,-2 1 1,-3 1-1,-4 2-528,-4 1 1,-7 6 0,-1-4 0,0 1-219,0 4 0,-5-3 1,2-1 282,-4-1 202,6-1 0,-4-4 0,7 0 680,1-1-255,2 3 1,7-15 69,5 7 0,4-7 1,6 2-1,9-4 119,7-1 1,6-1 0,1-3 0,0 0-167,0 0 1,0-2-1,-1 1 1,-4 2-203,-4 1 1,-4 2-920,-2 0-4676,-6 0 5487,-1 0 0,-7 0 0</inkml:trace>
  <inkml:trace contextRef="#ctx0" brushRef="#br3">23852 6845 7610,'-15'-7'0,"6"5"1579,-1-2-747,7 2 0,-4 0-510,7-3 1,2 2 0,3-5 0,4 2-92,4 2 1,2-2-1,0 1 1,-1 2 22,1 1 0,-1-3 0,1 1 0,1 0-90,3 3 1,-2-4 0,2 0 0,-3 2-186,-1 1 0,-6 2 0,1 0-14,1 0 0,2 0 0,0 2 103,-3 3 0,-5-2 0,-10 7-155,-5 1 102,-3 2 0,-1 1 0,-2 3-333,-4 2 192,4-3 0,-7 5 1,6-6-1,-3-2-71,2-4 0,2 3 0,3-6 0,2 1-31,1-1 0,5 1 245,-4-2 186,5-4 1,4 6-1,10-9 1,3-1 62,2-2 0,-1 0 0,1 5 0,1 0-220,3 0 1,-2-2 0,2-1 0,-3-2 35,-1 2 1,-1 2-1,1 1 1,-1 0 139,1 0 1,-2 1 354,-3 4-258,3-3 0,-12 11 0,4-4-23,-3 4 1,-2 2 0,0-1 0,-2 1-451,-3-1 0,-3 6 1,-6-1-1,-1-1-155,0-2 1,1-1 0,-1-1 0,1-1 46,-1-3 1,1 1 0,-1-6 0,0 0 161,1 2 1,4-6-1,0 4 1,-1-3-170,-2-2 1,3 0-1,1 0 1,-1-2-472,2-3 0,-3 2 0,6-7 0,2-1-968,1-2 0,2-2 1708,0 1 0,0-1 0,0 1 0</inkml:trace>
  <inkml:trace contextRef="#ctx0" brushRef="#br3">24245 6786 7621,'-5'-9'952,"1"-1"1,-1 5 376,5-5 1,0 5-1131,0-4 0,6 1 0,5-2 0,6 5 81,2 3 0,2 2 1,-1 0 362,4 0-448,-3 0 0,5 0 0,-5 0 805,1 0-747,-4 0 0,3 0 0,-6 0 0,-2 2 100,-3 3 0,-2-2 1,-5 7-1,2 1-449,-2 2 1,-1 2 0,-4-1 0,-3 1-119,-5-1 1,-1 1-1,0 0 1,1-1-433,-1 1 1,-1-6 0,1 1 0,1 0-1135,-1-2 1,3 0-1,-2-5 1780,-1 2 0,-2 6 0,-2-2 0</inkml:trace>
  <inkml:trace contextRef="#ctx0" brushRef="#br3">24362 7165 10052,'0'-15'902,"0"7"0,0-5 0,0 5 1</inkml:trace>
  <inkml:trace contextRef="#ctx0" brushRef="#br3">30858 6145 7621,'0'-14'884,"0"4"879,0 0 150,0 7-1520,0-3 1,0 17-35,0 3 0,0 4 0,0-2 441,0 4-575,0-4 0,0 10 1,0-7-1,0 1-8,0 1 0,0-3 0,0 4 0,0 1-130,0 0 0,0-6 0,-1 5 0,-3-3-405,0 0 1,-1 1 0,5-6-1243,0 1 472,0-7 1048,0-2 1,0-7-1,0-4 1,0-5 203,0-3 1,0-1 0,0-1 0,0 1 14,0-1 1,0 1 0,0-1 0,0 0-90,0 1 0,0-6 0,0 1-462,0 1 186,0 2 1,0 1 0,0 1 0,0-1-464,0 1 1,0-1-1,-2 2 649,-3 3 0,-3-2 0,-6 3 0</inkml:trace>
  <inkml:trace contextRef="#ctx0" brushRef="#br3">30363 6743 8087,'-8'-9'842,"0"1"-31,3 4-255,3 2 0,-11-5 174,4 7 1,-4 0 0,-2 2-301,1 3 0,-1 1 0,2 6 1,2-3-93,1 3 1,5 1 0,-3 3 0,2 2-278,2 1 1,3 1 0,1-4 0,0 2-252,0 1 0,0 5 1,0-4-686,0-3 699,6 0 1,-2-3 0,5 1-1,3-2-82,1-4 0,-4 3 0,1-7 0,1-2 227,2-2 0,2-1 1,-2-1-1,-2-4 254,-1-5 1,-2 2 0,3-2 0,-3-2 1,-1-6 1,3 2 0,-6-4-1,0 4 5,-3 1 0,4 1 0,0-1 1,-2 1-1,-1-1 1,-2 1 0,0-3 0,-2 1-283,-3 2 0,2-9 0,-5 8-1344,2-1 0,1 0-2505,5 1 2200,0 7 1701,0 2 0,-7-1 0,-1-1 0</inkml:trace>
  <inkml:trace contextRef="#ctx0" brushRef="#br3">30494 6961 7959,'0'15'5028,"-1"-2"-6233,-4-4-2149,3-2 3354,-4-7 0,12-7 0,2-1 0</inkml:trace>
  <inkml:trace contextRef="#ctx0" brushRef="#br3">30727 6772 7621,'-8'-8'2387,"2"0"-1770,6 3 1,1 3 0,4-4-106,5-1 1,3 5-1,1-2-262,1 2 1,0-3 0,-1 0 0,1 2 69,-1 1 1,1 2-1,-1 0-111,1 0 1,-1 0-1,1 0 32,0 0 0,-7 7-346,-3 3 1,-4 3 0,-1 1-1,-1 1-451,-4-1 1,-3 1 0,-9-1 0,0 3-65,-3 2 0,-4-3 1,3 4-1,-2-3 475,-3 3 0,4-4 0,-1 3 0,2-4 498,3-5 1,2 3 686,1-4 1,9-2-413,6-2 1,6-4 0,9-1-1,1 0-160,4 0 0,-4 0 0,5-1 0,0-3-166,3 0 0,-3-1 0,0 5 1,-1 0-185,-1 0 1,0 0 0,-4 0 0,0 0-1158,-1 0 0,1 0-3364,-1 0 1794,1-7 2609,-1 6 0,1-12 0,0 5 0</inkml:trace>
  <inkml:trace contextRef="#ctx0" brushRef="#br3">31135 6655 7710,'-14'0'1191,"-1"0"-398,7 0 0,3 0-252,10 0 0,3 0 1,7 0 138,-1 0 0,1 0 0,-1 0 338,1 0-822,-1 0 0,1 0 0,0 0 0,-1 0 15,1 0 0,-1 0 0,1 0-153,-1 0-33,1 0 1,-5 0-1,-1 0 111,3 0 0,-4 0 0,0 2-117,-2 3 1,-1 3 0,-5 6-102,0 1 1,-5-5 0,-1-1 0,-2 1-276,-4-2 0,-1 5 0,-1-3 0,-2 1-365,-4-1 1,4 3-1,-3-5 1,3 2 502,1-1 0,0-4 0,1 3 760,-1-1-350,1-2 0,4-5 917,0 0-442,7 0 0,8-2-389,9-3 1,4 3 0,-3-2 0,1 2-189,3 2 1,-2 0 0,2 0 0,-3 0-3,-1 0 1,4 0 0,1 0 0,-3 2 177,0 2 1,-3-2-1,1 5 1,-1-3 245,1 1 0,-5 7 1,-2-3-174,-2 4 0,-1 2 0,-5-1-290,0 1-83,-6 0 1,-3-6-1,-5 1 1,-1 1-337,1 2 0,-2 2 0,-2-2-918,-2-4 934,1 4 0,3-6 0,-2 3 0,-1-6-216,1-2 1,2-2 0,1 0 65,0 0 0,1 0 1,-1-2-137,1-2 0,6-5 0,3-5 1,3-1-614,2 1 1,0-1 1253,0 1 0,7-1 0,1 1 0</inkml:trace>
  <inkml:trace contextRef="#ctx0" brushRef="#br3">31732 6699 7639,'13'-15'0,"-1"1"-20,-3-1 0,-5 5 0,2 1-207,1-3 1,-4 1 0,5 0 491,-2 1 1,-2 7 0,-9-2 0,-5 3 446,-3 2 0,3 0 1,1 2-1,-4 1-128,-5 2 0,2 6 1,-4-3 50,4 1-439,8 3 0,-5-5 0,5 4-176,0-1 0,-3-5 0,4 5 135,-1 1 0,5-3 125,-2 2 0,10-7 0,4 2-163,4-4 1,2-1 0,0-1-1,-1-2-236,1-2 0,4-5 0,0 4 0,-1-1-215,-2 1 1,-1-1 597,0 2-130,-1 4 1,-4-7 896,0 3-704,-7 3 1,3-3 0,-6 10 39,0 5 0,-1 3 0,-4 1 0,-3 1-88,0-1 1,-5 3-1,3 0 1,-3 4-161,-2 2 1,1 0-1,-1 3 1,1-4-16,-1-1 0,-1 5 0,-2-3 0,-1 1-85,1 1 0,3-8 0,4 3 0,1-4-778,-1-2-674,5 1 0,1-7-1359,10-3 1936,3-10 1,6-3-2032,1-7 2253,-1 1 1,-1-1-1,-1 2 634,-3 4 0,1-4 0,5 5 0</inkml:trace>
  <inkml:trace contextRef="#ctx0" brushRef="#br3">31980 6903 9507,'0'-15'3436,"0"7"-3032,0 2 1,0 7 0,-2 3-273,-3 0 0,2 14 1,-5 0-178,2 3 0,-4 0 0,5-6-255,2-1 233,-5 1 0,6-1 0,-3 1 1,4-1-159,1 1 0,0-5 0,1-2 0,4-2 183,5-2 0,3-3 0,1-1 0,1 0 260,0 0 1,-1-1-1,1-4 1,-1-3 111,1 0 0,-5-5 0,-2 3 0,0-1 17,0 1 1,-5-3-1,2 3-183,-4-3 0,-1 4 0,-1 0-1247,-4 3 773,3-5 0,-6 9 1,5-4-2974,-2-1 1684,-6 5 1599,9-4 0,-11-1 0,5-1 0</inkml:trace>
  <inkml:trace contextRef="#ctx0" brushRef="#br3">32300 6626 8869,'2'-10'1112,"3"1"1,3 4 0,7-3-709,-1 1 1,-4 2 0,0 5 0,2-1-113,6-4 1,-2 3 0,4-3-1,-4 4-260,-1 1 0,-1 0 1,1 1-19,-1 4 0,-4-2 1,-2 7 117,-1 2 0,2 0 132,-4 3-259,0 0 0,-5-1 1,-2 1-640,-2-1 0,-5 1-2272,-5-1 2906,6 1 0,-12 0 0,4-1 0</inkml:trace>
  <inkml:trace contextRef="#ctx0" brushRef="#br3">32490 6976 7678,'-10'0'6320,"0"0"-6320,7 0 0,-3 0 0</inkml:trace>
  <inkml:trace contextRef="#ctx0" brushRef="#br0">24114 4616 9332,'15'8'350,"-6"5"-213,1-4 1,-2 4 0,2 2-38,-5 0 1,1-1 0,-1 2 0,-2 2-9,-1 2 0,3-1 0,0-5 0,-2 3 8,-1 2 1,-1 2 0,2 5-1,2-3 1,-2-2 1,-1 3 0,-2-3 0,0 0 0,0 0 1,0 3 0,0-3 4,0 2-59,0-5 1,0 5-1,0-6 1,-2 3-5,-2-2 1,2-2 0,-3 0 0,4 2-22,1 1 0,0 2 0,0-3 0,0 2 3,0-3 0,0 4 0,0-1 1,0-2 29,0-2 1,0 3-1,0 1 1,0-3 8,0 0 0,0-1 1,0 2-1,0 1-37,0-1 1,0-2 0,0-1 0,0-1-2,0 1 0,0-1 0,1 2 1,2 2-6,2 2 1,0-1-1,-5-4-32,0-1 33,0 1 1,0-1-1,0 1 1,0 0 65,0-1 0,0 1 0,-2-1 0,-1 1 30,-2-1 1,-1 1-1,3 0 1,-2-1-18,2 1 1,1-1-1,2 1-107,0-1 1,0 1 0,0-1-1,0 1-49,0 0 1,0-6-1,0 1-34,0 1 0,0 2 94,0 2 1,0-1 0,0 1-1,0 0 0,0-6 1,0 1 0,0 1 0,0 2 0,0 2-22,0-1 1,0-4 1,0 0 0,0-5 5,0 4 1,2-5 25,2 1 1,0-4-8,5-1 0,-4 0 26,5 0 1,-5 0 0,5 0-23,1 0 0,-3 0 0,2 0 0,1 0-18,2 0 1,1 0 0,1 0 28,0 0-15,-1 0 1,1 0 0,-1 0 0,3 0 27,2 0 0,-3 0 1,5 0-1,-1 0-10,-1 0 0,2 0 0,-3 0 0,3 0-12,2 0 1,1 0 0,3 0-1,-1 0-17,-1 0 0,-1 0 0,7 0 1,1 0-40,2 0 0,0-5 0,-3 0 0,1 2-12,2 2 1,0 1 0,-5 0 0,0 0 18,0 0 0,-4 0 0,-1 0 0,0 0 28,-1 0 1,-2 0 0,-7 0 119,1 0-126,-7 0 0,5 0 0,-3 0 213,3 0-196,1 0 0,1 0 0,-1 0 0,1 0 4,0 0 0,4 0 0,2 0 1,2 0-10,3 0 0,6 0 0,4 0 0,-1 0-13,1 0 1,-1 0 0,-1 0 0,4 0 1,-1 0 0,-3 0 1,-8 0-1,-2 0 4,2 0 0,0 0 1,0 1-1,-4 2 6,-1 2 1,0 0 0,-1-5-1,2 0 9,1 0 1,5 0-1,-4 0 1,3 0-14,3 0 0,-1 0 1,-2 0-13,-2 0 14,2 0 1,-4 0 0,6 0 0,-2-1 1,-2-4 1,1 3 0,-5-3 0,0 4 0,0 1 0,3 0 0,-3 0 1,0 0-4,0 0 1,0 0 0,-2 0-1,4 0 2,0 0 1,-1 0-1,-4 0 1,2 0 2,-3 0 0,0 0 1,-3 0-1,1 0 57,-1 0 1,1 0 0,0 0 0,-1 0 0,1 0 0,-1 0 0,1 0 0,-1 0-16,1 0 1,-1 4 0,3 1-1,0-1-56,3-3 1,1-1 0,-3 2 0,1 1-3,-1 2 1,3 0 0,-2-5 0,-1 0-6,-2 0 1,-1 0-1,0 0 1,-1 0 6,1 0 0,-1 0 0,1 0 0,-1 0 25,1 0 0,-5 0 0,-1 0 5,3 0 0,1 0 1,1 0 48,1 0 0,-6 0 0,1 1 5,2 4-70,7-3 1,-3 4 0,5-6 0,0 0-13,3 0 0,4 0 0,1 0-97,0 0 35,7 0 1,-4 0-1,7 0 1,0 0-16,-2 0 1,-6 2 0,-7 1 0,0 2 60,-1-2 1,-2-1-1,-8-1 1,-2 3 89,-1 1 1,-5-1-11,5-4 0,-5 0 0,4 0 0,3 0-36,1 0 1,1 0 0,2 0 0,2 0-59,2 0 0,4 0 1,-3 0-1,0 0-12,0 0 0,3 0 0,-4 0 26,-3 0 7,0 0 1,-3 0 0,1 0 195,-1 0-157,-6 0 1,5 0 0,-3 0 39,3 0 0,2 0 1,-1 0-1,1 0 12,-1 0 0,1-4 0,-1-1 0,1 1-14,0 3 0,4 1 1,0 0-1,-1 0-7,-2 0 0,-1 0 1,0 0-1,-1 0 96,1 0 0,-6 0 58,1 0 0,0 0 1,4 0-122,1 0 0,-5 0 1,-1 0-1,4 0-36,5 0 0,3 0 0,5 0-137,-2 0 47,1 0 0,4 0 1,1 0-97,4 0 64,-9 0 1,9 0 0,-12 0 0,1 0 35,-4 0 1,1 1 0,-4 3-1,-3 1 27,0-2 0,-5-2 0,2-1 0,1 0 24,2 0 1,-3 0 0,-1 0-1,3 0 2,1 0 0,1 0 0,2 0 1,2 0-17,2 0 0,-1 5 1,-3 0-1,2-2-29,2-1 0,-1-2 0,-4 0 1,-1 0-62,1 0 0,1 0 88,3 0-5,-3 0 1,10 0 0,-6 0 0,-2 0-17,-2 0 0,3 0 0,1-2 1,-3-1-21,0-2 1,2 0-1,0 5 1,1 0-66,1 0 1,-8 0-1,5 0 62,-1 0 0,1-4 0,-3-1 0,-1 1 4,1 3 0,0 1 0,-3-2 0,0-1-3,-2-2 0,-1 0 0,6 5 0,-1 0 45,1 0 0,-1 0-52,1 0 171,0 0 218,-7 0-27,-2 0 1,-4 0-184,3 0 0,3 0 0,6 0-90,1 0 0,-1 0 1,1 0-1,0 0-11,-1 0 1,-4 0 0,0 0-85,1 0 1,2 0 1,1 0 1,-5 2 0,-3 1-173,0 2 205,-4 0 5,11-5 1,-10 0 11,7 0-9,0 0 1,-1 0-1,1 1-4,1 4 1,2-3 54,2 3 0,-5-4 125,-1-1 1,-4 0 84,5 0-197,-7 0 1,5 0-207,-3 0-83,-3 0 289,4 0-90,-6 0 145,0-6-52,0 4 0,0-6-48,0 3 0,0-3 1,0-6 10,0-1 0,0 1 0,0-1-50,0 0 1,-5 1 0,0-2-1,2-2 15,2-2 1,1-1 0,-2 4 0,-1-4 17,-2-2 1,0-1 0,5-6-1,0 3-4,0 3 1,-5-4 0,0 2-1,1-3 10,-3 0 1,5-3-1,-2 7 14,2-2-13,-5-2 1,6 0 0,-4 1 0,3 2 12,2 2 0,0 6 0,0-3 0,0 2-19,0-1 1,-4 1 0,-1 4-1,1 1 0,-2-1 1,1 0-1,2 1-4,1-1 1,-3 1 0,1-1 10,0 1 1,3-1 0,1 0-61,0 1 1,0-1 0,0 1 26,0-1 0,0 1 0,0-1 0,0 1 15,0-1 1,0 5 0,0 1 193,0-3-189,0-1 0,0-1 0,0-1 41,0 1-30,0-1 1,0-1-1,0-2 10,0-1-10,0-1 0,5 6 0,-1-1 0,0-1-18,-3-4 1,4 4-1,0-3 1,0 3-46,1 1 1,-2-1 52,5-4 1,-6 4-1,2-3 64,-3 3 0,-2 1 1,2 0-13,2 1 1,-2-1 0,3 1 0,-2-1-31,2 1 1,-3 4 0,2 0-37,-2-1 43,5 4 1,-6-6-24,4 4-1,3-4 1,-6 3 0,3 0-12,-4-1 0,4-2 9,0-1 1,1 1 0,-2 1 27,0 3 0,1-1 12,-5-5 0,2 2 0,1 2 21,2 1 1,0 5 0,-5-4-26,0-3 0,5 4 0,0-1 35,-2-3 1,-2-1 77,-1-1-116,7 6 0,-5-5-16,2 3 11,-2 4 1,-2-3 0,0 5 38,0-6 0,0 2-43,0-2 1,0 5-56,0-5 0,-2 7 18,-2-2 0,2 2-18,-3-2 31,3 4 24,2-6-22,0 1 4,-6 4-150,4-4 101,-4 6-52,-1-7 79,-1 6 0,-1-11 9,-1 7 0,0-4 1,-3 2-57,4-1 0,-3 3 0,6-3-14,-2 2 1,-2-6 0,-5 4-1,1-1 29,-1-1 0,-1 5 0,-2-5 0,-3 1 57,-1 0 1,2-4 0,-4 5-8,-2 0-11,5-5 1,-5 7 0,5-5 0,0 1 41,0-2 1,0 4 0,3-1 13,-1-3-41,-1 6 0,6-5 0,-1 4 1,1 1-1,-1-1 0,5-3 0,1 4 1,-3-1-13,-1 1 0,4 0 0,-1 2 1,0-2-39,2-2 1,-5 3 0,3-5 0,-3 0-10,-1 2 1,4-5-1,0 4 52,-1-4 0,-2-2 0,-1 1 0,1-1 12,3 0 0,-3 3 0,3 0 86,-3 2-97,-1 1 1,1-6 0,1 2 34,3 4-18,-1-4 0,-6 4 0,-2-3 0,-1 0 0,1 2 0,7 2 1,1-3-1,-2 3-33,0 1 1,-3-2-1,2 2 1,2 1-50,1-1 1,0-2 0,-4 2 0,-2 1 50,-4-1 0,4-2 0,-4 2 1,3-1 33,-3-3 1,-1 3 0,-5-2 0,2-2 84,-2 0 0,-1 2 1,-2 0-1,1-1 57,4-2 0,-2-2 0,5 1 0,0 1-30,0 3 0,1-3-234,6 3 69,-1-3 1,-1 0-1,0 2 1,-2 1-5,0-1 0,5 3 0,-6 0 0,1 0 24,-1 0 1,2 0 0,-2-4 0,3 4 50,1 2 0,1 1 0,1 3 0,1-1-64,3-2 1,4 0-11,-5 5 1,5-5 0,-4 1 0,-3 0 5,-1 3 1,-1-1 0,-1-1-1,1-2 15,-1 2 0,-4 0 1,-2-1-1,-2-1 60,-3 2 0,3 0 0,1 0 119,1-2-155,-5 0 0,10 5 1,-6-2 5,1-2-23,5 2 0,-6-5 1,4 7-1,-3 0-6,-2 0 0,-1 0 0,-4 0 1,2 0 12,2 0 1,-2 0 0,-5 0 0,1 0 50,2 0 0,2 0 1,-3 0-1,0 0-7,0 0 0,0 0 1,0 0-1,1 0-24,4 0 0,-5 0 0,1 0 0,-4 2-9,-1 3 0,1-3 0,0 4 0,-4-1-26,-1 0 0,0 1 0,-2-3 112,5 2-92,-3 0 0,4-3 0,-4 1 194,1 2-186,2 0 1,5 0 0,0 1 35,0 2-42,0-5 1,1 5 0,3-4 0,0 2-1,-1 2 1,-1-4 0,-2 2-1,0-1-19,-1 0 1,1 4 0,0-2 0,-2-1 59,-3 1 1,5-1-1,-1-2 1,4 0 59,0 0 1,-2 2 0,1 1-1,1-1-90,2 1 1,1 2-1,-3-2 1,0-1 6,-5 1 0,7 4 0,-5-3 0,0 2-4,-4 0 1,1-1-1,-5 6 201,1-1-177,2-6 0,3 5 0,-1-4 0,-2 0 47,2 1 1,3-2-1,3 3 1,1-3-55,0-1 0,2 4 0,0-1 0,1 1-55,-1-1 0,3 3 1,-4-3-1,-2 3-11,-1 1 1,-2-1 0,0-2 0,-1-1 6,1 2 1,-1 0-1,-1 1 1,0-1 110,4-3 0,2-4 0,1 3 0,5 1-61,2-1 1,3-4-1,-1 6 1,1 0-89,-1-2 1,-1 5 0,-2-3-4,-1 3 72,-1 8 1,1-5 0,-2 3-123,-2-3 130,-1-1 0,1 0 0,2-1 1,0 1 5,-3-1 1,0 6 0,-2-1 0,-2 1 0,2 1 1,-1-4 0,-6 6 0,-2 0-11,-2-1 1,4 1 0,-1 3 0,3-3 32,2-2 0,0-2 0,0-4 0,2-1-9,2 1 1,4-2 0,7-2 0,-1-1-82,0 1 1,-4 0 0,0 1-158,1-3 140,2 1 0,-4 10 1,-1-1-105,-1-1 150,-3-2 0,-2 3 1,1 1-1,2-2-4,-2-2 0,5-3 0,1-2 0,4-1 38,1 1 1,1-3 0,-1 2-16,1 1 1,1-3-235,3 2 1,4-5-570,6 5 0,0-5 191,0 4 0,1-6 0,4 2-455,5-3 1,9-2 0,7-2 1063,7-3 0,10-9 0,9-9 0</inkml:trace>
  <inkml:trace contextRef="#ctx0" brushRef="#br0">1930 8126 7394,'0'-8'225,"0"-5"0,0 10-278,0-6 0,0 4 333,0-5 1,0 5 1422,0-5 823,0 1-1888,0-6 0,-5 5-54,0 1 1,0 7 490,5 2-768,0 7 1,2 9-1,1 3 1273,2 5-1203,0 4 1,-1 8-1,1 2 842,-1 4-1008,4 9 1,-5 2 0,5 9-1,0 1-155,0-2 1,-5 2 0,4-3 0,-2-6-35,0-7 1,6-4 0,-3-14 0,2-6-399,-1-5 0,-4-10-928,5-3 1,-5-5 775,5-5 0,-7-3 0,2-7-55,-4 1 433,-1-1 1,0-1 0,0-3-175,0-6 207,0 4 1,2-6-1,1 1 1,2-5 27,-2-3 1,4 0-1,-2 3 1,-2-1 143,-2-2 0,4-5 0,0 4 0,0-1 54,1 0 1,-4 2-1,5 4 1,-3-1-66,1 2 1,2-2 0,-4 11 0,3 3-12,3 0 0,-5 5 71,6 2 1,-5 3 0,5 9 191,1 3 0,-3 3 0,2 6 1,-1 3 256,0 2 0,4-1 0,-4 6 668,4 2-943,2 2 1,-2 6 0,-2 1-1,-1 1 100,1-1 1,-3 4 0,2-5-229,1-1-98,-4 4 1,4-5 0,-5 5-1,1-1-65,-1-4 0,4-6 0,-3-1 1,-1-1-253,1-1 0,2-2 0,-2-7 0,-1 1-284,1-1 1,4-6 0,-1-3 78,3-3 1,-4-2 0,-1-2 411,-1-3 1,3-3 0,-5-6 665,-2-1-499,-2 1 0,1-6 0,1-1 344,2-2-356,0 6 0,-5-11 0,0 4 0,0-5-15,0-5 1,0 3-1,0-5 1,0 1-63,0-4 0,0-3 0,0-2 0,-2 0-111,-3 1 0,4-1 0,-4 0 0,2 2-503,-2 3 1,3 9-1,-3 7 1,4 2-1818,1 3 0,1 2 2411,4 1 0,10 1 0,8-1 0</inkml:trace>
  <inkml:trace contextRef="#ctx0" brushRef="#br0">2876 7937 7762,'0'-14'0,"-1"-1"131,-4 0 0,3 1 752,-3-1 44,4 1-37,1 6-457,0 1 1,0 9 810,0 3-685,0 3 0,0 6 0,0 1 0,0 1 327,0 3 1,1-1 0,3 7 0,1 0-181,-2 3 1,-2 1-1,1 2 1,1 1-238,2 2 1,0 7 0,-3-2-1,1 3-282,2 1 1,1 1-1,-3 1 1,4 1-213,1-3 1,-5 4 0,4-9-845,-1-1 663,-4 5 1,4-11 0,-6 1 0,0-5-1052,0-2 1,0-7-705,0 1 1619,0-9 1,0-5 0,0-10 357,0-5 0,0-3 0,0-3 0,0-2 164,0-1 1,0-2 0,0 1 0,0-2 63,0-1 1,0-5 0,0 4-1,0-3-116,0-3 0,5 3 0,0-1 0,0 2-317,1 1 0,-2-6 0,4 7-365,-2-4 419,5 5 0,-4-3 0,4 7 0,-1 1-38,1 2 1,1 6 0,-1 2 194,-1 2-67,-1 1 0,6 0 1,-1 0-1,1 2 22,0 1 0,-1 4 1,1 1-1,-1 4 262,1 1 1,-1 0-1,1 3 1,0-1 373,-1 1 1,1 2-1,-2 2 1,-2-1 29,-1 1 1,-2-1 0,3 1 0,-3 1-186,-1 4 0,2-4 0,-4 5 0,0-2-202,2 1 1,-6 4 0,4-3-1,-3 2-77,-2 3 1,0 1 0,0 2-287,0 0 110,0 1 0,0-1 0,0 0-1261,0 0 430,0-6 1,0-2-2491,0-7 0,1-6 501,4-3 1,-2-3 2816,7-2 0,0-7 0,4-1 0</inkml:trace>
  <inkml:trace contextRef="#ctx0" brushRef="#br0">3940 8330 8397,'-2'-13'0,"-1"2"0,-4 1 771,-1-1 0,5-2 0,-3 0 0,1 2-138,0 1 0,-6 0 0,1-2-365,-3 2 1,-3-2-1,-2 8-60,-1 0 1,-1 3 0,6 2-1,-1 4-3,0 5 1,1 0-1,-1 3 1,1 3-526,-1 0 0,5 7 1,1-1-1,-1 3 760,2-1 0,0 2 1,5 6-1,-2 2 506,1-1 1,3-3 0,1-1 0,0 2-890,0 3 0,0-8 1,1 3-1,3-3-242,1-3 1,6-1-1,-1-4 1,3 0-29,1-5 1,1 0-1,1-8 1,2-2-174,1-1 0,1-4 0,-4-1 0,0-4 236,-2-1 0,6-2 1,-9-4 259,2-1-81,5-6 0,-15 5 0,5-5 71,-1 0-129,4 5 0,-9-10 0,3 5-199,-4-2 116,-1 5 0,0-9 1,0 3-1,0-4-139,0-1 1,-1 5 0,-3-1-1,-1 0 162,2-3 1,-3 5 0,1 2 0,0 4 85,-1 2 0,4-3 536,-3 8 28,3 4 441,2-1-744,7 7 1,-4 5 0,5 2 1189,-1 1-1091,4 2 1,-8 3 0,5-2 889,-1-1-978,4 6 0,-8 0 1,6 5-1,-1-2 104,0 1 0,-5 6 0,3-2 0,-1 2-127,0-2 0,0 4 0,-3-2 1,1 4-78,2 4 1,0 0 0,-5-6-1,0-2-181,0-2 1,0-5 0,0 4 0,0-2-948,0-3 1,0-2-4450,0-1 4160,0-7 0,0-3 0,1-10-3081,4-5 4329,-3-3 0,11-1 0,-5-1 0</inkml:trace>
  <inkml:trace contextRef="#ctx0" brushRef="#br0">4318 8170 7725,'10'-16'1780,"0"-3"1,-5 7 265,4-2 1,1 10-1423,5 4 1,-7 9-1,-3 8 1,-4 4 105,-1 2 0,0 1 0,0 5 0,0 1 68,0-1 0,-5 0 0,1 0 1,0 0-314,3 0 0,1 5 0,0 0 0,0-1-391,0-3 0,0-2 0,0-2 0,1-4-126,4 0 0,-2 2 0,7-5 0,3-3-57,5-4 0,-2-1 0,5-6 0,-1-2-379,-1-1 1,5-2 0,-4 0 0,-3-2-1063,0-3 1,-3 2-1030,1-7 1700,-1 1 0,-4-1-2114,0 0 2025,-7 1 0,3-6 0,-6 0-2,0 1 0,-4 4 1,-3 0 949,-1-1 0,-2-8 0,-4-4 0</inkml:trace>
  <inkml:trace contextRef="#ctx0" brushRef="#br0">4129 8345 7679,'-16'0'-46,"-3"0"0,2 0 2175,-2 0-1298,3 0 1,9 0 0,7 0-66,8 0 0,13 0 0,9 0 0,7 0 92,5 0 0,2 0 1,1 0-1,2 0-499,1 0 0,7-5 0,-3-1 0,0-1-306,-4 1 1,-4-4-1,-5 5 1,-3 0-206,-1-1 1,-10 4-183,-1-3-1755,-13-3 1535,-11 7 0,-8-6 0,-7 7-3636,1 0 4190,-1 0 0,-6 7 0,-1 1 0</inkml:trace>
  <inkml:trace contextRef="#ctx0" brushRef="#br0">29154 4251 7725,'10'-1'3566,"0"-4"-2894,-7 3 1,10-6 938,-4 3-1215,11 4 1,-2-12 0,6 3 1250,2-3-1214,8-1 0,3-3 0,8 0 0,2-4 55,2-2 0,-1 0 1,-4-3-1,0 2-327,-1-2 0,0 0 0,-5 0 0,-5 2-107,-7-2 1,0 4 0,-5-1-1,0 2-70,0 3 1,3 0-1,-3 0 1,2-1-371,3 1 1,-1 2 0,1 1 0,-3 3-154,-2 2 1,-2-2 0,-4 6-2095,0-2 1719,-1 5 0,1-10-1973,-1 3 2040,1 4 1,-5-7 846,-1 3 0,1-10 0,5-2 0</inkml:trace>
  <inkml:trace contextRef="#ctx0" brushRef="#br0">30975 3057 8053,'-7'-15'416,"4"2"1,-5 2 0,0 1-45,0-1 0,3 3 0,-3-2-454,1-1 1,-2 3 0,2 0-16,-1 1 1,-2 2 0,-4 5 0,1 2 448,3 3 0,-3 3 1,4 7-1,-4-1 432,-2 1 0,1 1 0,-1 2 0,2 3-185,3 1 0,-1-4 0,6 3-711,2 0 104,1-5 1,2 5 0,0-6 0,0 0-95,0-1 1,7-1-1,1-2 1,2-2-191,-1-3 0,1-1 0,5-5 298,-1 0 1,-1-2 0,-2-3 0,-1-4 106,1-4 0,1-2 0,-1-1 0,-1-2-245,1-1 1,2-6-1,2 4 1,-1 0-126,1 0 0,-2-3 0,-2 3 0,-3 0 249,-1 0 1,-1 2 0,-3 4-1,2 0 1316,-2 1-100,-1 6-275,-2 1-116,0 7-531,0 0 1,0 7-1,0 2 50,0 4 0,0 2 0,0 0 0,0-1 266,0 1 1,0 4 0,0 2-1,0 0-194,0 0 0,0 5 0,0-2 0,-2 2-297,-2-1 1,2 2-1,-3-3 1,3 4-177,2 1 0,0-5 0,0-1 0,0-2-144,0-3 1,0-2-1608,0-1-330,0-1 662,0-6 1,0-3 0,2-10-2470,3-4 2181,-3-4 1772,4-2 0,0-6 0,3-2 0</inkml:trace>
  <inkml:trace contextRef="#ctx0" brushRef="#br0">31252 2868 15284,'14'0'927,"1"0"1,1 0-625,3 0 1,-1 0 0,5 0 0,0 0-230,-1 0 0,-4-5 1,1-2-1,-1 1-264,2-1 1,-9 2 0,4 4-367,-3-4 294,1 3 0,-5-6-82,-3 3 1,-3 2 162,-2-7 1,-7 7 0,-4-2-1,-5 4 76,-3 1 0,-6 1 1,4 4-1,0 3 187,0 0 0,-5 5 0,4-5 0,-1 2 8,4 0 0,-3 0 0,3 3 0,1-2-30,2-1 0,6-2 0,2 3 0,0-1-71,0 1 1,5 2 0,-2 2 134,3-1 0,2 1 133,0-1-244,7-6 1,1-1-1,7-7 63,-1 0-34,1 0 0,4 0 1,0 0-1,-1 0 73,-2 0 0,-1 0 0,0 0 1,-1 0 31,1 0 1,-1 0 0,1 0-60,-1 0 0,1 0 1,0 0-36,-1 0 0,-1 1 0,-2 3 0,-1 1-2,1-2 1,-2 3-1,-1 1 1,0-1 109,0 1 1,-5 4 0,2-1 230,-3 3 1,-2 1 0,0 1 511,0-1-677,0 7 0,-12-4 0,-2 2-85,-3-3-81,1 5 1,2-5 0,-2 5-1412,-4 0 698,4-4 0,-5-1 0,6-6 0,1-1-775,-1-1 0,5 4 1,1-7 644,-3-2 0,1-8 0,0-5 1,3-4-167,1-6 1,2 2 0,5-6 947,0-2 0,7-1 0,1-2 0</inkml:trace>
  <inkml:trace contextRef="#ctx0" brushRef="#br0">31965 2795 7610,'-9'0'1141,"-1"0"1,5 0-1181,-5 0 0,6 0 0,-6 0 297,-1 0 1,2 5-1,0 1 383,-3 2-576,6-5 1,-7 9 0,5-6 42,0 2 1,0 0-1,4 4-152,0-3 165,-1-5 0,5 4 1,1-5 279,4 2 0,3 0 1,7-5-1,-1-2-54,1-3 1,1 2-1,2-5 1,1 0-322,-1 0 1,3 0-1,-1-4 1,-3 4-28,0 2 0,-3-4 0,1 4-194,-1-3 0,-1 5 0,-1-5 357,-3 3 340,-5 1-353,2 12 0,-12 1 1,-4 6 230,-3 1-248,-2 6 0,-1-3 1,-2 6-1,-3 0 19,-1-1 0,4 4 1,-3-4-1,1 1-127,1 1 1,0-8 0,4 3-1,0-4-424,1-1 0,4-6 0,2 1 0,0 0-3231,0-2 3631,5-2 0,-4-6 0,7 0 0</inkml:trace>
  <inkml:trace contextRef="#ctx0" brushRef="#br0">32257 2984 7600,'-15'0'419,"1"0"0,-1 2 114,0 3 1,3-2 0,0 5 0,2 0-271,-1 0 0,3 0 1,0 4-1,0-3-178,0 3 0,5 0 1,-4 3-207,1 0 155,4-1 1,-5 1-1,7-1-144,0 1 54,0-7 0,2 3 0,3-6-82,5-2 118,3-1 1,1-2 0,1 0 0,-1 0 160,1 0 0,-5-6 0,-1-3 1,3 0 272,1-1 0,-4 0 0,1-4-59,1-1 0,-3 1 0,1-1-1131,-3 0 0,-1 1 776,-5-1 0,6 1 0,2-1 0</inkml:trace>
  <inkml:trace contextRef="#ctx0" brushRef="#br0">32694 2911 7580,'-8'-6'247,"-5"4"1,5-4 153,-1-1 1,1 6 0,5-6 952,-2 1-907,-6 4-247,9-4 0,-11 6 586,4 0-438,2 0 1,-1 6-1,3 4-22,-4 3 1,-3 1 0,1 2 0,3 2-170,1 2 1,-2 6-1,2-2 1,1 3-131,-1 3 0,2-6 0,5-2 0,0 1-115,0 0 1,7-5 0,3 1 0,2-4-233,3-6 1,1-1 0,2-4 0,3 0 61,2 0 1,-5-8 0,1-2 0,-1-2 203,1-3 0,-7-1 0,2-1 1,-3 0 62,-2-3 0,-3-2 1,-6 4 299,0-1-211,0 1 1,0-6 0,0 1-1,0-1-127,0-1 1,0 5 0,0-3 0,0 3-410,0 1 0,0-4 0,0-1 0,-2 4-419,-2 5 0,2-2 1,-3 3 856,3-3 0,2-2 0,0 1 0</inkml:trace>
  <inkml:trace contextRef="#ctx0" brushRef="#br0">33276 2853 7618,'-8'-15'-211,"2"1"1,6-1 195,0 1 0,0 4 1,0 0-233,0-1 0,0 3 244,0-2 1,-2 7 1131,-3-2-848,-3 3 1,-6 2 0,1 2 1295,3 3-1139,-3 3 0,5 7 0,-5-1 0,2 1 22,1-1 0,5 2 0,-3 2 0,0 3-164,0 2 0,5 0 0,-2 3 0,3-2-149,2 2 1,0 0 0,0 0 0,0-2-259,0 2 0,0-4 1,0 1-1,0-2-1790,0-3 1,0-2 1900,0-1 0,-6-1 0,-2 1 0</inkml:trace>
  <inkml:trace contextRef="#ctx0" brushRef="#br0">32796 3013 7618,'14'0'294,"1"0"1,1 0-1,3 0 188,6 0 1,2 0 0,4 0 0,1 0-377,2 0 0,5 0 1,-5 0-1542,-1 0 1435,-3 0 0,-1 0 0,1 0 0</inkml:trace>
  <inkml:trace contextRef="#ctx0" brushRef="#br0">31849 3844 7594,'-2'-15'253,"-3"0"1,2 1-1,-5-1 1,0 1 483,0-1 0,3 2 1,-5 2-339,-1 1 0,-2 7 0,-2-2 0,1 3-170,-1 2 1,1 2 0,-1 3 583,1 5-561,-1 3 1,1 8 0,-1 1 0,-1 3 224,-4-1 1,9 0 0,-4 5-146,2 0-331,1 1 1,-1-6-1,3 0 1,5 2-18,3 2 1,2-1 0,0-3 0,2-4-79,3-4 1,3-1-1,7-3 1,-1-2-156,1-5 1,4-3 0,1-2-1,-3 0 258,0 0 0,2-2 1,0-3-1,-1-5 202,-2-2 0,-3-3 1,-1 0-1,-3 1-97,3-1 0,-4-1 0,0-3 1,0-4-140,0 0 1,-5-4-1,4 3-749,-1-4 531,-4-1 0,4-5 0,-4-2 0,1 1-250,2-1 0,0-3 1,-5 7-1,0 3 360,0 3 0,0 3 1,1-1-1,3 4 1037,1 4-588,-1 8 1,1 3-1,0 10 50,-2 5 1,1 3-1,-1 1 1,2 1 203,-2 0 0,-1 4 0,-2 2 0,0 2-88,0 3 1,-5-4 0,-2 2 0,1 2-198,-1 2 0,-2 1 1,2 0-1,-1 0-171,-3 0 0,3 1 0,-1 0 0,1 3-273,0 1 1,3-5-1,-3-7 1,2 0-994,3-5 1,1 4-894,2-1 0,2-7-772,3-8 2817,3-10 0,13-10 0,1-7 0</inkml:trace>
  <inkml:trace contextRef="#ctx0" brushRef="#br0">32228 3669 7587,'-15'-8'491,"5"1"0,1 7 163,-3 0 0,4 0 1,-2 0-1,-1 0-17,-2 0 1,3 5-1,1 2 81,-3 1-530,-1 1 1,1 6 0,0 1-129,3 4-61,-1-4 1,0 11 0,0-2-1,1 2-18,1 2 1,-4 0-1,7 0 1,2-1-41,2-4 1,1 4 0,0-6-1,0 1 42,0-4 1,0-2-1,1-3 1,4-1-3,5-3 1,-2 1-1,2-6 1,1-2-14,2-1 1,1-2 0,1-2-1,-1-3-52,1-4 1,1-4-1,2-2 1,1 1 0,-1-1 1,-6 1 0,-3-3 0,3 0-35,1-3 1,-4-4 0,-1 3-137,-1-2 209,4-1 0,-9-4 1,4 2-335,1 2 245,-6 0 1,6-4 0,-7 2 0,0 4-31,0 1 0,0 1 0,0 6-41,0-1 455,0 7 0,0 3 0,0 10 333,0 5 0,0 4 0,0 4 1,0 2 55,0-3 0,0 4 0,0 1 0,0-1-322,0 0 1,0 4 0,0-2 0,0 1-287,0 1 0,-2-3 0,-1 4 35,-2-1-50,0-1 1,0 0 0,1 0-1,-1 1-441,-2-3 0,6-1 0,-4-6 0,2 0-3216,-2-1 3640,3 1 0,2-7 0,8-2 0</inkml:trace>
  <inkml:trace contextRef="#ctx0" brushRef="#br0">32606 3625 7782,'8'-6'995,"-3"6"1,-5 8 0,-3 9 0,-3 5-504,-3 0 0,0 2 0,-6 6 0,1-1-228,-1 0 0,2 5 1,2 0-1,3-2-178,1-1 1,2-2 0,5-1 0,0-4-44,0-5 0,0-2 0,2-5-495,3-2 341,9 3 1,4-11 0,5 3-1257,-2-4 942,5-7 0,-5 3 1,5-6-1,-4 1-477,-1 0 0,-1-1 902,-6-6 0,7 0 0,2 1 0</inkml:trace>
  <inkml:trace contextRef="#ctx0" brushRef="#br0">32417 3742 12623,'16'0'-67,"4"0"0,1 0 0,4 0 0,0 0-36,1 0 103,1 0 0,2 0 0,0 0 0</inkml:trace>
  <inkml:trace contextRef="#ctx0" brushRef="#br0">33174 3771 7591,'-16'-15'352,"-3"1"0,4 4 0,1 0 0,6-1 711,1-2 1,5 3 0,-2 0-864,2-1 0,2 3-401,0-2 0,-2 7 0,-2-2 0,-6 4 113,-3 1 0,-3 0 1,-2 0-1,-3 1 928,-2 4 1,5 3 0,-3 7 1381,0-1-1749,5 1 1,-8-1-1,8 3 104,3 2-468,1-3 1,3 10-1,1-5 1,1 0-151,4 0 0,1 0 1,2-3-1,2 2-320,3-3 1,3 4 0,8-1-53,3-2 0,-2-9 0,2-4 0,-1-3 15,1-2 0,-1 0 0,5 0 1,-2-2 67,-3-3 0,4-3 1,1-8-1,1-2 138,0-1 1,-6-2-1,2 1 1,-4-2 318,-2-1 0,-1-3 0,-1 5 0,-4 0-56,-2 0 0,4 2 0,-5 4 1357,-2 0-1196,-1 7 1,-2 4 0,-2 10-1,-1 7-41,-2 5 1,0 6 0,5-3 0,0 2 1,0 3 0,0-4 1,-2 3-1,-1 0-163,-2 3 1,1-5 0,4-2 0,0-2-640,0 1 1,6-1 0,2-4 0,2-3 608,0-2 0,6 3 0,6-5 0</inkml:trace>
  <inkml:trace contextRef="#ctx0" brushRef="#br0">6096 8258 6823,'14'-13'82,"1"3"-127,-7-3 37,-2 5 0,-1-2 549,0 0-230,0 7 0,-5-10 42,0 4 0,0-4 1,0-2 33,0 0 0,0 6 0,0-1 531,0-1 0,-2 4 1334,-3 2-1680,4 4 0,-6 7 0,7 4 0,0 5-96,0 4 0,0 4 0,2 4 0,1-1 242,2-2 1,1 5-1,-2 5 1,1-1-183,-2-2 0,3-2 0,-1 1-598,-2 4 52,5-3 1,-6 3 0,3-8-1390,-3-2 388,-2-6 0,0 3 0,0-6-767,0-1 0,-2-6 1,-1-4-1,-4-8 1778,-1-5 0,-2-4 0,-4-2 0</inkml:trace>
  <inkml:trace contextRef="#ctx0" brushRef="#br0">6270 7952 7857,'2'-10'369,"3"0"1,3 1-1,6-6 1</inkml:trace>
  <inkml:trace contextRef="#ctx0" brushRef="#br0">6766 8025 8061,'-7'-9'1107,"-1"-2"0,-5 5 0,2-1-756,1 1 0,5 1 0,-5 5 1,-1 0-252,-2 0 1,-1 0 0,-1 0 0,1 1 20,-1 4 1,-4 3-1,-1 7 1,2 0 292,2-1 1,3 1 0,2-1 0,1 1 103,-1-1 0,4 1 1,2-1-139,4 1 0,2 3 0,4-2 429,5-3-595,3-2 1,2 4 0,1-1 722,3 1-707,-3 0 1,5 4-1,-4 0 1,0-1 86,3-2 1,4-1-1,-3 1 1,0 2-206,0 1 0,0 1 0,-3-6 0,3 3-42,2 2 0,-5-3 0,1 4 0,-3-4-220,-1-2 0,-2 1 1,-2 0-1,-3-1-47,-1 1 0,-3-1 1,-5 1-1,-2-1 25,-2 1 0,-8 0 0,0-3 0,-5 0-51,0-3 0,-4 0 1,-1 2-1,-1-3 44,-1-2 1,6-1-1,-4-5 1,2 0-47,3 0 1,2 0 0,2-1-250,-1-4 268,1-3 0,1-7 0,1 1 0,3-1-939,-3 1 0,4-1 0,0 0 0,2 1-2659,2-1 3804,-4 1 0,7-1 0,-6 1 0</inkml:trace>
  <inkml:trace contextRef="#ctx0" brushRef="#br0">1172 9947 7556,'0'-14'1,"0"-1"0,0 6 0,0-1 624,0-1 1,0-2 285,0-2 0,0 0 1071,0 1-985,0 6 0,0 3-378,0 10 1,0 3 0,0 8 0,2 2-73,3 1 1,-2 7 0,5-1 617,-2 2-887,6 9 0,-11-1 1,6 6 616,-1-2-736,-4-1 1,9 8-1,-6 1 1,-2 0-230,-1-5 1,-2 0 0,0-8 0,0-2-455,0-1 1,0-8-1,0-4-1661,0-3 1577,0-8 1,0-3 0,0-10 591,0-4 0,-5-6 0,-1-3 295,-2-1-273,4-1 1,-4 4-1,5-2 1,-2-3 48,2-1 1,-4 4 0,3-3 0,0 0-35,3-4 1,1 0 0,0-1-30,0 1-12,0 1 1,0-5 0,0 0 246,0 0-130,0 6 1,0-4 0,0 4 0,0-1-8,0-1 0,5 3 0,-1-3 0,1 6-117,2 3 0,-4 1 0,7 1 0,-1-1-48,0 0 0,3 6 1,-2-1-1,3 0-15,2 2 0,-1-3 0,1 4 0,-1 1 109,1 0 1,1-1 0,2 4 268,1-2-175,-6 0 1,0 5 0,-3 0 236,3 0 1,1 2-79,1 3 0,-5 3 125,-1 6-340,-5 1 1,4-1 0,-5 1 0,2-1-73,-2 1 1,-1 0 0,-4-1-1,-3 1-198,-4-1 0,-4 3 1,-2 0-1,0 3-139,1-2 1,-2-1 0,-2 1 0,-3 2 0,-2-3 0,5-2 1,-1-4-1,3-3-125,1-1 1,1-2-1152,-1-5-732,7 0 1808,2-7 1,7 4 0,4-7 0,5 1 550,3 0 0,14-3 0,4 3 0</inkml:trace>
  <inkml:trace contextRef="#ctx0" brushRef="#br0">2192 9612 6939,'-5'-9'0,"0"-1"316,2-1 0,1 3 0,2-2 471,0-1 1,0 2-41,0 0-287,0 5 0,-5-4 164,1 4 0,-3 2 0,4-1-10,-2 6 0,-5 7 1,4 7-1,-1 4 142,1 2 0,-4 6 0,4 7 0,-2 3-285,-4 6 1,4 0 0,0 10-1,2 4-195,2 2 0,3 9 0,1-2 0,0 1-112,0-1 0,0 2 0,0-7 1,0-3-51,0-5 0,5-5 0,1-6 0,2-2 33,3-3 1,-2-8-1,-1-7-378,-2 2 75,-1-5 0,0 0-349,0-7 0,1-6-2580,-1-3 1506,-3-3 0,4-9 1,-6-2-3114,0-4 4692,-6-2 0,-2-6 0,-7-1 0</inkml:trace>
  <inkml:trace contextRef="#ctx0" brushRef="#br0">2833 10049 7516,'-7'-8'52,"4"-3"1,-5 5 1503,1-3 1766,3 6-2535,4-3 1,0 12 0,1 4 0,2 4-46,2 6 0,5-2 0,-5 8 0,0 3-179,1 3 0,1 7 0,2-3 0,-4 1-151,-3 3 1,3 2 0,0 4-311,-2 2-82,-2-9 0,-1 8 0,0-13-811,0-2 670,0-1 1,0-3 0,0-4-1309,0-5 235,0-9 121,0-3 836,0-7 0,0-2 0,0-3 79,0-5 0,-4-3 1,-1-1-1,1-2 7,3-4 0,-4 2 0,0-4 0,0-1 79,-1 0 1,4-1 0,-3-3 0,4 1 142,1 1 0,0-2 0,0-4 0,0 2-59,0-3 0,0 3 0,0-5 1,1 1 39,4-1 0,2 8 1,4-3-1,-1 2-69,1-1 1,-3 1-1,2 2 1,1 6-74,2 3 1,2 1 181,-1 1-92,1 6 1,-5 1 0,-1 7-1,3 0 15,1 0 0,1-5 0,1 0 0,-1 2 199,1 1 0,-1 2 0,1 2 179,-1 3 0,-4-3 0,-2 4 0,-1 1 65,-4 2 0,0-1 0,0 2 0,2 1-238,-1 2 0,-3 2 1,-2-1-1,-3 1-205,-1 0 1,-6-1-1,1 1-1218,-3-1 873,5 1 0,-5 4 0,2-1 0,-5-3-692,-4-4 0,1-1 0,3 3-729,-4-4 1340,4-2 1,-6-7 0,4 0-1,-3 0-624,-2 0 1,5-2-1,-1-3 1,4-4 1034,6-4 0,-4-8 0,5-2 0</inkml:trace>
  <inkml:trace contextRef="#ctx0" brushRef="#br0">3022 9554 7592,'8'-14'996,"-1"-1"0,-7 5 232,0 1-322,6 5 67,-4-9-41,4 12-533,-6-6 1,-1 9-1,-4 3-238,-5 4 0,2 6 1,-2 3-1,-1 1-159,-2-1 0,0 0 0,2 0 1,1 1-183,-1-1 1,-1-2 0,1-1 0,3-1-268,1 1 0,-2-5 481,4-1 506,0 1-354,5-2-179,0-8 0,6-3 0,3-7 0,0-1-194,1-2 0,-2-2 0,3 2 0,-3 2-31,-1 1 1,4 1 0,-3-6 0,2 0-32,0 1 1,-2 4 0,3 0 0,-3-1 39,-1-2 0,4 3 0,-3 1 0,2-1 92,0 2 0,-6-3 1,5 4 345,-3-1 1,5 5 497,-1-2 1,-2 3-279,2 2 0,-5 2 96,4 3-326,1 3 0,-2 2 1,-1-1 375,-1 3-410,-4-6 0,4 7 0,-6-3 386,0 3-402,7 1 0,-6 1 0,4-1 1,-3 1-83,-2 0 1,0-1 0,0 1 0,0-1-147,0 1 0,-2-5 0,-1-1 1,-2 3-514,2 1 0,0-5 1,-1-2-1271,0 1 0,-3-6-422,2 4 0,2-3 2264,-7-2 0,1-7 0,-6-1 0</inkml:trace>
  <inkml:trace contextRef="#ctx0" brushRef="#br0">3561 9918 7623,'-15'0'93,"7"0"1239,2 0 196,-1 0-620,6 0 0,6 0 133,9 0-733,4 0 0,1-1 0,2-3 0,1-2 70,-1-2 0,4 5 0,-2-4 0,0 2-297,-4 0 1,-3 1-1,-1 4 1,0 0-564,-1 0 1,-4 0-3535,0 0-37,-1 0 4053,-7 0 0,-4 6 0,-12 2 0</inkml:trace>
  <inkml:trace contextRef="#ctx0" brushRef="#br0">3532 10093 7808,'-8'0'5088,"1"0"-4645,20 0-337,-3 0 0,6 0 0,-6 0 1,1 0-264,2 0 1,-3 0 0,0-1-943,1-4 1,2 3 1098,1-3 0,1-3 0,0 0 0</inkml:trace>
  <inkml:trace contextRef="#ctx0" brushRef="#br0">4581 9933 7592,'0'-8'3209,"0"1"-2837,0 7-5,0-6 36,0 4 101,0-4-190,0 6 1,0-2 803,0-3-728,0 4 0,0-7-409,0 3 0,-5 1-155,0-5 1,-2 1 0,4-4 22,-2 3 1,-4 4 0,2-3 0,1 0 96,-1-1 0,-4 5 0,1-4 0,-3-1 82,-1 1 1,-1 5 0,1-2 287,-1 4-208,0 1 0,1 0 0,-1 0 1,1 1 177,-1 4 0,1 3 1,-1 7-1,0 1 118,1 3 0,4-1 1,2 5-1,2 0-29,2-1 0,3 2 1,1 7-1,0 2-181,0 1 1,0 4 0,0-2 0,0 1-81,0 4 1,1 1 0,3 0 0,2-2-145,2-1 0,0-5 1,4 3-1,-3-3-32,3-6 0,1-2 1,1-10-1,1-3-63,-1 0 0,1-7 1,-1-1 152,1-3-27,0-2 1,-1-2 0,1-3-18,-1-4 17,1-4 0,-1-2 1,1-1-1,-2-2-6,-3-1 1,3-2 0,-5 3 0,0-3-9,-3-2 0,1 4 0,-1-4 1,-2 0 10,-1 1 1,-2 2-1,0-2 1,0-1-21,0 0 0,0-1 0,0-5 0,0 1-213,0 4 1,-5-3-1,-2 4 1,1-1-232,0-1 0,-1 6 1,4-4-1,-2 1-158,2-1 0,-4 5 1,2-3-1640,2 0 1466,2 11 1,1-9 796,0 9 0,0-3 0,0-1 0</inkml:trace>
  <inkml:trace contextRef="#ctx0" brushRef="#br0">4857 10341 7592,'0'14'3952,"0"-4"-3050,0 0 1,0-5-935,0 4 0,0-4-263,0 5 84,0-7-1351,0 4 1562,0-7 0,-6-7 0,-2-1 0</inkml:trace>
  <inkml:trace contextRef="#ctx0" brushRef="#br0">5309 9933 7592,'-6'-8'1521,"-1"0"360,-3 3-1223,-3 3 0,12-6-418,-4 3-55,3 4 1,9-7 116,2 3-182,-2 3 0,6-9 1,-3 4-1,3 1 67,1-1 1,1-2 0,-1 2 0,1 1 80,-1-1 0,-4 1 0,0 2-64,1 0 0,2-1 0,2 5-130,-1 0 0,1 0-238,-1 0 0,1 0 1,-2 1 85,-3 4 1,1-2 0,-5 7 116,2 2 1,-4-4 0,2 1 417,1 3-301,-6 1 1,6 1 0,-7 1 698,0-1-660,0-6 0,0 5 0,0-3 0,0 5-140,0 4 1,0-3 0,-2 4 0,-1-4-385,-2-2 0,-1 1 1,2 1-1,-1 2 83,2 1 1,-3 1 0,-1-6 0,1 1 85,-1 0 0,-4 4 1,1 0-1,-3-1 163,-1-2 0,-1 1 0,-1 0 0,-2 3 44,-1-2 0,-5 3 0,4-2 92,2-1-143,-4 5 1,5-7 0,-2 3 158,3-3-51,8-8 0,-4 5 278,8-3 1,0-3 57,9-3 0,3-2 0,7-2 0,1 0 113,3 0 0,-2 0 1,4 0-1,-2-2-343,1-2 0,4 2 0,-3-3 0,2 3-92,2 2 1,-2 0-1,0-1 1,-2-2-71,-3-2 0,-2 0 0,-2 5-874,1 0 1,-1 0-714,1 0 0,-5-5 0,-2-1-280,-2-3 0,-1 0 0,-5-6 1819,0 1 0,7-1 0,1 0 0</inkml:trace>
  <inkml:trace contextRef="#ctx0" brushRef="#br0">6008 9845 7592,'-14'-8'0,"-1"2"291,0-1 1,1 6 0,1-6 305,3 1 0,2 4 0,5-4 150,-2-1 1,0 4-328,5-7 0,2 2 0,1-3 0,4 3-60,1 1 1,1 1-1,6 3 1,-1-4 84,1-1 0,0 5 0,-1-2 0,2 2-160,4-2 0,-4 3 0,3-3 1,-2 4-134,-3 1 1,1 0 0,-1 0 0,1 0 34,-1 0 0,1 5 0,0 1 1,-1 1 53,1-1 0,-6 4 1,-1-4-1,1 2 20,-1 4 0,-5-4 0,2 2 1,-4 1-160,-1 2 0,0 1 0,-1 1 0,-4-1-395,-5 1 1,-3 4-1,-3 1-1185,-3-2 1140,2 4 0,-8-5 1,4 2-732,-2-3 779,5-1 0,-3-2 0,6-2-85,1-1 317,-1-7 1,6 3 597,-1-6 15,7 0 0,3-4 0,9-3-256,4-1 0,2 5 0,-1-2 0,1 3-224,0 2 1,-1 0-1,1 0 1,-1 0-121,1 0 0,4 0 0,1 0 0,-3 2-46,0 3 0,2-2 1,1 5 163,-3-1-24,-1 4 1,-1-5 0,0 6 0,-1-3 110,1 3 1,-1 1 0,1 1 13,-1 1-144,1-1 0,-5 1 0,-2 1 1,-2 2 16,-2 1 0,2 2 1,-1-3-1,-2 2-10,-1-3 0,-2 5 1,0-3-1,-2-1-30,-3-2 0,2-2 0,-7 1 1,-1 0-68,-2-1 0,-2 2 0,-1 2 1,-2 0-145,-1-5 0,-2 2 0,2-7 0,-4 1-131,0 1 1,-3-7-1,7 2 1,1-3-101,2-2 0,0-2 0,-2-3 186,-1-4 203,-1 2 0,10-6 0,1 3 0,-1-3-260,2-1 0,-3-1 0,6 1-961,1-1 0,-2 1 0,1-1-357,2 0 0,1 1 1624,2-1 0,0 1 0,0-1 0</inkml:trace>
  <inkml:trace contextRef="#ctx0" brushRef="#br0">7407 9904 7592,'0'-8'4640,"0"-5"-4275,0 11 0,0-3 0,0 10 1005,0 5-1042,0 3 1,0 1 0,0 3 1001,0 2-1015,6 4 0,-4 1 0,2 0 0,0 0 5,1-1 0,-4 5 0,6-4 0,-2 3-502,-1 3 0,1-6 0,-5-2 0,0 0-409,0-5 0,0 4 0,0-1 0,0-2-1191,0-2 0,-1-6-487,-4-1 1,-3-6 2268,-7 2 0,1-16 0,-1-5 0</inkml:trace>
  <inkml:trace contextRef="#ctx0" brushRef="#br0">7479 9685 7592,'0'-8'-216,"0"2"0,0-1 1,0-1-1</inkml:trace>
  <inkml:trace contextRef="#ctx0" brushRef="#br0">8062 9656 7592,'-6'-8'856,"2"2"0,-5 6-435,-3 0 1,-1 0-1,-1 1 1,-1 4-131,1 5 0,-3 3 0,0 3 1,-3 3-168,1-3 0,9 10 0,2-6 307,2-2-249,1-2 1,5 3 0,0 1 0,0-3 222,0 0 1,5-3 0,1 1 0,2-1 102,3 1 1,2-1 0,2 1 0,-1 1-143,1 4 1,0-4 0,-1 3-1,-1-3-238,-3-1 1,3 0 0,-3 1 0,2 2-82,3 1 0,-2-4 1,-2-6-1,-1 3-125,1 1 0,-4 1 1,-1 1-261,1-1 243,-6 1 1,6-1 0,-7 1-169,0 0 146,-7 6 1,4-5-1,-7 2 1,-1-5-354,-2-4 0,-1 1 0,-1 3-585,0-3 743,1 3 1,-1-12 0,1 4 0,-1-3-268,1-2 1,-1-2 0,0-3-93,1-5 1,-1-4 0,1-4 0,-1-3-329,1-2 0,-1 1 999,1-3 0,-1-9 0,0 4 0</inkml:trace>
  <inkml:trace contextRef="#ctx0" brushRef="#br0">8761 9860 7578,'0'-15'67,"0"1"1,2 1 0,1 2 257,2 1 1,1 2 0,-2-3 452,0 1 0,6 0 957,-5-4-556,0 5 663,1 3-1177,-4 6 0,9 2 511,-6 2-831,0 5 0,0 7 0,1 3 0,1 5 153,-1 4 1,4 1-1,-3 0 1,-1 0-276,0 0 0,4 5 0,-3 0 0,-1-3-247,1-5 1,2 2-1,-4-4 1,-2 3 47,-1 3 0,3-8 0,0-2-209,-2-4-117,-1-2 1,-2-7 0,0-7 0,0-8-275,0-5 0,0-2 0,1-1 1,2-3 597,2-6 0,0-1 0,-5 1-1167,0 0 673,7-5 1,-4 2 0,5-4 0,0-1 485,0 3 0,-5-1 0,4 2 0,-2-1 114,0 1 0,4 5 0,-2 1 143,1 2 1,2 8-2,4 9 1,1 4 0,-2 6-1,-2 7 152,-1 5 1,-2 8 0,3-2 0,-3 3-93,-1 3 0,2-1 0,-2 0-199,1 0-85,-5-6 0,10 4 1,-5-3-180,0 4 110,5-5 0,-10 3 1,6-7-1,-1-1-192,0-2 0,0-1 1,3-3-1,-1-2-208,1-5 1,2-3 339,2-2 1,-2-2-1,-4-3 1,-2-5 100,-1-2 0,-4-8 0,4-1 1,-1 0 67,0 0 0,0-5 1,-5 3-1,0-1 42,0 0 0,0 0 1,0-6-1,0 1-344,0 0 1,0 0 0,0 0 0,0 0-296,0 0 0,-5 4 0,0 3-2490,2 1 2252,1-5 0,2 10 0,0-4 749,0 4 0,0-5 0,0-2 0</inkml:trace>
  <inkml:trace contextRef="#ctx0" brushRef="#br0">9664 9612 8352,'-6'8'3229,"4"5"-2266,-3-3 0,4 3 0,1 2-307,0-1 1,0 6 0,0 1 0,0 0-113,0 0 0,5 5 0,1-2 1,1 5-78,-1 5 0,1-3 0,-4 4-340,2 1-132,6-5 0,-9 3 1,2-8-1176,-2-2 972,-2 0 1,0-1 0,0-4-3144,0-2 671,0-9 56,0-2 2624,0-6 0,0-13 0,0-3 0</inkml:trace>
  <inkml:trace contextRef="#ctx0" brushRef="#br0">9839 9408 7632,'0'-14'1208,"0"6"-2011,0 1 803,0 7 0,0 0 0,0 0 0</inkml:trace>
  <inkml:trace contextRef="#ctx0" brushRef="#br0">10116 9554 13268,'0'15'0,"0"-1"885,0 1 1,0 6-1,0 5 1,0 5-305,0 3 1,0 4-1,1-2 1,3 1-173,1 4 1,-1-6 0,-2-1 0,1-3-336,2-2 0,0 0 0,-5 0 0,0-1-593,0-4 1,0-3 0,0-6-2857,0-1 2068,0 1 0,-5-5-1190,0-1 1862,-6-5 0,3 0 635,-7-8 0,1-4 0,-1-7 0</inkml:trace>
  <inkml:trace contextRef="#ctx0" brushRef="#br0">9766 9845 7632,'-14'0'0,"-1"0"3220,1 0-584,-1 0-2146,7 0 1,10 0-1,12 0 472,9 0-838,4 0 1,9 0 0,1 0 0,2 0-578,0 0 0,-7 0 0,4 0 1,-2-1-391,0-4 1,0 3 0,-5-2 0,0 2 842,0 2 0,0-7 0,0-1 0</inkml:trace>
  <inkml:trace contextRef="#ctx0" brushRef="#br0">10378 9379 7632,'0'-14'845,"0"4"0,-2 2 71,-2 1 1,2 9-1,-3 8 1,4 3 94,1 1 1,0 7-1,0 4 1,0 2-192,0 2 1,0 7 0,0 1 135,0 0-757,0 5 1,0-3-1,0 8-53,0 2-87,0-1 1,0-4-1,0 0-329,0-1 140,0 1 1,0-7 0,0-3-1,0-3-730,0-2 0,0-4 1,0-3-683,0-1 0,0-6 66,0-5 1114,0-7 0,0-8 1,0-10 254,0-1 1,0-2 0,0 1 0,0-4 190,0-2 1,0 0 0,0-3 0,1 2 247,4-2 0,-3 0 0,2 0 0,0 2-48,1-2 0,-4 3 0,6 1 301,-1 1-497,-4-5 1,6 10 0,-3-5 0,3 1-318,0 1 1,5-1 0,-3 6-86,2-1 0,3 2 0,0 4 1,-1 4 186,1 3 0,-1-3 0,1 0 0,1 2 280,3 2 0,-2 5 0,0 3 0,-4 1 432,-3 3 1,0-3-1,4 2 1,-1 1-113,-3 2 1,3 2-1,-5 0 103,0-1-448,5 1 1,-11 4 0,3 0 0,-4 1 108,-1 1 1,0-3-1,0 4 1,0 1-30,0 0 0,0-1 0,0 4 0,-1-1-296,-4 0 0,3-2 0,-3 0 0,4-2-983,1-3 1,0-2 0,0-2-1031,0 1 1,1-7 1120,4-3 0,-2-5 1,7-5-1,0-6-1160,-2-7 2140,5 2 0,-5-12 0,6 6 0</inkml:trace>
  <inkml:trace contextRef="#ctx0" brushRef="#br0">10946 9642 10041,'0'9'2328,"0"1"-984,0 1-1043,0 9 1,0-2 0,0 6 1117,0 2-1101,0 1 1,5 2-1,0 0 1,-2 1-109,-1-1 0,-2 0 1,0 0-1,1 2-468,4 3 1,-3-8 0,3 1 0,-4-4-1748,-1-5 0,0-2-107,0-2 2112,0-5 0,0-3 0,0-6 0</inkml:trace>
  <inkml:trace contextRef="#ctx0" brushRef="#br0">11077 9467 8218,'-1'-13'0,"-3"1"316,0 3 0,-1 4-2047,5-5 1731,0 7 0,0-4 0,0 7 0</inkml:trace>
  <inkml:trace contextRef="#ctx0" brushRef="#br0">11252 9583 7632,'8'-14'1746,"-1"12"0,-7 7 1,0 6-679,0 4 0,0 6 0,0 5 0,0 5-67,0 3 1,0 0-1,0-4 206,0 4-977,0 3 1,0 1-1,0-3-240,0 1 21,0-5 0,0 4 1,0-6-1125,0 1 789,0-8 1,0-1 0,0-6 0,0-1-2497,0 1 1814,0-7 0,0-3 0,1-10 839,4-5 0,-3-3 0,3-3 0,-4-2 138,-1-1 1,0-5 0,0 3 0,0-2 96,0-3 0,0 3 0,0-1 0,0-2 34,0-1 1,2 2 0,1 3 0,2 1-68,0-5 1,-4 5-1,3-5 145,0 2-170,1 6 0,0-3 0,2 6 0,1 1 32,3-1 1,-3 2 0,2 2 0,1 1-31,2-1 1,2 4 0,-1 1 0,1 1 27,-1 0 0,1 0 0,0 5 144,-1 0 0,1 2 0,-1 1 1,1 4 233,-1 1 1,1 0 0,0 3 0,-1-1 147,1 1 1,-6 2 0,1 2 0,0 1-257,-2 3 0,3-3 1,-6 6-1,0-3-100,1 0 1,-4 6 0,3-4-130,-4 1-57,-1 3 1,0 4-1,0-2 1,0-1-380,0-2 0,-1-4 0,-2 3 0,-4-1-1048,-1 1 1,5-10 0,-4 1-3711,1-1 5113,4-6 0,-11 6 0,5-5 0</inkml:trace>
  <inkml:trace contextRef="#ctx0" brushRef="#br0">12446 9423 9891,'0'-10'1456,"2"2"-1132,3 2 1,3-4 0,7 5 0,-1 0-140,1-1 1,1 3 0,2-5 0,3 1-49,1 4 0,-4 1 0,3 2 0,-1 0 135,-1 0 1,5 0 0,-4 0-2,-2 0 0,-2 2 0,-2 1 0,1 4-179,0 1 1,-6 1 0,-1 6 0,-1 1-132,-4 4 1,4-3 0,-3 8-1,0 0-173,-3 3 1,-2 1-1,-3 2 1,-4 1-149,-5 2 0,0 0 0,-11-5 0,-2 1-144,-1-1 0,-9 5 0,-1 0 0,-2-4 272,0-4 0,7 0 1,-2-6-1,5-3 1552,4 0-726,4-9 1,15-2 0,6-6-120,8 0 0,10 0 1,3 0-1,0 2 248,0 3 0,3-4 1,-3 4 691,2-3-1132,1 4 0,5-4 0,0 4 1,1-1-134,-1 0 1,0 1 0,-2-2 0,-1 1-339,-1-2 0,-8 0 1,3 0-1,-4 2-1052,-2-2 0,-4-1 0,-2-4-1210,-1-2 1,2 0 2449,-4-5 0,7-1 0,-4-5 0</inkml:trace>
  <inkml:trace contextRef="#ctx0" brushRef="#br0">13364 9569 7860,'-1'-15'1041,"-4"1"0,3 4 557,-3 0-1189,-3 7 1,5-8 1,-7 6 1,5 0-18,-4 5 1,1 1 0,-4 4 0,4 5 221,2 3 0,-6 2 1,4 1-1,-2 3-66,1 5 1,1-1-1,-4 1 1,4 2-453,2 2 0,-4 1 0,4 2-217,-2 3 150,4-4 0,-2 6 0,6-7-490,0 0 356,0 0 1,0-4 0,1-3 0,3-1-277,1-3 0,6-6 0,-1-3 41,3 3 307,1-6 1,1 1 0,-1-7 0,1 0-33,-1 0 1,6-5 0,-1-2 0,-1-1-48,-2-3 0,-1-4 1,-1-3-1,-1-1-65,-3 1 0,1-3 1,-4 2-1,-1-1-123,1-1 1,-2 3 0,-5-4 0,0-1-117,0 0 1,0 4 0,0-5 0,0 0 51,0 1 1,-7-5 0,-1 6-1,-2-3 56,1 1 0,-1 5 1,-3-4-12,3 2 185,-3 2 0,5 6 0,-6 1 212,-1 3 471,7 5 1165,-5-2-1173,5 6 1,6 0 0,7 0-162,6 0 0,4 0 1,0 0-1,1 0 4,3 0 1,-1 0 0,5 0-1,-2 0-42,-3 0 1,3-2 0,0-1-98,1-2-147,-4 0 0,3 5 1,-6-1-1,-1-3 21,1 0 1,-1-1-219,1 5 2,0-7 0,-1 6-143,1-4 1,-2 2-2315,-4-2 997,4 3 0,-11-6 0,1 5 1555,-6-2 0,-5 0 0,-7 5 0</inkml:trace>
  <inkml:trace contextRef="#ctx0" brushRef="#br0">13787 9875 7632,'-7'-8'2626,"6"-1"-530,-4 5-1445,3 2 1,2 2-1,0 11-88,0 7 0,0-2 0,0 5 1,0-1 16,0-1 0,0 5 1,0-3-1,0 2-74,0 3 1,0 2 0,0-1-433,0-3-42,0 4 0,0-7 1,0 3-849,0-4 556,0 2 1,0-6-1,0 4-2268,0-4 1218,0-8 1295,0-1 1,0-19 16,0-2 1,0-4 0,0 2 0,0-2 178,0-1 0,0-3 1,0 5-1,0-3-65,0 2 1,2-3-1,1 0 1,2 0-198,-2 0 0,0-3 0,0 5 0,2-1 27,-1-1 0,2 5 0,0-3-133,3 2 62,-6 3 1,5 4-49,-3 0 122,3 1 0,2 1 0,-1 1 106,3 1 137,-6 4 0,7-5 0,-3 7 440,3 0 1,1 7-1,1 1 7,-1 0 1,-4 3 0,-2-4-1,0 1-299,0 3 0,-4 2 1,2 2-1,-1-1-202,0 1 0,0-5 0,-5-1 0,0 3-203,0 1 0,-2 1 1,-1 1-749,-2-1 615,-6-5 1,7 3-1,-5-3-187,-3-1 1,4 3-1,-1-5 1,-3 1 0,-1-1-155,-1-2 1,-1-3 0,1-1-548,-1 0 562,0 0 1,-1 0-1,-2 0-449,-1 0 0,0-1 0,4-4 0,0-5-361,1-3 1,6-1 1333,3-1 0,-3-6 0,0-2 0</inkml:trace>
  <inkml:trace contextRef="#ctx0" brushRef="#br0">14020 9481 7730,'8'-14'1630,"5"-1"-1232,-12 1 1,7 6 545,-3 3-65,-3 3-129,4 2 0,-7 2-505,-4 3 0,2 3 0,-5 6 1,-1 1-154,1-1 1,0 1 0,-3-1-1,3 1-162,1 0 0,-4-1 1,3 1-1,-2-1-149,1 1 1,4-5-1,-3-1 1,-1 1-188,1-2 0,4 3-319,-6-6 160,7 0 547,-4-5 63,7 0 1,0-2 0,0-2 0,2-6 201,3-3 1,1-2-1,5 1 1,-1-1-28,1 1 0,-2-1 1,0 1-1,1-1 12,-2 0 1,5 1 0,-3-1-124,3 1 0,-4 4 1,1 0-1,1 1 22,2 1 0,-3-1 1,0 6-1,1-2 188,2 2 0,-3 1 1,-1 2 407,3 0-469,-6 0 0,7 7 0,-5 3 30,0 3 1,4 1 0,-7 1-1,-2 1 89,-2 3 0,4-2 1,0 2-83,-2-3-306,-1-1 1,0 1 0,1 2 0,2 1-560,-2-1 1,-1-2-1,-2-1-720,0-1 1,0 1 0,-2-1-612,-3 1 1,2-7 1900,-7-3 0,0-3 0,-4-2 0</inkml:trace>
  <inkml:trace contextRef="#ctx0" brushRef="#br0">15170 9481 6960,'10'-5'0,"-2"-1"32,-1-2 1,-1 3 554,-1-5 0,-3 5 48,2-4 0,-2-1 308,-2-5-712,-6 1 0,2 4 0,-5 0 0,-3 1 133,-1 1 1,4-4 0,-1 7 354,-1 2-445,-2-5 0,-2 7 1,1-4-1,-1 3 216,0 2 0,-1 7 0,-2 4 0,-1 5 134,1 3 0,2 7 1,3-1-1,2 2-219,1 2 1,5 7-1,-3 1 1,2 2-242,2 0 0,3-2 1,1 4-1,0-3-265,0 3 0,6-6 0,2-1-622,0-3 575,5-8 0,-5 3 0,7-7 0,0-1-202,-1-2 1,1-8 0,-1-3-353,1-3 523,6-2 0,-5-7 0,4-2-327,-4-4 362,-2-2 1,-4-1 0,0-4 0,-1-4 86,-1-3 1,4 2 0,-7 1 0,0-2 120,1-1 1,-4-2 0,2-1 0,-2 1 53,-2 0 1,0 3-1,0 0 1,0-1-214,0 1 0,0 0 1,-2-2-1,-1 3-455,-2 0 1,1 6 0,4-4-1,0 2-698,0 3 0,0 2 1,0 2 1247,0-1 0,0 7 0,0 1 0</inkml:trace>
  <inkml:trace contextRef="#ctx0" brushRef="#br0">15724 9277 7632,'-2'-14'0,"-3"-1"0,2 1 55,-7-1 135,7 7 0,-10 2 368,4 6-332,-4 0 1,0 6 0,1 4 0,4 3 461,2 1 0,-4 2 0,4 2 0,-1 3 192,1 2 1,1-4 0,5 4 0,0 0-294,0-1 0,0 3 0,0 4 0,0 0-81,0 0 1,0 0-1,0 2 1,0 1-76,0 2 0,0 0 1,0-5-1,0 1-396,0-1 1,0-5-1,0-1 1,0-2 131,0-4 1,0 0-1,0-3-5030,0 1 2492,-7-7 1,4-2-918,-7-6 3288,7 0 0,-16-6 0,3-2 0</inkml:trace>
  <inkml:trace contextRef="#ctx0" brushRef="#br0">15345 9583 7632,'-8'0'5348,"-5"0"-5068,12 0 1,1 0-1,9 0 1,6 0-402,4 0 0,4-1 0,6-3 0,0 0-508,0 0 0,5 3 0,2-1 1,-1-1 628,1-2 0,5-13 0,-4 2 0</inkml:trace>
  <inkml:trace contextRef="#ctx0" brushRef="#br0">16074 9336 7632,'-15'0'1725,"0"0"0,14 0 0,7 0 0,10-2-1011,9-3 1,9 4 0,5-4-141,3 3-479,1 2 0,1 0 0,0 0 0,1 0-58,4 0 1,-6 0 0,1 0 0,-8 0 3,-6 0 0,-2 0 0,-4 0 1,-4 0-417,-4 0-404,-2 0 0,-4 0-2868,0 0 265,-7 0 3382,3 0 0,-6-6 0,0-3 0</inkml:trace>
  <inkml:trace contextRef="#ctx0" brushRef="#br0">16321 9321 9374,'-6'-8'1204,"4"1"0,-6 7 1,5 2-813,-2 3 1,0 3-1,3 8 1,-1 2 205,-2 1 1,0 7 0,5-1 0,0 2 123,0 2 0,0 5 0,0 0 0,0 0-176,0 2 1,0-4 0,0 4 0,0-4-352,0-4 1,0-2-1,0 3 1,0-2-195,0-2 1,0-4 0,0-7-1430,0 1 654,0-7 1,2 3-1269,3-6 0,3-2-741,7-8 2162,-7-3 1,-2-6 0,-4-1 0,1-1-2930,2-3 3550,6 2 0,-9-17 0,4 4 0</inkml:trace>
  <inkml:trace contextRef="#ctx0" brushRef="#br0">16481 9365 7632,'0'-15'908,"0"1"0,0 4 348,0 0-263,0 0-284,7 2 1,-1 4 0,6 8-70,-3 6 0,-5 5 0,2 4 1,-1 4-26,0-1 1,1 6-1,-3-4 1,2 4-174,-1 1 0,-3 5 1,1 0-1,1-2-112,2-1 0,0-2 0,-5 0 0,0 0-123,0 1 0,0-1 0,0-2 0,0-1-221,0-2 1,-2-1-1,-1 1-139,-2-4 0,0-4-1954,5-2-596,0-5-428,0-3 1,0-17 3130,0-4 0,0-9 0,0 1 0</inkml:trace>
  <inkml:trace contextRef="#ctx0" brushRef="#br0">16991 8651 7765,'0'-15'2110,"0"1"-236,-6 6-1258,4 1 0,-3 9 0,8 3-185,2 4 0,7 3 0,-4-1 1,1-1-28,1 1 0,0 2 0,4 3 0,1 2-43,0 1 1,-1 6-1,1-4 576,-1 1-681,1 3 1,-5 4 0,-2 2 642,-2 3-634,-1-4 0,0 12 0,0-3 577,-2 3-601,-1 2 0,-2-5 0,0 0 0,0 1-3,0 2 1,1-3-1,2-2 1,2 1-43,-1-1 0,-3 0 1,-1 2-1,0-5 51,0-3 1,0-7 0,-1 0 0,-3 2 3,-1 2 1,-4-1-1,2-1 1,1-3-191,-1-2 1,-2 3 0,4-5-1526,1-1-257,3-2-1315,1-7 1919,0-3 0,0-8-3036,0-2 2964,0-5 0,0-10 1189,0 0 0,0-7 0,0 3 0</inkml:trace>
  <inkml:trace contextRef="#ctx0" brushRef="#br0">17574 8913 7632,'0'-14'1355,"0"5"0,0 1-382,0 4-548,0-5 0,6 0-47,4-1 0,3 2 0,2-3-73,-1 1 1,-4 7-1,0-4 1,1 2-150,2 0 1,-3-4 0,-1 4 0,3 0-207,1-1 1,1 4 0,1-3 0,-1 3-289,1 2 1,-1 0 306,1 0 1,-1 7 0,-1 3 484,-3 3 0,-2 1 0,-5 1 0,2-1 74,-1 1 0,-1-1 1,0 1-1,2 0-173,-2-1 0,-1 1 0,-2-1 0,0 1-198,0-1 1,0 1 0,-2 0 0,-3-1-233,-4 1 1,-4-2-1,0-2 1,1-1-1240,3 1 1,-1 0-1,-5 1-1085,1-3 1,-1-1 2398,1 2 0,-1 3 0,1-5 0</inkml:trace>
  <inkml:trace contextRef="#ctx0" brushRef="#br0">17661 9554 9464,'-8'2'3790,"3"3"1,5-4-4429,5 4 1,-2-3-3422,7-2 4059,0 0 0,4 0 0,1 0 0</inkml:trace>
  <inkml:trace contextRef="#ctx0" brushRef="#br0">3750 11448 7830,'-9'0'1432,"-1"0"-870,7 0 1,-2-2-1,10-1 1,3-3-16,0-2 0,5-1 0,-5-2 0,2 1 78,-1-1 1,1 3-1,5-2-400,-1-1 1,1 0 0,-1-1-302,1 3 1,-1 5 0,1-1-420,0 4 358,-1-6 1,1 6-1,-1-4-247,1 3 344,-1 2 0,1 5 1,0 2-1,-1 1 230,1 3 1,-6-3 0,0 2 0,-1 1 49,0 2 0,-3 0 0,3-2 1,0-1-210,0 1 1,-3-2 0,4-1-416,3-2 1,-4-1 0,2-5-203,1 0 0,-3 0 0,0-2-66,-1-3 1,-3-3-1022,-4-6 1121,0-1 1,0 1 0,0-1 551,0 1 0,-6-1 0,-2 0 0</inkml:trace>
  <inkml:trace contextRef="#ctx0" brushRef="#br0">3794 11696 8213,'15'-15'0,"-1"2"0,-1 2 0,-2 3 929,-1 1 1,-5-3 0,5 4-597,1-2 1,2 5 0,2-2-54,-1 3 0,1 9-56,-1 2 1,-4 4 0,-2 2 0,-1-1 10,-4 1 1,3-5 0,1-1-163,1 3-49,2-6 1,4 7 0,1-5-85,-1 0 1,1 4 0,-1-7 0,1-1-46,0 3 0,-1-5 0,1 2 82,-1-2 0,1-2 0,-1-2-102,1-2 1,-5 0 0,-1-5 0,1-3-564,-2-1 0,3-1 0,-6-1 0,-1 1 688,-3-1 0,6-6 0,1-2 0</inkml:trace>
  <inkml:trace contextRef="#ctx0" brushRef="#br0">5586 11419 7176,'0'-15'1419,"0"1"0,0-1-803,0 1 1,0-1-631,0 0 38,-7 7 0,4-3 1,-5 5-1,0-1 117,0 1 0,-2-1 0,-5 4 0,1-2 98,-1 2 1,1 1 0,-2 4 0,-2 3 174,-2 4 0,-1 4 1,4 2-1,-3 1-37,2 3 1,2 4-1,3 5 1,2-2-177,1-2 0,7 3 1,-2 4-1,3-3-162,2-1 0,0 1 1,0 1-1,2-2 39,3-2 1,-2 0 0,7-5-53,1-2-7,2-2 0,2 3 0,-1-1-47,1-5 1,-1-5 0,1-8 0,0 0-41,-1 0 1,1-1 0,-1-4 0,1-5-30,-1-3 1,1-3-1,-2-4 1,-2-2-82,-1-1 1,-5-4 0,3 2 0,-2-2 52,-2-2 1,-1-1-1,0 3 1,2 1-12,-2 2 1,-1 1 0,-2-1 0,-2 4-42,-3 4 1,4 2-1,-6 1-183,1 3 390,4 4-22,-4 6 1,6 6 0,0 4 664,0 3-487,0 1 0,0 1 1,0 1 1309,0 3-1037,0-2 0,0 8 0,0-3 0,0 0 100,0 4 1,0 3 0,0 4-1,0 1-358,0-2 1,0 4 0,0-1 0,0 2-128,0 4 0,0 1 0,-2 2 0,-1-2-22,-2-3 1,-5 1 0,5-6 0,2-3-602,1-5 1,-2 0-72,-1-7 0,0-8 0,7-11-2599,2-8 2468,-2-5 0,11-3 0,-5-3-2430,0-6 2489,12-2 0,-11-7 1,12-2 691,0-1 0,2-2 0,6-4 0</inkml:trace>
  <inkml:trace contextRef="#ctx0" brushRef="#br0">5964 11273 7760,'-8'-8'1370,"4"2"1,10 6 0,7 0-1290,5 0 1,8-2-1,-2-1 1,3-2-4,3 2 1,2 1 0,0 2 0,-3-2 148,-1-2 0,3 2 0,-7-3 0,2 3 403,-2 2 0,-3 0 375,-6 0-613,-1 0 1,-4 0-145,0 0-105,-7 0 161,3 0 1,-17-1-280,-3-4 1,-4 3-1,3-3 1,1 4-338,-1 1 0,-4 1 1,-1 3-1,1 2-64,-2 2 1,5-3-1,-4 5 1,2 1 135,-1 2 0,3-3 0,-4 0 0,4 1 221,2 2 1,-1 1 0,0 1 875,1 0-598,6-1 1,1-4-1,7 0 344,0 1 1,2-3-360,3 2-150,3-1 0,6 1 0,1 0 0,0 0 9,-1-2 1,1 5 0,-1-4 0,1 4 185,-1 2 0,1-1 1,0 1-1,-1-1 54,1 1 1,-1 0 0,1-1-1,-1 1-108,1-1 1,-1 1-1,1 1 1,0 2-33,-1 1 0,-4 2 0,-2-3 0,-2 2-133,-2-3 0,2 0 0,-1-3 1,-2 2-29,-1 4 1,-4-4 0,-3 3-917,-4-2 683,-4-3 1,-2 1 0,1-1-1322,-1 1 1123,0-1 0,1-1 1,-1-1-1402,1-3 1297,-1-5 0,1 2 0,-1-6 0,1 0-230,-1 0 0,5-2 1,1-2-1,-1-8 10,2-6 0,-4-4 1,8-7-1,0-2-506,3-3 1219,1 3 0,-7-11 0,-1 5 0</inkml:trace>
  <inkml:trace contextRef="#ctx0" brushRef="#br0">6955 11084 7632,'-2'-8'2222,"-2"3"0,-5 3-2007,-5 2 0,-1 7-387,1 2 216,-1 4 0,5-3 0,2 0 34,2 1 0,1-3 284,5 2-210,0-7 0,0 5 0,2-5 219,2 2 1,5 0 0,5-6-310,1-4 1,1 1 0,2-4 0,1 0-51,-1 0 1,-2 3 0,-1-3 50,-1 2 1,-1-1 0,-1 4 327,-3-2 0,-4 0 81,5 5 1,-7 2 0,2 3 783,-3 5-945,-2 2 0,-2 8 1,-3 1 383,-5 2-527,-3 1 1,2 5 0,-2 2-61,-3 3-96,-2-4 1,4 11-1,-1-5 1,0-1 77,1 1 1,-1 4 0,1-3 0,1 1 31,3-4 0,-3-4 1,3 0-1,-1 0 76,1 4 0,-1-8 0,6 3 0,0-3-282,-1-3 0,4-2 1,-3-6-1,4-1-1682,1 1 0,0-6-1911,0 1-467,0-7 1265,0-9 2879,0-4 0,0-11 0,0 7 0</inkml:trace>
  <inkml:trace contextRef="#ctx0" brushRef="#br0">7173 11783 7806,'-9'0'3004,"-1"0"-2728,7 0 0,-9 2 0,6 1-75,-2 2 0,5 6 0,-4-1 0,2 4-45,1 6 0,-1-4 0,5 3 1,0-2-212,0-3 0,0 1 0,0-1-118,0 1 0,6-2 1,4-4-1,3-4 7,1-3 1,1-4 0,-1-3 0,1-3 230,0 0 1,-1-5-1,-1 4 1,-2-3 135,-1 3 1,-5-4-1,3 3-62,-1-3-122,-3 5 1,-4-5-1,-1 3-303,-4-3 0,2 4 0,-7 0 286,-1 3 0,-9-5 0,-2 3 0</inkml:trace>
  <inkml:trace contextRef="#ctx0" brushRef="#br0">3386 13298 7632,'-6'8'926,"3"3"312,-7-6 0,7 2-643,-2-2 1,10-4-1,4 4 889,4-3-1126,2-2 1,6 0-1,3 0 1288,4 0-1200,7-7 1,2 6-1,7-4 802,0 3-1129,6-4 1,-5 4 0,6-3 0,-5 4-259,-2 1 1,-5 0 0,-15 0 0,-4 0 25,-4 0 0,-6 0-283,-1 0 611,-5 0 1,2 1 0,-8 2 1009,-2 2-899,2 0 106,-5-5-205,7 0-2049,0 0 1162,0 7 526,7-6 1,1 6 186,7-7 0,-6 0 49,1 0 0,0 0-257,4 0 76,1-7 0,-5 6 0,-1-4-42,3 3 106,1-4 1,-4 4-1,1-3 159,1 4 1,1-1 0,-1-1 148,-1-2 1,-5 0-131,4 5 1,-1-2 0,4-1-341,-3-2 1,-4 0-1,5 5-391,1 0 1,-3 0-331,2 0 1054,0-6 258,4 4-234,-6-4-387,-1-1-173,-7 6 1,0-7-511,0 3 1,-2 2 113,-3-7 0,2 5 641,-7-5 1,2 5 0,-3-3-1,1 2-7,-1 3 0,-2-5 0,-1-1-45,-1 1 0,5-3 0,1 5 101,-3-2 0,4 3 32,-2-5 706,1 0 338,1 2-494,1 2 1,14 6-89,2 0 0,4 1 0,0 4 0,-1 3 0,-3 0 0,-1 5 0,4-3 0,-3 3-174,3 1 1,-6 6-1,1 1 1,-3 0-287,1 0 0,0 5 0,-5-2 0,0 4-683,0 1 1,2-5 0,1-1 0,2-2-969,-2-3 0,0-4 0,1-2 0,2-4 1703,2-2 0,2-1 0,4-5 0</inkml:trace>
  <inkml:trace contextRef="#ctx0" brushRef="#br0">4857 13094 7620,'-1'-13'2184,"-4"3"-518,3 4-1317,-4 6 1,6 2-1,0 2 1,0 6 245,0 3 0,0 3 0,0 4 0,1 4 73,4 3 1,-3-2 0,3 1 0,-2 3-130,2 3 1,-3 2 0,2-5 0,-2 2-344,-2 3 0,5-3 0,0 3 0,-2-2-465,-1 2 0,-2-5 0,0 4 0,-2-6-896,-3-1 0,3-2 0,-4-9-4707,0 0 5872,4-7 0,-11-15 0,5-9 0</inkml:trace>
  <inkml:trace contextRef="#ctx0" brushRef="#br0">5265 13007 8422,'5'-15'2782,"0"1"-2499,0 5 0,-5 5 1,-2 8-1,-3 8-677,-4 6 0,-9 4 0,-3 7 1,-2 1-16,-3-1 0,-1 5 0,-2 0 0,-1-2 537,1-1 0,0 3 0,0 0 1149,0-2-1006,6-8 1,4 2 0,8-6 0,2-2 435,3-2 0,3-2 0,8 1-337,4-1 0,6-4 1,3 0-1,1 0-35,-1-2 0,0 5 0,0-4 0,1 4-186,-1 2 0,-2-2 0,-2-2 0,1-1-815,0 1 1,-2 2 0,-2 0-204,-1-3 0,-2-2 0,3-5-2242,-1 2 2193,-1 0 1,6-5 917,0 0 0,-1 0 0,1 0 0</inkml:trace>
  <inkml:trace contextRef="#ctx0" brushRef="#br0">5557 13181 7599,'0'-14'42,"0"-1"1,0 1 0,0-1 683,0 1 0,0 4 1028,0 0-909,0 7 0,0-2 119,0 10 1,0 3 0,0 7 0,0 1-78,0 3 1,0 4-1,0 6 1,1 0-211,4 0 1,-3 2 0,4 1 0,-1 4-178,0 1 0,0-4 0,-5 1 0,1-2-441,4 2 0,-3-3 1,3 3-1129,-4-3 896,-1-2 1,0-2 0,0-3-1691,0-4 298,0-4-210,0-8 1323,0-1 1,0-9-1,0-4 152,0-9 0,0-1 0,0-8 0,-1-2 81,-4-2 1,3-1-1,-4 0 1,1 0 90,0 0 1,-5-2-1,5-2 1,2-2 84,2-2 0,1 4 0,0-1 0,0 2 174,0-2 1,0 10-1,0-1 314,0 7 0,6 10 1,4 4-1,1 4 302,-1 4 0,8 6 0,-4 10 435,2 4-941,1 3 0,-3 2 0,1 1 0,-1-1 61,1 0 0,-1 5 0,1 0 1,0-2-89,-1-1 0,1-2 0,-2-1 0,-2-1-115,-1 2 0,-1-9 1,4 4-1,-1-6-336,-3-4 1,-4 1 0,5-2 0,1-3-146,2-6 0,-3-2 0,0-2 0,1-2 273,2-2 0,-5-4 0,-2-7 1,-1 0 417,0 1 1,0-1-1,-5 1 1,0-3-128,0-2 1,0 1-1,0-4 1,0-1-179,0 0 0,0-1 0,0-5-656,0 0 378,0 0 0,0-2 0,0-2 1,0-1-312,0 2 0,0 1 1,0 2-1,0 0-313,0 0 0,0 6 0,0 4 1,0 3-1003,0 1 1,7 7 1899,2 3 0,4 10 0,2 3 0</inkml:trace>
  <inkml:trace contextRef="#ctx0" brushRef="#br0">6591 13225 7599,'-8'-6'523,"1"-4"-40,1-3 1,4 3 0,-4 1 167,-1-3 0,-1 1 0,-5 0 0,2 3-220,1 1 1,0 2-1,-4 5 1,-1 0 136,1 0 0,-2 2 0,-2 3 0,-2 6 120,3 7 0,0 0 0,3 6 0,-1 2-67,1 1 1,1 7 0,1 2-252,3 1-326,-1 2 1,2 5 0,3-1 0,3 0-153,2-5 0,2 3 1,3-7-1,6-3-350,7-6 0,-2-3 0,5-10 0,0-2-148,4-5 0,-3-3 0,1-4 0,-1-3 370,1-5 1,-3-4 0,2-6 0,-1-2 171,-3-1 0,-7-4 0,-1 2 0,0-4 185,-2-5 1,-2 3-1,-6-3 1,0 4 117,0 1 1,-1-1-1,-4 0-1019,-5-4 537,-3 3 0,-6-5 0,-2 7-3162,-2 0 2589,5-7 0,-8 6 0,7-4 816,1 3 0,-11 2 0,-2 0 0</inkml:trace>
  <inkml:trace contextRef="#ctx0" brushRef="#br0">6926 13123 7381,'1'-14'0,"3"-1"2488,1 1 472,-1 5-2014,-4 3 1,2 17 0,1 5 562,2 6-1193,0 2 0,0 10 0,1 1 1,1 1 92,-1 0 0,-1 4 0,-5-1 228,0 3-579,7 2 1,-6-1 0,4 1 0,-3 0-193,-2 0 0,1-9 0,4-4-393,5-5 0,4-10 0,4-1 0,2-11 90,-3-7 0,1-7 0,0-7 0,1-4 253,-1-2 0,-2-3 0,-1-6 0,-2-2 114,-3 1 0,1 1 0,-4 0 26,1-2 27,-5 0 1,3 0-1,-6 0 40,0 1 2,7-4 0,-6 6 0,4-1-6,-3 6-26,-2 5 0,0 6-5,0 1 0,-5 7 1,0 7 74,2 8 0,1 12 0,2 4 0,2 4-26,3 1 1,-4 6 0,6 3 0,-2-1-226,0-3 0,4-3 0,-2-2 0,1 0-209,3 0 1,-3-6 0,2-2 0,1-2 46,2 1 1,2-6 0,-1-6 0,1-1 287,0-4 0,-1-1 0,1-2 668,-1 0-471,1 0 0,-5-2 0,-2-3 724,-2-5-575,5-3 1,-7-1 0,4-1 0,-2 1 123,-3-1 1,4-6 0,-2-3 0,-2-4-219,-1-1 0,2 0 1,1 0-1,-1-2-165,-3-3 1,4 2 0,0-5 0,-2 1-82,-1 4 0,-2 1 0,0 3 0,0 2-301,0 2 0,-2 6 0,-1-1 0,-4 4-1803,-1 6 1,3 0-832,-4 5 2991,-1 8 0,-4-2 0,-1 13 0</inkml:trace>
  <inkml:trace contextRef="#ctx0" brushRef="#br0">7756 13036 7546,'2'-15'0,"1"1"-47,2-1 0,0 5 642,-5 1 1126,0 5-894,0-2 0,0 24 1,0 6 150,0 5 0,0 4 0,0-1 0,0 4-88,0 1 0,0-3 0,0 3 1,0-1-572,0-4 0,0 5 0,0 0 0,1 1-438,4-4 0,-3-4 0,3 0 0,-4-1-559,-1 0 0,0-2 0,-1-4-3469,-4-8 1859,3-1 1910,-4-19 1,6 2 0,0-15-57,0-1 371,0-7 1,0 3-1,0-7 1,0-3-46,0-1 1,0-1 0,0 2 350,0-1-99,0-6 1,0 9-1,0-3 1,0 2 220,0-2 0,0 8 0,0-3 0,0 1-128,0 1 1,5 4 0,1 3 0,1 4-136,-1 2 0,5 4 1,-1 2-1,3 1 82,2 4 1,-1 2 0,2 1 312,4 0 1,-4 6 0,3 4 748,-3 3-954,-1 8 1,1-3 0,2 7 336,1 6-504,1-2 0,-7 12 0,-2-6 73,-1 3-103,-7 0 1,4 1 0,-7 0-120,0 2-48,0-6 1,0 1 0,-2-7-1,-3 2-637,-5 3 0,-3-8 0,-1 1 1,1-4-3294,3-5 4002,-3-2 0,5-2 0,-6 1 0</inkml:trace>
  <inkml:trace contextRef="#ctx0" brushRef="#br0">9155 12832 7754,'-20'-5'690,"1"0"0,-1 0 42,6 5-550,-1 0 1,1 0-1,1 2 477,3 3-390,-3 3 1,10 8 0,-5 2 749,1 1-720,-4 7 0,9-3 0,-3 6 0,4 0 314,1 0 0,0 7 0,1 1 0,3 2-244,0 0 0,6 0 0,-3 4 0,-1-1-284,1-3 0,-1 2 0,-3-7 0,2-2-501,-2-1 0,-1-4 1,-2-2-1,0-6-2413,0-3 0,-2-8-1371,-3-3 4200,-3-3 0,-6-15 0,-1-3 0</inkml:trace>
  <inkml:trace contextRef="#ctx0" brushRef="#br0">8674 13211 7612,'-8'0'2305,"1"-2"0,9-1-167,3-2-1723,9 0 1,6 5 0,7 0-21,4 0-455,8 0 0,-7 0 0,7 0 0,0 0-890,-2 0 1,5 0 0,-3 0 0,3 0 949,2 0 0,6 0 0,2 0 0</inkml:trace>
  <inkml:trace contextRef="#ctx0" brushRef="#br0">9373 12963 7738,'0'-15'0,"0"1"569,0-1 0,0 6 1129,0-1-1069,0 7 0,0-2 0,0 11 267,0 9 1,5 1 0,0 8 0,0 2 37,1 2 0,-3 1 0,5 2 1,0 1-290,1 2 0,-6 0 1,3-5-1,-1 2-668,0 3 1,0-2-1,-5 5 1,0-1-962,0-4 1,0-1 0,0-2-1458,0 0-223,0-6 1269,0-2 0,-2-13 0,-1-5-164,-2-6 1390,0-11 0,5-9 1,0-6 451,0 0-128,0 0 0,0-5 0,0 0 1,0 0 440,0-2 0,2 4 0,1-6 0,4 3-93,1 2 1,-3 3 0,4-1 0,3-1-240,1-2 0,1 1 0,1 7 0,-1 4-846,1 1 0,-1 1 0,1 7 0,-1 3-2875,1 6 3457,-7 2 0,12-4 0,-4-3 0</inkml:trace>
  <inkml:trace contextRef="#ctx0" brushRef="#br0">10101 12846 7609,'-14'-4'1548,"-1"-1"-1195,1 0 1,4 5 0,0 0 718,-1 0-829,-2 6 0,-7 2 0,1 7 0,1 1 216,2 4 0,2-3 0,-1 8 0,0 2 88,1 6 0,4-1 1,2 5-1,2 0-164,2 1 1,3 0-1,1 6 1,0-2-383,0-3 1,1 2 0,4-7-1,5-4-288,3-4 0,1-5 1,3-6-1,0-2-103,3-3 1,-1-4 0,-4-6 0,-1 0 153,1 0 1,-5-6 0,-1-6 0,1-4 281,-2-3 1,3-6-1,-6 4 392,-1-1-320,-3-3 0,4-9 0,0 0 250,-2 2-262,-1 1 0,-2-3 0,0-1-243,0-3 21,0 6 0,0-4 1,0 7-1,0-1-312,0-4 1,0 3-1,0-3 1,0 5-671,0 4 1,0-1-1,0 7 1,0 1 1097,0 2 0,0 1 0,0 1 0</inkml:trace>
  <inkml:trace contextRef="#ctx0" brushRef="#br0">10407 12832 7855,'-8'6'1660,"3"4"1,4 3-808,1 2 0,0 6 0,0 3 0,0 5-249,0 5 0,0-2 1,0 7-1,0 2 34,0 1 0,0 1 1,0 1-1,0-2-45,0-3 1,0-3 0,0-6-92,0 4-587,-7-9 1,6 4 0,-4-11-2127,3 1 1157,2-6 0,5-13 1,0-11-1,-2-5 527,-1-4 1,-1-6 0,2 2 0,2-5 334,-1-5 0,-3 1 0,-1-4 0,0 0 164,0 0 0,0 3 0,0-5 1,2 0 49,3 2 1,-4-4-1,4 6 531,-3-2-378,4 4 0,-4 2 1,4 9 437,1 1 1,-4 9-28,7 12 1,-5 8-1,3 10 1,-2 3-121,-3 2 0,6 6 0,-1 5 1,0-2-192,-3-1 0,1-2 0,0 1 1,1-1-98,-1 0 0,4-2 0,-3-1 1,1-3-118,3-2 1,0 3 0,1-4 0,-3-4-295,3-5 0,1-4 1,1-7-1,1 0-183,-1 0 0,1 0 0,1-4-252,4-5 494,-4-1 0,5-13 1,-8 4-320,-4-5 344,4-4 0,-6-1 0,4 0-419,-1 0 335,-7 0 1,8-2 0,-6-2-1,-1-1-131,-3 2 1,4-2 0,0 3-1,-2 4 275,-1-1 1,-2 6-1,0-1 1,0 2 393,0 3 0,-2 8 378,-3 6 1,4 4-298,-4 4 0,3 4 0,2 9 168,0 2-396,0-3 1,5 12-1,2-4 936,1 4-770,-5 1 0,8 5 0,-6 0 800,-2-2-844,5-1 1,-6 3 0,3 1 541,-4 3-736,-1-6 1,0 5-1,0-4 1,0 1-117,0-2 1,0-1 0,0-2 0,0-2-1219,0-2 1,-4-4 0,-1-7 0,0-1-2391,-2-3 3638,6-4 0,-12-6 0,5 0 0</inkml:trace>
  <inkml:trace contextRef="#ctx0" brushRef="#br0">6183 14158 7781,'5'-15'0,"0"0"574,-2 1 1,-3 4-1,-5 2-187,-5 2 1,-4-1-1,-4 4 1,-1-2-169,1 2 0,-3 8 0,0 4 1,0 4-238,0 2 0,1-1 0,7 1 1,2 0 6,1-1 1,2 2 0,-2 2 0,6 2 27,2-3 1,2 0-1,0-1 653,0 3-462,0-3 1,6 10 0,4-5-1,1 0 326,-1 0 1,3 5 0,-3-3 227,3 0-667,1 4 0,2-9 1,2 5-1,2-1-8,-2 1 0,-1-5 1,0 1-1,-1-3-138,-3-1 0,-4-1 0,1 1 1,-5 0-257,-3-1 1,-2 1-1,-2-1 1,-3 1-340,-5-1 0,-7 3 0,-4 0 0,-1 3 55,1-2 0,-3-4 0,3-3 1,0-2 373,0-3 0,0-1 0,3-5 0,-1-2 44,1-3 0,2-3 1,1-8 235,1-3-73,-1 3 1,5-17 0,2 4 28,2-2-82,1 1 0,5 0 0,2 1 1,1 0 62,2 0 0,12 0 0,0 0 0</inkml:trace>
  <inkml:trace contextRef="#ctx0" brushRef="#br0">6591 14026 7862,'-8'4'2767,"3"4"-1882,3 6 0,7 11 0,2 1 0,-1 4-178,1 4 0,-1 7 0,-3-4 0,4 2-226,1 0 1,-3-2 0,3 3 0,-2-2-124,-3-3 0,4-1 0,-2-5 1,-2 0-267,-1 1 0,-2-1 0,0 0 1,0 0-410,0 0 0,0-6 0,0-4-2432,0-3 1262,-7-8 1,4 4-207,-7-7 0,2-2 0,-3-10 1693,1-7 0,-6-1 0,-7-6 0</inkml:trace>
  <inkml:trace contextRef="#ctx0" brushRef="#br0">6329 14289 7598,'-7'-8'1655,"-3"3"1,2 3-1058,-1 2 0,12 2 0,3 3 0,11 3-743,7 0 1,3 3 0,2-4 0,2-1-710,3 0 1,-1-1-1,5-5 1,3 0 853,1 0 0,2 7 0,-1 1 0</inkml:trace>
  <inkml:trace contextRef="#ctx0" brushRef="#br0">6955 14172 7754,'0'-14'395,"0"-1"0,0 0 1001,0 1-447,0 6 1,0 3-201,0 10 1,0 3 0,0 8 0,0 3 39,0 6 0,0 2 0,0 2 0,0 2-175,0 3 0,0 2 0,0 4 1,0-3-243,0-1 1,0 4 0,2-2 0,1-1-453,2-3 0,1 2 0,-3-2 0,4-4-268,1-4 1,-3 0 0,5-8-1,1-4-215,2-2 1,3-9 0,2 2-1050,1-3 1231,1-9 0,-1-3 0,0-9-97,-1-5 463,-2 3 1,-1-7 0,0 4 0,-1-4 49,1-1 1,-6-5-1,0-1 1,-1-1 72,0 0 1,-5 2-1,2 4 1,-4-3-41,-1-1 0,0 0 0,0 7 0,0 1-176,0 2 1,0 6-1,0-2 1,-1 6-631,-4 4 1085,3 4-210,-4 6 0,6 1 897,0 4-777,0 3 0,1 8 0,3 2 629,1 2-639,-1 5 1,1-7 0,0 7 452,-2 0-600,-1 3 0,-2 1 0,2 0 1,1 2 26,2 3 0,0-3 0,-5 3 0,0-4-305,0 0 1,0-1-1,0 0 1,0 0-666,0 0 0,0-6 0,0-4-870,0-3 1,1-3-545,4-3 0,-2-12 2257,7-12 0,0-1 0,4-6 0</inkml:trace>
  <inkml:trace contextRef="#ctx0" brushRef="#br0">7887 14230 8922,'-14'-14'0,"-1"-1"0,1 1 485,-1-1 1,5 1 0,2-1-221,2 0 0,-6 7-400,3 3 0,-4 12 0,0 6 309,3 5 3,-3 8 1,5-4 0,-7 9 0,1 1 602,-1 2 0,2 2 0,2-4 1059,1 2-1458,1 7 1,1-10 0,3 3-1,3-4-120,2-1 1,0 2-1,0 0 1,2-2-247,3-6 1,-2-2 0,6-5-1,4-3-163,5 0 0,-2-7 0,4-1 1,-2-3-161,1-2 1,-3-7 0,5-2-1,-1-4 54,-1-2 0,1-6 0,-6-3 0,1-4 116,-1-1 1,1-2 0,-2-1-203,-4-2 215,4-6 0,-11 6 1,3-7-1,-4-1-64,-1 2 0,0-1 0,-1-3-224,-4 1 328,3-8 0,-11 11 1,4-2-1,-3 5 105,3 4 1,-3 7 0,6 4-1,-1 1 266,1 3 1,1 7 0,3 3 229,-2 1 0,2 4-162,-3 8 1,8 3-1,4 6 1,-1 3 177,1 2 1,3 8 0,-4 9 0,0 3 173,1 6 1,-2-1 0,-5 4 0,0-2 59,0-2 0,0 1 1,0 2-36,0 1-545,0 1 1,0-5 0,0-1-525,0 1-45,-7-7 1,6 2 0,-4-8 0,2-5-1297,-2-4 0,3-2 0,-4-6-2111,-1 1 0,6-10 3790,-4-10 0,-3-10 0,0-14 0</inkml:trace>
  <inkml:trace contextRef="#ctx0" brushRef="#br0">8149 14114 7291,'10'-5'-1305,"0"0"3149,-7 0 477,10 5-1677,-11 0 1,4 2 0,-6 3 0,0 4 17,0 4 1,0 7-1,0 1 1,0 2-102,0 2 1,0 3-1,2 1 1,1 0-156,2 0 1,0 2 0,-5 0-1,0 0-429,0-4 1,5-3-1,1 1 0,0-4-78,1 0 1,4-10-1,-1 2-1142,3-5 895,2-3 1,1-5-1,2-2 1,1-4-2,-1-9 0,-2-1 0,0-10 0,2-3 439,1-3 1,-4-4-1,-7 4 1,-2-4 141,-2-1 0,2 3 0,-1-5 0,-2 0-174,-1 2 0,-2-3 0,0 6 0,0 1-333,0 2 0,0 9 69,0 2 0,0 12 1,0 10 512,0 11 0,0 3 0,0 10 0,0 3 270,0 3 0,0 4 0,0-4 0,0 2-90,0-1 1,0-1 0,0 1 0,0 2-97,0 2 0,0-4 0,0 2 194,0 1-464,0 1 0,0 5 1,0-1-1,0-4-71,0-1 1,-2 4 0,-1-3 0,-3 0-602,-3-3 1,6-3 0,-2-3 0,2-4-212,-2-5 1,2-2 0,-5-3 0,0-1-16,0-3 1,-2 3-1,-6-5 1,-2 0 125,-1-3 0,-2-4 0,3-1 0,-2 0 101,3 0 0,0-1 1,3-4-565,-1-5 827,7-3 0,-3-8 0,6-3 0,2-5-351,1-5 1,2-3 0,0-5 637,0 3 0,7-10 0,1 4 0</inkml:trace>
  <inkml:trace contextRef="#ctx0" brushRef="#br0">8921 14041 7764,'0'15'659,"0"-1"1,0 1-1,0-1 1,-1 2 318,-4 4 0,3-4 0,-3 5 0,4 0-273,1 3 0,0 4 0,0-1 0,1-1-95,4-1 1,-3 1 0,4 6 0,-1 2-413,0-2 1,0-6 0,-5-2-74,0 2-73,0 2 0,0-4 1,0-1-1166,0-2 347,0-2-3682,0-4 3019,0-7 1,-2-3 1428,-2-10 0,-5-10 0,-5-7 0</inkml:trace>
  <inkml:trace contextRef="#ctx0" brushRef="#br0">9067 13822 7641,'0'-14'930,"0"-1"0,2 7-930,3 3 0,3 10 0,6 3 0</inkml:trace>
  <inkml:trace contextRef="#ctx0" brushRef="#br0">9300 13954 8278,'-14'0'1858,"6"1"1,1 4-931,1 5 1,4 4 0,-3 6 0,3 4-294,2 4 0,0 2 0,0 4 0,0 4-401,0-1 1,0 5-1,2-3 1,1 1-39,2-1 1,0 1 0,-5-6 0,0-1-1,0-2 1,0-9 0,0-2 0,0-4-722,0-2-1674,0 1 1528,0-7 1,0-3 0,2-10-1211,3-5 1522,-4-3 1,6-6 0,-7-2-419,0-2 709,6-1 0,-4-5 0,3-2 0,-4-1 110,-1-2 1,0-2-1,0 4 1,0-2 120,0 1 1,0-2 0,0 1 0,0 1 60,0 3 0,2-4 1,1 1-1,3 6 252,3 6 0,0 9 1,6 4 86,-1 2 0,1 7 0,0 11 884,-1 6-1109,1-2 0,1 13 1,2-2-1,1 6 59,-1-1 0,-2 1 0,-1-1 0,-1 2-104,1-2 0,-1 4 0,1-2-64,-1-2-128,-5-1 0,4 1 0,-4-1 0,3-5 4,-3-3 1,3 1 0,-6-5-1,1-1-420,-1-2 1,5-7-350,-1-5 1,3-2-1,2-4 85,-1-2 0,-4-5 1,-2-7-1,0-2 390,0-1 1,-5-7-1,2 3 1,-2-1 154,2 0 1,-3-5 0,3-5 326,-4 1-242,-1 3 0,0 1 0,0-2-263,0-3 62,0 3 1,0-5 0,0 7 0,0 2-1772,0 2 0,0 0 0,0 5 1921,0 2 0,0 2 0,0 2 0</inkml:trace>
  <inkml:trace contextRef="#ctx0" brushRef="#br0">10407 14012 7641,'-10'-15'0,"1"1"0,4-1 2397,-5 1-1793,7-1 0,-5-3 1,5 2-1,-2 3-170,2 0 1,-6 7 0,0 1-197,-4 3 1,-2 9-1,1 4 1,-1 7 135,1 6 1,-1 4 0,0 2 0,1 3 129,-1 1 0,2 1 1,2-2-1,3 1-43,1-2 0,3-1 0,4-2 0,0 0-381,0 0 1,6-1-1,4-4-425,3-5 343,8-2 1,-3-8 0,6-1-296,2-1 239,-5-2 0,6-7 0,-2-3-383,2-4 196,-4-4 0,4-8 0,-4-4 0,0-2-155,-4-2 1,0 0-1,-2-1 1,-4 0 167,-1-4 0,-3 3 1,-1-3-1,-2 3 183,-3 2 1,-1 1 0,-2 4-1,-2 5 95,-2 3 0,0 6 78,-5 0 0,0 9 0,0 1 0,4 8-24,3 5 1,2 3-1,0 3 138,0 5-153,0-2 0,0 5 0,0-1 604,0 6-491,0-1 1,0 5 0,0-7 912,0 0-810,0 0 1,2 0 0,1 0-1,2 0 45,-2 1 1,-1 4-1,-2 0 1,0-2-217,0-1 1,0-2 0,0 0-1,0 0-137,0 0 0,0 4 1,-2-3-1,-1-4-406,-2-3 0,-6 1 0,3-3 1,-2-1-406,0-4 0,1 2 0,-6-10 181,0 0 1,1 3 0,-1-6-848,1-2 1119,-1-1 0,1-4 1,-1-3-2251,1-4 1856,-1-4 1,0-7 758,1 1 0,-1-13 0,1 1 0</inkml:trace>
  <inkml:trace contextRef="#ctx0" brushRef="#br0">11587 13822 7641,'0'-14'1126,"-5"4"1506,0 0-646,1 7-1543,4-3 1,0 12 0,0 6 1023,0 5-1116,0 0 0,0 12 0,1-2 720,4 6-822,-3 7 0,6-8 1,-5 7-12,2 2-143,0 1 0,-4 6 0,3 1 0,0-4-23,0-4 0,-3-1 1,-1-6-1,0-3-616,0-5 1,0-5-88,0-7 0,0-7 1,-1-7-1,-3-8-46,0-5 1,-3-8 0,4-3 0,-4-6 290,-1-4 1,5 2 0,-3-7 0,1 0 242,0 2 1,0-8 0,5 4 380,0 1-186,0-1 1,0 3 0,0-1 0,0 0 329,0 2 0,0 6 0,0 8 523,0 2-387,6 2 0,-2 11-101,5 3 1,1 11 0,5 7-131,-1 5 1,1 6-1,-1-3 1,1 2 0,-1 3 1,1 1 0,0 4-1,-2 2 49,-4 1 0,4 0 0,-3-4 0,3 3-117,1 1 0,1 0 0,0-5 0,-1 0-105,1 0 1,1-1 0,2-4-722,1-5 458,1-3 1,-6-3 0,1-3-923,-1-5 758,1-3 0,-2-4 0,-2-3-425,-1-5 607,-7-3 0,4-3 1,-6-2-1,2-1 186,2 1 0,0-4 1,-5-1-1,-2-3 110,-2-3 0,2 8 0,-3-8 1,4 1-125,1 1 1,0-4 0,0-1-1,0-2-306,0 1 0,0-2 0,0 1 1,0 1-667,0 2 0,0 4 1,0 1-1,0 3-326,0 2 0,0 2 0,1 6-1147,4 3 1599,3 4 804,0 6 0,12 6 0,-4 2 0</inkml:trace>
  <inkml:trace contextRef="#ctx0" brushRef="#br0">12578 13866 7641,'-5'-11'365,"0"-4"1,-2 9-1,4-9 1,-2 2 205,2 0 0,0-1 0,0-1 42,-2 1-486,0 6 0,3-4 1,-1 6 575,-2-2-448,-6 4 0,3 0 0,-7 8 0,1 6 231,-1 3 1,0 8-1,1 5 1,-1 5 93,1 3 1,-1 6 0,2-1 0,2 3-243,1 2 0,7 0 1,-2-1-1,4-1-263,1-3 1,0 3 0,0-4 0,0-1-306,0-3 0,6-8 1,4-4-1,3-1-53,1-3 1,1-8-1,-1-5-711,1-4 784,-1-1 1,6-1 0,-1-4 0,-1-6 13,-2-7 1,-3-3 0,-1-5 373,-3 1-85,1-5 1,0-1-1,-2-5 1,0 2 36,0 0 0,-5-1 1,2 2-1,-2-2-236,2-2 0,-3 4 0,3-2 0,-4 1-590,-1 0 1,0 0 0,0 4 0,0 3-1462,0 3 0,-1 4 2157,-4 11 0,3 2 0,-4 7 0</inkml:trace>
  <inkml:trace contextRef="#ctx0" brushRef="#br0">12883 13779 7641,'-8'-7'1314,"4"7"1,2 8 0,2 12 0,0 4-451,0 4 1,0 6 0,0 1 0,0 2-137,0 4 1,0 1 0,0 2-594,0-1-173,0 1 1,-2-5 0,-1-2 0,-2 0-186,2 1 1,1-6-1,1 0-1766,-4-6 544,3 2 0,-4-17 599,6 4 0,0-12 0,0-3 0,0-10 702,0-8 0,0-4 0,0-9 0,0-1 213,0-2 1,0-2-1,0 4 1,1-4 247,4-1 1,-2 4 0,7-2 0,0 1 347,-2 0 1,5-5 0,-3 5 0,3 2-381,1 1 1,1 2 0,-1 0-1209,1-1 713,-1 8 1,-4 2-1,0 9-2566,1 1 1860,-4 7 1,6-3 915,-4 6 0,4 0 0,2 0 0</inkml:trace>
  <inkml:trace contextRef="#ctx0" brushRef="#br0">13291 13808 7842,'7'-15'2877,"-6"7"-2485,6 2 0,-7 7 0,0 6 1,0 7 229,0 9 1,0 6 0,0 4-1,0 2 351,0 2 1,-5 2 0,-1 5 0,-1 0-361,1-1 0,1 1 1,5-2-1,0-3-552,0-5 1,0-5-1,0-5 1,0-4-2597,0-4 1506,0-1 0,1-7-667,4-3 1339,-3-10 1,4-5 0,-6-8-484,0-1 643,0-7 1,-5 8-1,1-6-397,0-2 486,3-2 0,1-2 0,0-3 0,0-1 80,0 2 0,0-4 0,0 1 1,0-4 104,0-7 1,0 8 0,1-6 0,3 2 256,0 0 1,6 5 0,-3 4 536,1 7 0,-3 12-216,4 9 1,-1 5 0,2 6-1,-3 7-257,-1 5 0,1 8 0,2-2 0,-2 4 27,-1 1 0,-4 2 0,4 1 372,1 2-623,-6 6 1,7-9 0,-4 3 0,2-3-102,2-2 0,-3 0 0,3-1 0,0-4-224,0-5 1,2-2 0,5-4-1,-1-4-159,1-4 1,-1-3 0,1-2 0,0-2 74,-1-3 0,2-3 0,2-6 0,2-3-117,-3-2 0,0-2 0,-5-6 0,0-1-145,-3-3 0,1-1 0,3 3 0,-2-2 298,-1-3 1,-5 3 0,3-3-1,-1 3 220,-4 2 0,-2 2 0,-1 3 0,0 4 37,0 4 422,0 1-273,7 7 1,-5 3-1,2 10 10,-2 5 1,3 8 0,0 3-1,-2 1 54,-1 4 1,2-3 0,1 1 0,-1 2 175,-3 2 1,-1 3-1,0 1 1,0 2-32,0-2 1,-1 4 0,-3-2-1,-1 0-335,2 1 0,-3-4 0,-1 3 0,1-3-562,-1-2 0,-2 0 0,4-1-2887,2-4 2083,1-3 1,2-11-2140,0-1 2735,13-5 1,-2 1-1,12-9 689,-2-1 0,5-12 0,-4 0 0</inkml:trace>
  <inkml:trace contextRef="#ctx0" brushRef="#br0">14340 13881 7641,'-5'-20'0,"0"-1"0,2 0 1230,2 0-858,-6 2 1,5 4-1,-2 1 208,2-1-390,-4 7 1,-3 2-148,-5 6 97,-7 0 1,5 6 0,-5 5 0,1 5 287,1 4 1,-1 4-1,6-3 1,-2 2 151,-4 3 1,9 0 0,-4 0 0,2-2-74,0 2 0,4 1 1,1 4-1,1 1-247,4 2 1,1 0 0,2-4 0,0 0-198,0 4 0,0-3 0,0 1 0,0-4 20,0-4 0,7-4 0,2 1-361,4-5 188,2 2 0,-1-17 0,1 4-475,0-3 404,6-2 1,-4-7-1,6-2-579,-2-4 539,5-8 1,-10 3-1,5-7 1,-1-2 31,-1-5 1,-1 1 0,-7-5 0,-1 2 359,1 0 0,-4 0 1,-1 5-1,-1 0 107,0 0 0,0 0 0,-5 1 0,0 2 119,0 2 0,0 11 0,0-1-425,0 1 0,-2 6-83,-3 2 96,4 10 1,-6 5-1,7 9 700,0 6-529,-6 2 1,4 2 0,-3 0 0,4 0 41,1 1 1,0 4 0,0 0 0,0-2-144,0-1 0,-2-2 0,-1 0 0,-2 0-297,2 0 1,1-1 0,2-2 0,0-4-1025,0-1 1,-1 4-681,-4-6 0,3-8 1926,-3-11 0,10-6 0,3-9 0</inkml:trace>
  <inkml:trace contextRef="#ctx0" brushRef="#br0">14733 13560 7641,'2'-8'852,"3"3"1,-3 5-1,4 7 1,-1 7-174,0 9 0,0 6 0,-5 5 0,0 5 5,0 3 1,-2 2 0,-1 1 576,-2 4-998,0-4 0,0 12 0,0-6 0,0 1-46,-1-3 1,4-9 0,-3-3 0,4 1-220,1-1 1,-2-5-1,-1 1-845,-2-7 406,0-5 0,5-7 0,0 1-3264,0-1 103,0-6 3602,0-1 0,7-14 0,1-1 0</inkml:trace>
  <inkml:trace contextRef="#ctx0" brushRef="#br0">7552 15600 7641,'-6'-10'0,"-4"2"885,-3 1 1,0 1 0,2 3-52,1-2 1,5 0-464,-4 5-222,-1 0 1,2 7 0,1 2 0,2 4 256,1 2 0,-6 6 0,5 5 1,0 4-98,-1 4 0,4 7 0,-3-1 322,4 7-520,1-1 1,0 9 0,0-5 0,1 0-214,4 0 1,3-3-1,7-8 1,-1-7-293,1-6 1,1-5 0,2-8 0,3-3-453,1-5 0,-4-5 1,2-5-1,-2-6-276,1-7 0,-3-5 0,5-6 1122,0 0 0,-5-7 0,5-1 0</inkml:trace>
  <inkml:trace contextRef="#ctx0" brushRef="#br0">7989 15541 7622,'0'-9'1576,"0"-1"1,0 8 0,0 2-1022,0 9 1,0 5-1,2 6 795,3 4-1043,-4 3 0,6 9 0,-6 3 1051,4 3-1053,-3 2 0,9 4 1,-6 1-1,0-2-35,1-2 0,-2-3 0,4-2 0,0-2-293,0-3 0,0-2 0,3-7 0,-1-4-106,1-1 1,2-6 0,2-7 0,-1-2-262,1-2 1,0-9-1,-1-7 1,-1-4-122,-3-3 0,3-7 0,-4 0 0,3-5 273,-3-3 1,3-6 0,-6 3-1,1-2 239,-1 0 0,-1 5 0,-5-5 237,0-1-191,7-2 0,-6 4 0,4 4 1,-3 4-34,-2 0 0,0 1 0,0 2-163,0 3 182,0 2 0,0 13 123,0-1 1,0 8 62,0 2 0,0 7 1,0 7-1,0 3-82,0 2 1,0-1 0,0 5-1,1-1 47,4 1 1,-3-4 0,3 6 0,-4 0 73,-1 3 1,0 1 0,2 0 0,1 2 91,2 3 1,0-3 0,-5 4-175,0 1-279,0-5 1,0 4-1,0-6 1,0-1-1772,0-4 0,0 2 328,0-6 1,1-7-1,3-10 1546,0-6 0,14-6 0,-2-5 0</inkml:trace>
  <inkml:trace contextRef="#ctx0" brushRef="#br0">8761 15512 8508,'2'-8'902,"3"3"1,-4 10-1,4 5 1,-3 5-164,-2 4 1,0 8-1,0 9 1,0 1-144,0 4 1,0 2 0,0 6 0,0 3-312,0 0 1,-2-2 0,-1-7 0,-2 0-691,2-5 0,-4 3 1,2-7-1,2-3-492,2-5 0,1-5-2180,0-7 2359,0-6 0,1-8 0,2-11-366,2-7 861,0 2 1,0-12-1,0 3 871,-2-8-333,5 2 1,-6-9 0,4 4 0,-1 1 276,0-1 0,2-4 0,-4 2 1,3 0-120,2-1 0,-3 1 1,3 0-1,0 4-697,0 3 1,1 2 0,2 0-1,-3 1-1060,-2 4 0,6 4 1284,-3 11 0,4-4 0,2 5 0</inkml:trace>
  <inkml:trace contextRef="#ctx0" brushRef="#br0">9315 15498 9355,'0'14'779,"0"-4"0,0 1 0,0 6-32,0 5 1,0 6-1,0 2 1,0 4 96,0 5 1,5 8-1,1 2 1,1-2-151,-1-2 1,0-1 0,-2-1 199,1 1-753,6-7 1,-9-3-1,4-8-121,0-1 0,3-9 0,5-2 0,1-9-630,-1-8 1,1-5 0,-1-8 0,1-4 67,0-4 0,-1-4 0,-1-1 0,-2 0 833,-1 0 0,-2-5 0,2 0 0,-4 2 342,1 1 1,-6-3 0,4-2-1,-1 1-108,0-1 1,-2-3 0,3 5 0,-4 0-821,-1-1 1,0 4 0,0-3 0,2 5-1560,3 5 1,-3 2-1,2 8-3386,-2-1 3964,-2 1 0,2 6 1276,3 3 0,3 3 0,6 2 0</inkml:trace>
  <inkml:trace contextRef="#ctx0" brushRef="#br0">9795 15877 7641,'-8'14'1682,"2"-6"0,12-1 0,6-7-921,5 0-568,0-7 1,5-1 0,-4-6 0,2-3 196,-3-2 0,0 1 1,-3-5-1,1 1-33,-1-1 0,-1-1 0,-2-5-368,-1 0-35,-7-1 0,9 0 0,-7-1 0,-2 0-308,-2 4 1,-1 1 0,-1-2 0,-4 6-61,-5 7 0,2 2 0,-2 8 0,-1 2 432,-2 1 1,-1 9 0,-3 3 0,0 4 842,-3 6 0,1-3 1,6 6-1,2 0-101,1-1 0,2 3 0,-4 5 418,3 4-922,-1-3 0,2 5 0,3-6 76,3 4-189,2-3 0,0 10 0,0-6-406,0 3-7,0-6 1,2 3 0,3-5 0,5-3-726,3-3 0,1-4 0,1-10 1,-1-6-524,1-2 1,6-2 0,3-2 0,4-2 1517,1-6 0,6-10 0,3-2 0</inkml:trace>
  <inkml:trace contextRef="#ctx0" brushRef="#br0">10611 15308 7641,'-14'-4'242,"-1"-1"1,0 0-1,1 5 1,-1 0 390,1 0 1,-1 0-1,1 1 1,-1 4-462,0 5 1,1 5-1,-1 4 1,2 4-200,4-1 0,-4 6 0,5-4 0,0 4 113,3 1 0,3-2 0,2-1 1,0-2 65,0 2 1,0 2-1,2 1 1,1 0 172,2 0 1,4-4-1,-2-1 1,1 0 118,3-1 0,-3 4 1,1-4 110,-3 0-477,5 4 1,-9-11-1,3 4 1,-4-4-64,-1-2 1,0 1 0,-1 0-281,-4-1 1,-1-4 0,-7-2-1,0-2-397,-4-2 1,0-3 0,2-2 0,1-3-302,-1 0 1,0-9 0,1-2 962,-1-8 0,-6-4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1318 1032 7623,'-7'-8'1020,"6"0"0,-6 5-305,1-2-535,4 0 1,-6 0-1,5-1 348,-2-3-312,0 6 1,-1-10-1,-4 5 192,-3 0 0,3 0 1,1 5-1,-3-2 106,-1 2 1,-1 1-1,-1 4 1,-1 3-71,-3 4 1,2 11 0,-2 4 0,3 5-59,1 5 1,1 10-1,-1 9 1,2 4-145,3 1 1,4 7 0,8 3 0,2 0-192,6-5 1,3-3 0,3-16-145,4-7 77,2 2 0,1-15 0,-2-1-493,0-11 315,-5 1 1,5-11-1,-6 3-118,-1-3 0,-4-4 1,-2-3-1,0-5-96,0-3 0,-3-1 0,3-2 0,-1-2-33,-4-2 1,4-5 0,-3 0-1,0-2-394,-3-2 1,4 1-1,0 2 1,-2 0-1216,-1-4 2050,-2 7 0,6-18 0,2 11 0</inkml:trace>
  <inkml:trace contextRef="#ctx0" brushRef="#br0">1886 1047 7883,'0'-15'0,"0"0"1136,0 1 1,-7-1 185,-2 1-1020,2-1 0,-4 5 0,4 2 440,-1 2-521,-1 1 0,-6 5 1,0 0-30,1 0 0,1 2 0,2 3 1,1 6 223,-1 7 1,-1-1 0,1 6 0,3 0 3,1-1 0,-4 8 0,3 4 0,0 0-118,3 1 1,3-2 0,1 5 0,-2 3-256,-2 1 0,0 0 0,5-2 0,0-1-334,0 2 0,0-4 1,1 0-1,3-3-221,1-6 1,6-1 0,-1-7-40,3-2 1,1-9-1,1-4 1,-1-5 379,1-5 1,-2-3 0,-2-6 0,-1-1 171,1 0 1,-3-6 0,2-3 0,0-3 23,-2-3 0,3-4 0,-4 0 1,-1 0-2,0-1 1,1 3-1,-4-6 1,2 1-22,-2 0 1,-1 4 0,-2-2 0,0 1-32,0 0 1,0 0 0,0 6 0,-2 4-91,-3 5 0,4 2 1,-4 3 215,3-1 234,2 7-239,-6 2 0,4 12 0,-3 4 1,4 5 89,1 4 0,0-1 0,0 6 1,0 0 155,0-1 0,1 4 1,3-2-1,0 2 52,0 2 0,-3 1 0,-1-1 0,0 0 15,0 0 1,0 7 0,0 1 0,0 2-454,0-1 1,0-4 0,0 4 0,0-3-489,0-2 0,0-4 0,0-5-1157,0-4 0,2-11 0,3-4 0,5-5-2587,2-5 4275,-3-9 0,4-15 0,-5-9 0</inkml:trace>
  <inkml:trace contextRef="#ctx0" brushRef="#br0">2177 988 7287,'0'-9'2436,"0"-1"-1525,0 7 1,0-2 0,0 11-1,0 9-133,0 8 0,0 6 0,0 5 0,0 4-172,0 5 1,0 2-1,0 2 1,0 1-389,0-1 0,0 4 0,0-3 0,0-1-291,0-2 0,0-7 1,0-4-1,0-4 38,0-1 1,0-6-23,0-3 0,7-11 0,1-6-505,0-6 0,3-5 1,-6-8-1,-2-2-82,-1-1 1,3-7-1,0 3 1,-2-1 622,-2 0 0,-1 4 0,0-4-1428,0-2 1387,-6 5 1,4-7-1,-2 6 1,2-2-19,2-1 1,0 1 0,0-4-1,0 3-89,0 0 1,0 3 0,0-4 0,0 3 162,0 2 1,0 2-1,2 4 1,2 0 139,6 1 0,3-1 1,2 2-1,-1 2 57,1 1 1,-1 7 0,1-3 0,-1 1 222,1 0 0,0 0 0,-1 5 260,1 0 0,-6 2 1,1 2-159,1 6 1,-4 5 0,-1 4 783,1 5-1007,-5-2 0,10 10 1,-2-3-1,3 3-124,2 4 0,-6 0 1,-1 4-1,-1-3-542,-4-1 0,-1 4 1,-2-2-1,0-1-188,0-3 1,-7-3-1,-2-2 1,-4 0-922,-2 0 0,7-6 0,2-6 1482,-1-5 0,5-12 0,-4-8 0</inkml:trace>
  <inkml:trace contextRef="#ctx0" brushRef="#br0">3692 1178 7787,'0'-15'739,"0"5"0,-1 1-354,-4-3 0,3-1 123,-3-1-335,4 6 1,-4-5-1,-2 5 202,-1 0 1,3 0 0,-4 4 18,-3-1 0,-1 7 1,-1 8-1,-1 3 85,1 1 1,-1 7 0,0 5 0,3 7-40,2 5 0,-2 0 0,8 1 0,0 3-252,3 5 1,1-2 0,0 5-1,0-1-254,0-1 1,6-4-1,4-7 1,3-1 42,1-4 1,1-8 0,0-6-558,-1-7 323,1-4 0,-1-7-132,1 0 276,-1 0 1,-1-8 0,-1-5-751,-3-5 373,-5-1 0,4-2 1,-5-4-1,2-2-1430,-2-2 1,0 0 1919,2-1 0,-3 1 0,4 0 0</inkml:trace>
  <inkml:trace contextRef="#ctx0" brushRef="#br0">4231 1280 7612,'0'-15'0,"0"1"-32,0-1 0,0 0 0,0 1 0,0-1 99,0 1 0,0-1 0,0 1 1,-2-1 233,-2 0 1,2 6 0,-4 1-1,-1 1 208,-3 4 0,2 1 0,-1 2 0,-3 0 245,-1 0 0,-1 8 0,-1 7 1190,1 8-1566,-1 4 1,2 2 0,2 2 0,3 1 169,1 2 1,-3 7 0,6-2-208,0 3-256,-4-5 0,7 5 0,-4-3 0,3 3-62,2 2 1,5-5 0,1-2 0,3-2-346,2-2 1,0 1 0,2-5 0,0-6-107,3-6 0,2-9 1,-3-3-1,-1-3 183,1-2 0,-1-2 0,1-4 0,-2-7 367,-3-5 0,1-8 0,-5 2 0,1-2-17,-1 2 1,-1-9-1,-5 4 1,0-2-37,0 1 0,0 1 1,0-1-449,0 1 239,0 0 0,0-5 1,-1 0-1,-3 2-329,-1 1 1,1 2 0,2 0-1697,-3 0 1186,4 0 1,-6 6 0,7 3 978,0 4 0,0-5 0,0-1 0</inkml:trace>
  <inkml:trace contextRef="#ctx0" brushRef="#br0">4581 1090 7612,'-7'-8'2133,"6"3"-1072,-4 10 0,1 3 1,1 8-1,-2 6-89,2 7 1,2 1-1,1 9 1,0 2-461,0 1 0,0 2 0,0 1 0,0 2-375,0 1 0,0 1 0,0-5 0,0-2-122,0-3 0,0 1 1,0-6-1,0-3-894,0-5 0,0 0 0,0-7-995,0-1 0,1-9 1455,4-4 0,-2-5 0,5-5 0,-1-4 303,-4-4 1,0-2 0,1-1 0,0-2 119,0-1 1,-3-7 0,-1 2 0,0-4 275,0-1 1,0 0 0,0 0 0,0 0-35,0-1 0,2-4 1,1 0-265,2 2-20,0 1 1,0-3 0,1 0-398,2 2 302,-5 1 1,9 2 0,-6 0 0,1 1 4,-1 4 1,6 3 0,-4 7 0,1 1 45,1 3 0,0 3 444,4 7 1,-1 7 0,-1 3 0,-3 3 245,3 1 0,-4 1 1,0 1-1,0 2-27,0 1 1,-3 7-1,3-3 1,0 1-201,0 0 0,-3 1 0,3 5 1,-1 3 28,-4 1 0,3 1 0,-1-2 18,-2 1-351,-1 0 1,-2 0 0,0 0 0,0 0-266,0 1 0,0-6 0,-2 2-2307,-2-5 898,2-8 1,-5 3-495,7-7 1,2-6 2090,3-3 0,-3-16 0,4-5 0</inkml:trace>
  <inkml:trace contextRef="#ctx0" brushRef="#br0">5280 1309 7865,'-10'-29'0,"2"0"137,2-1 0,1 8 1,5 2-1,0 4-65,0 2 1,-7-1 130,-2 0 1,0 7-1,0 3 1,-3 5 302,-1 5 1,-1 3-1,-2 7 1,0 0 96,1-1 1,-3 6 0,8-1 0,-1 0-40,1 2 1,4-4 0,6 4-119,0 0-321,0 1 0,0 3 1,0-1 482,0 2-456,6-5 1,1 6-1,4-2 1,-1 2 203,1 2 0,2-1 0,2-1 1,-1-1-196,1 0 1,-2 3 0,-2-8 0,-1 0-478,1 0 1,-3 4-1,0-6-1031,-1-1 1,-2-2-1,-5-1 604,0-1 0,-2-6 1,-3-1-1,-4-2 438,-4 0 0,-2-1 0,-1-4 0,-2 0 186,-1 0 1,-1-1 0,6-4 0,-1-5-403,0-3 1,1-1 0,-1-3-1,2-2-1268,4-5 1789,-4-4 0,5-7 0,-7-3 0</inkml:trace>
  <inkml:trace contextRef="#ctx0" brushRef="#br0">5629 1119 7612,'5'-9'216,"0"-1"-51,0 7 0,-3-4 0,1 9 0,2 3 346,-2 4 1,-1 6 0,-2 4 1112,0 6-1187,0 2 1,0 4-1,0 1 1,0 4 328,0 1 1,4 0 0,1 4-1,-1-2 156,-3 1 1,-1-4-1,0-1 1,0-1-728,0 0 1,0-1-1,0-7 1,0-4-1458,0-1 0,0 4-316,0-6 1,-1-6 0,-4-8 1577,-5-3 0,-9-2 0,-4 0 0</inkml:trace>
  <inkml:trace contextRef="#ctx0" brushRef="#br0">5353 1265 10069,'14'5'1617,"2"0"1,4 0-1874,4 1 1,9-3 0,0 5-1,0-1 256,-2-4 0,4 5 0,2 0 0</inkml:trace>
  <inkml:trace contextRef="#ctx0" brushRef="#br0">6023 1207 7823,'-2'-15'1814,"-3"1"216,4-1 1,-6 10-1451,7 10 1,0 5 0,2 16 0,1 3 315,2 3 1,0 9 0,-5-2 266,0 3-983,6 1 1,-4 6 0,3-1 0,-4-1-196,-1-1 1,-5-3 0,-1 1-1472,-2 0 1033,5-7 1,-4-3-1,7-10 1,0-4-1730,0-4 1,0-10 1567,0-6 0,5-8 0,0-9 0,-2-5 646,-1 0 1,-2-2-1,0-7 1,0-2 265,0-1 1,0-1-1,0 2 1,0-1 319,0 2 0,1-4 0,4 1 0,5-2-218,3-4 0,1 4 1,1 0-1,0 1-378,-1 4 0,1 1 0,-1 5 1,1 5-948,-1 6 0,-4 9 0,0-2-3411,1 1 4336,-4 3 0,-1 10 0,-6 2 0</inkml:trace>
  <inkml:trace contextRef="#ctx0" brushRef="#br0">6489 1192 7691,'0'-14'0,"0"-1"0,0 1 624,0-1 0,0 5 287,0 1 1,0 7 44,0 2 1,0 13 0,0 11 0,0 4-227,0 1 1,-2 5 0,-1 1 0,-2 3-198,2 2 0,1-3 0,2 1 1,0-1-393,0 0 1,2-5 0,1 2-1,4-1-438,1 1 1,-3-8 0,3 1 0,0-4-271,0-5 1,-3-2 0,3-2 0,0-1-457,0-3 1,2-3 672,4-7 1,-1-7-1,-1-3 395,-3-3-78,-6-1 0,6-7 1,-6-2-1,2-1 56,-2 0 0,3-1 0,-1-5 1,-2-3 5,-1-1 1,-2-5-1,2 5 1,1 0-47,2-1 1,0 2-1,-5-5 1,0-1-66,0 1 1,0 3 0,0 6 0,0 1-189,0 4 0,0 3 299,0 6 0,0 7 751,0 2 0,5 17-135,-1 4 1,3 4 0,-4-1-1,2 1-207,-2-1 1,-1 5 0,-2 3-1,1 4-342,4 4 0,-3 2 0,3-4 0,-2 4-282,2 1 1,-4-3 0,6 3 0,-2-1-78,0-4 0,-1 4 0,-4-2 1,0-2 24,0-1 1,0-7 0,0-1 0,0-2-1960,0-3 46,0-8 0,2-6 2151,3-8 0,3-11 0,7-8 0</inkml:trace>
  <inkml:trace contextRef="#ctx0" brushRef="#br0">7173 1236 7377,'0'-24'0,"0"1"-646,0 2 1,-1 0 2142,-4 2-721,3 9 1,-6-3 1218,3 13-1520,-3 0 1,-6 8-1,1 5 1,2 6 142,1 4 1,0-2 0,-4 7-1,1 2-101,3 1 1,-1 0 0,4 0 0,1 3-144,-1 4 0,2-2 1,5 0-1,0-2-138,0 0 0,2 1 0,1-2 0,4-1-195,1-5 1,6 1 0,6-9-1,-3 1-366,0 1 0,-1-10 1,2 2-1,1-5-648,-1-5 1,0-1-1,-1-4 1,5-2-14,0-6 0,-2-5 0,4-2-2081,2-3 3067,1-6 0,2 4 0,1-8 0</inkml:trace>
  <inkml:trace contextRef="#ctx0" brushRef="#br0">7640 1076 7918,'-2'-13'0,"-1"1"0,-4 4 1556,-1 2 1,5 4 479,-2 12-1633,3 0 0,2 17 0,0-1 0,0 6 188,0 7 0,0-1 0,0 0 0,0 4 92,0 5 1,0 0-1,0 5 1,0-2-142,0-3 1,-4-1-1,-1-4 1,2-2-406,1-1 1,8-13 0,4-2-1,3-6-484,2-3 1,1-7-1,2-4 1,3-2-293,1-2 0,-2-2 0,2-2 0,-1-8-586,-3-6 1,-6 2 0,-4-3-2286,-2 3 2564,-1-5 1,-5 3 945,0-6 0,-7-1 0,-1-4 0</inkml:trace>
  <inkml:trace contextRef="#ctx0" brushRef="#br0">7305 1265 7612,'-15'0'2566,"0"0"1,6 0-2113,-1 0 1,13 0 0,5 0 1664,13 0-1555,10 0 1,21 0 0,5 0-252,4 0-294,9 0 0,-4-5 1,7-1-3098,0-2 2151,0-2 1,-9 2 0,-7 1 926,-12 1 0,-8-2 0,-7-7 0</inkml:trace>
  <inkml:trace contextRef="#ctx0" brushRef="#br0">9271 1047 7596,'-8'-7'183,"-3"4"0,4-7 518,-1-1 1,0 3 0,-3 0-1,1 1-175,-1 4 0,2-4 0,0 3-478,-3 0 0,0 3 1,-3 1-1,0 1 321,1 4 1,-1 5 0,1 9 0,-1 6 343,1 2 0,-6 4 0,2 3 0,4 5-80,2 3 1,4 2-1,-1-1 1,4 3-500,3 2 0,2-3 0,0 4 1,0-5-266,0-5 0,7 1 0,2-6-208,4-2 301,-5-7 0,5-9 0,-3-8 0,5 0-100,4 0 1,-3-5-1,4 1 1,-4-8-39,-2-5 0,3-6 0,0-3 0,3-3 3,-2-1 1,-4 2-1,-3-4 1,-2-2 271,-3-2 1,1 1 0,-4 1 0,2 2 173,-2-2 0,-2-2 0,-1-1 1,0 0-220,0 0 1,-4-2-1,-1-1 1,2-2-364,1 1 1,-3 3 0,0 1 0,2-1-3,1 1 1,1 0 0,-3 2-672,0 2 644,-1-2 0,5 11 1,0-4 109,0 4 385,0 8 0,0 3 0,0 10 238,0 5 0,1 3 0,3 3 0,0 3 148,0 6 0,2-3 0,-1 2 0,-2 4 66,-1 4 0,3-1 1,0 5-1,-2-2-160,-2 0 1,4 5 0,0-4-1,-2 2-364,-1 4 1,-2-4 0,0 2-1768,0 1 1288,0-4 1,0 1 0,0-6 0,0 0-1405,0-4 0,-2-9-2791,-2-3 2577,2-7 2012,-5-8 0,7-13 0,0-3 0</inkml:trace>
  <inkml:trace contextRef="#ctx0" brushRef="#br0">9723 1032 7800,'0'-15'3166,"0"6"-753,0-1-433,0 7-559,0-4-147,-7 7-872,5 0 0,-4 8 0,6 7 1,0 8 139,0 4 1,5 9-1,0 4 1,0 6-458,1 2 0,-4 7 0,4-1 0,-1 1-331,0-2 0,0 2 0,-5-8 0,0-3-478,0-4 0,0-9 0,0-2-1906,0-8 2089,0-5 0,0-9 1,0-7 137,0-8 347,0-5 1,0-2-1,0 1 1,0-3 74,0-2 1,0 1 0,0-6 485,0-2-389,0-2 1,0-1-1,0 0 1,0 0 41,0 0 0,0 0 0,0-2 0,1-1-167,4-2 0,-3-7 1,4 4-1,-1 0-74,0 3 0,5 3 0,-4 2 0,2 0-30,4 0 1,-4 6 0,1 4 0,3 4 48,1 5 0,3-1 0,2 6 0,3 2 41,1 1 0,-4 2 0,3 0 571,0 0-359,-5 7 1,10 1 0,-6 6 0,-1 1 419,2-1 0,-3 7 1,5 4 602,-2 2-908,-8 2 1,-2 5-1,-5 2 1,1 0 37,-1-1 1,-1 6 0,-5-4 0,-1 2-173,-4 0 0,2-5 0,-7 3 0,0-2-529,2-2 0,-3-9 0,4-4 1,1-4-5008,-1-2 3443,2-6 0,12-3 0,3-11-995,3-9 2294,1 1 624,7-14 0,2-1 0,6-8 0</inkml:trace>
  <inkml:trace contextRef="#ctx0" brushRef="#br0">11325 1556 8136,'2'9'1604,"1"-3"-164,2 0 0,6-4 1,-1 3-1,3-5-610,1-5 0,6-3 1,1-8-1,0-4-484,0-4 0,3 1 1,-5-1-1,1-3-186,1-6 1,-10 1 0,2-5 0,-3 1-170,-2 4 1,-5-6 0,2 1-1,-3 0-335,-2 3 1,-5 3 0,-2 4 0,-1 2-670,-3 6 0,-2 3 359,-2 1 575,1 7 1,-2 3-1,-2 10 1,-2 7 235,3 5 0,0 0 0,3 4 0,-1 0 325,1 3 0,1 2 0,1 0 0,4-2 93,2 2 1,-1 1 0,4 3 0,-2-1-127,2 0 0,1 2 0,2 3 0,0 4-360,0 4 0,0-4 0,2-3 0,1-1-176,2 0 1,6-5 0,-1-6-2665,3-2 2054,8-1 1,-5-12 0,5-3-3749,0-4 3445,2-1 0,1-8 1,2-7 999,5-7 0,-2-6 0,7-1 0</inkml:trace>
  <inkml:trace contextRef="#ctx0" brushRef="#br0">12286 1149 8136,'-5'-20'547,"1"1"-511,-8-1 1,11 6 0,-4-1 1242,3 1-1009,2-7 0,-1 6 0,-3-1 1,-1 4 91,2 1 0,-5 5 0,-2 1 8,-3 3 0,-3 4 0,-2 3 0,-3 4 589,-1 4 0,4 4 0,-1 2 0,2 4-297,3-1 1,-1 6 0,1-4 0,1 4-300,3 1 1,-1 3 0,4 0 0,1-1-254,-1 2 0,2-1 0,5-3 0,0 0-221,0 0 0,0 2 1,0 0-1,2 0-130,3-4 0,3-7 1,7-1-1,-1-3-205,1-1 0,4-7 1,2-3-1,0-5 93,0-5 0,3-3 1,-4-8 128,-2-4 167,4 4 1,-7-12-1,1 6 1,-5-4-16,1-3 0,-6 3 0,1-8 0,-2 3-68,-1 2 1,1 0-1,-5 0 1,0 0 112,0-1 1,0 6 0,0 0 0,0 0 318,0 1 1,-1 2 0,-3 6 1660,0 1-1128,-8 6 1,11 3 159,-4 10-736,3 3 0,2 8 0,0 3 816,0 6-766,0 2 0,5 4 0,0 1 0,-2 4 136,-1 1 1,-2 2-1,0 5 1,0-1-191,0 1 0,-2 5 1,-1-1-1,-2-1-355,2-2 1,0-1-1,-1 0 1,-1-2-856,2-3 0,0-5 0,0-10 1,-2-5-3952,2-2 1,1-6 4723,2-6 0,0-13 1,0-15-1</inkml:trace>
  <inkml:trace contextRef="#ctx0" brushRef="#br0">12621 1090 7626,'0'-14'0,"0"-1"820,0 1 1,0 4 491,0 0 1,2 7-48,3-2-903,-4 3 1,6 4 0,-6 3-81,4 5 1,-1 3 0,4 1-1,-2 2 80,-3 4 1,-1 2-1,0 9 1,1 2 32,2 1 1,0 6 0,-5-1-1,1 3-331,4 2 0,-3-1 0,3 1 0,-2 0-168,2-1 1,-2 0 0,5-6 0,0-8-499,0-8 0,0-5 0,4-3 0,-3-3 94,3-5 1,-1-5 0,0-5 537,-1-5-20,0-3 0,4-1 0,-1-3 1,-2-2 145,-1-5 0,-2 1 0,4-1 39,-3-2-173,1-2 0,0-6 0,-2 0 0,0 0-99,0-1 1,-5 2 0,2-4 0,-3 0-153,-2 0 0,0 4 0,0-1 0,0 4 104,0 0 0,0 8 0,0 2 372,0 4-31,0 2 1,0 7 0,0 7 0,0 8 116,0 5 1,0 2-1,0 1 231,0 3-417,0 4 0,0 6 0,0 0 0,0 0 14,0 1 0,0 4 0,0 1-237,0 2-76,0-4 1,0 4-1,0-5 1,0 4-198,0 1 1,0 0 0,1 2 0,3-5-370,0-3 0,1-8 0,-5-4 0,2-4-499,3-6 1,-2-2 0,5-9-591,-1-3 1807,-3-3 0,3-13 0,1-1 0</inkml:trace>
  <inkml:trace contextRef="#ctx0" brushRef="#br0">13219 1017 7626,'8'-8'3964,"-2"5"-3397,-6 13 1,0 0 0,0 11 721,0 0-981,0 1 1,0 7 0,2 2 0,1 2 376,2 1 1,0 6-1,-5-3 270,0 0-714,0 6 1,0-11 0,0 5 0,0-1-73,0-4 0,0-1 0,0-4 0,0-2-1100,0-6 0,0 2-4165,0-1 2877,0-7 0,0-15 2219,0-13 0,-7-6 0,-1-8 0</inkml:trace>
  <inkml:trace contextRef="#ctx0" brushRef="#br0">13437 770 8069,'-13'-10'-50,"3"0"0,4 6 50,6-6 0,0 7 0,0-4 0</inkml:trace>
  <inkml:trace contextRef="#ctx0" brushRef="#br0">13641 959 7626,'-8'0'3442,"1"2"-873,7 3-1986,0-4 1,0 12-1,0-1 1110,0 5-1352,0 6 1,2 8 0,3 3-1,3 6-72,0 7 1,3 0 0,-4 5 0,-1-2-304,1-3 1,-2-2-1,-4-1 1,2-2 8,2-3 0,0-5 0,-5-10 0,2-4-479,3-4 1,-2-3 0,7-3-112,1-6 0,0-5 0,1-7 1,-3-7 325,3-1 1,-1-7 0,0-1 0,-3-4 204,-1-1 0,3 0 0,-6-2 0,1-1 119,2-2 1,-4-2-1,5 2 592,-1-4-466,-3 2 0,1-4 1,2 4-1,-1 0-228,1 1 1,-1-4-1,-3 6 1,2 4-1013,-1 3 1,-3 7 0,1-4 0,1 2-1366,2 4 2444,0 0 0,1 3 0,2-1 0</inkml:trace>
  <inkml:trace contextRef="#ctx0" brushRef="#br0">14486 930 7626,'0'-15'-1005,"-2"3"1609,-3 2 0,2 2 0,-7 4 0,-1 0 242,-2 0 1,-1 9 0,-1 5 532,0 3-1073,-6 8 0,5 2 0,-5 6 0,2 2 233,-1 2 0,1 0 0,4 6 92,1 1-549,6 2 1,-4-3-1,7 0 1,2 1-66,2 3 1,1-1 0,0-2 0,0-3-50,0-1 1,4-7-1,3-6 1,1-2-55,3-3 0,2-9 0,2-4-1,1-3 23,3-2 0,3-2 0,3-3 0,-2-4 15,-2-4 0,3-8 0,-4-4-93,-2-2 146,-2 4 0,-7-4 0,0 1-46,-3-7 32,-1 3 1,0-6 0,0 7 162,-2 0-164,-2 0 0,-1-5 1,0 0-8,0 1-60,0 2 1,0 4 0,0 1-1,0 3-208,0 2 1,0-3 0,0 5 235,0 1 0,0 6 1,-1 4 312,-4 2 1,3 3 0,-2 8 221,2 4 0,2 9 0,0 3 0,0 3 124,0 7 0,0-2 0,0 7 0,0-2-230,0 0 0,0 6 1,0-2-1,0 0-293,0 1 0,0-2 0,0 4 0,0-4-70,0-1 1,0-2 0,0-5-497,0 0-218,-7 0 0,6-6-2701,-4-4 2148,3-9 0,2-7 0,0-13 1251,0-9 0,7-13 0,1-6 0</inkml:trace>
  <inkml:trace contextRef="#ctx0" brushRef="#br0">14850 814 7307,'0'-15'707,"0"7"0,0 9 0,0 14 0,-2 8 323,-3 4 0,4 4 1,-4 3-1,2 5-222,-2 3 0,2 6 1,-5 3-1,1-1-206,4 0 0,0 0 1,-1-3-1,0 0-278,0-5 0,3 0 1,1-9-1374,0-6 866,6 2 0,-3-9 0,7 1-964,1-7 861,2-2 1,2-4-1,1-3 1,4-4-24,4-1 1,-2-1 0,3-4 0,1-5 331,1-3 0,2-2 1,0 1-1,-1-1-12,-4 1 0,2-7 1,-5-4-1,0-2-153,0-2 0,-6 0 1,-5 0-1,-1-1 44,-1 1 1,4-5-1,-7 0 1,-1 2 74,3 1 1,-6 2-1,4 0 1,-3 0 78,-2 0 0,-5 4 1,-1 4-1,-1 3 24,1 6 1,-6 2-1,3 0-23,-4 5 1,-2 4 0,1 2 322,-1 4-202,7 3 0,-5 7 0,5 1 0,-2 2 135,0 1 0,6 7 0,-5-2 0,1 4-22,0 1 0,5 2 0,-2 1 1,2 2-123,-2-2 0,3 4 0,-2-2 1,2 0-137,2 2 1,0-6 0,0 4 0,2-4-503,2-6 0,0-3 0,5-7 0,3-1-803,1-3 1,1-3-1,2-7 1,4-2-3339,4-3 4610,4-9 0,1-3 0,0-4 0</inkml:trace>
  <inkml:trace contextRef="#ctx0" brushRef="#br0">15607 1090 7311,'0'-14'-307,"0"-1"0,-1-4 1,-2-1-1,-2 3 497,1 0 1,3 3 408,1-1 758,0 7-592,0 2 1,0 7-1,0 4 1,0 6 298,0 7 0,0 5 1,0 6-1,0 2-181,0 3 1,-5 1-1,0 6 1,2-2-263,1 1 0,-3 1 1,1-1-1,0-3-299,3-1 1,-1 3 0,-1-5 0,-2-2-611,2-1 1,1-4-1,2-1 1,0-3-1196,0-2 0,0-2-1035,0-4 1561,7-7 0,-4-1-86,7-7 824,-7-7 0,8 2 0,-6-8-46,-2-3 314,-1-2 0,-2-1 1,1-2-1,3-2 123,1-3 1,-1-1 0,-4-2 0,0-1 105,0 1 1,5 0 0,0-2 0,0-1-219,1-2 0,-2-2 0,5 4 0,1-3-325,-2-3 1,5 1 0,-3-2 0,3 5-55,1 3 1,-4 4 0,0 1-1,-1 3 180,0 2 0,4 7 657,-4 4-424,-2 7 1,1-4 0,-3 9 1011,4 3-830,-2 3 1,6 2 0,-5-1 929,0 3-888,5 1 0,-5 3 0,5 2 1,-2 3 142,-1 1 1,-2-1-1,2 5 1,-4 3-148,1 2 0,-6-3 1,4 6-1,-3-2-68,-2 2 1,0-2 0,0 6 0,0-3-174,0-2 1,0 2 0,0-1 0,0-3-399,0-5 0,0 0 0,0-7 0,0-1-4022,0-2 2424,0-8 1,8-3-1,7-10 1923,7-4 0,6-11 0,1-3 0</inkml:trace>
  <inkml:trace contextRef="#ctx0" brushRef="#br0">16350 872 10750,'0'14'795,"0"7"0,0 4 1,0 4 517,0 5-990,-6 9 0,3 8 1,-6 4 88,3-2 1,1-6-1,5 2 1,0-4-69,0-1 0,7-7 1,2-3-1,4-3-99,2-2 0,-1-7 0,1-2 0,0-6-178,-1-4 0,1 1 0,-1-6 1,1-1-792,-1-3 0,1-1 0,-2-1-2781,-3-4 2668,3-3 0,-7-7 0,4 0-1589,-5 1 2426,-4-1 0,-7-6 0,-2-1 0</inkml:trace>
  <inkml:trace contextRef="#ctx0" brushRef="#br0">16117 1105 7626,'-8'0'3431,"2"0"0,20 0-2602,10 0-764,4 0 0,16 0 0,-2 0 0,6 0-616,4 0 1,0 0 0,3 0-1,-3 0-277,-2 0 1,-2 0 0,-7 0 0,-5 0-1012,-7 0 1839,-16 0 0,0-7 0,-13-1 0</inkml:trace>
  <inkml:trace contextRef="#ctx0" brushRef="#br0">17909 770 7626,'-15'-10'0,"1"0"0,-1 6 0,1-5 580,-1 3-346,-6 1 1,3 5 0,-4 0 397,0 0-459,-3 7 0,4 1 0,-5 8 23,1 3-75,8 4 0,-4 8 0,6 1 1,0 4 210,1 1 0,6-5 0,3 4 0,3-2 140,2 0 1,0-2 0,2-6-1,3-3 113,4-2 0,0 0 0,0-3 0,3 1-161,1-1 1,-4-2 0,1-1-1,1-1-340,2 1 0,2 4 0,-1 1-185,1-3 0,-5 0 0,-2-3-1214,-2 1 917,-1-1 0,0 1 0,0-1-1425,-2 1 1361,-8 0 0,-3-6 0,-6 1 1,-1 0 75,0-2 0,-4 3 1,0-6-1,-1-2 230,-1-1 0,5-2 1,-4 0-1,4-2-123,2-3 0,1-8 0,3-8 0,5-1-437,4-4 716,1-2 0,6-1 0,2 0 0</inkml:trace>
  <inkml:trace contextRef="#ctx0" brushRef="#br0">18317 682 11668,'-10'20'812,"0"-1"0,7 7 1,-3 0-1,1 6-330,0 7 1,0 3 0,5 2 285,0 0-536,0-1 1,0-4-1,0-1 384,0-3-435,0-1 0,2-5 1,1 0 114,2 1-188,0-1 0,-5-2 0,0-1 0,0-3-131,0-2 0,0 3 0,0-5 0,0-1-1045,0-2 1,0-6 0,-2-2-864,-3-1 1,4-4 0,-6-8 1930,1-5 0,-3-9 0,-5-4 0</inkml:trace>
  <inkml:trace contextRef="#ctx0" brushRef="#br0">18025 945 7626,'-14'0'0,"-1"0"821,1 0 1,4 0 79,0 0 0,9 0 1,2 0-713,12 0 1,8 0 0,10 0-1,3 0-714,5 0 1,3 0-1,0-2 1,-2-3 524,-1-5 0,0-3 0,5-1 0</inkml:trace>
  <inkml:trace contextRef="#ctx0" brushRef="#br0">18958 828 8209,'-10'-5'0,"0"-1"424,-1-2 1,-2 0-52,-2-2-173,7 3 1,-5 7 0,4 2 96,-4 3 1,0 5 0,1 7 1085,3 3-903,-1 6 1,-5 1 0,1 7 1099,-1-1-1264,7 4 1,-5 0 0,4 7 0,-3-1 7,2 1 0,-1 0 0,6 0 0,2-1-421,1 1 0,2-2 0,0-3 0,0-5-68,0-3 1,5-9 0,2-2 0,1-6-137,3-4 0,4-4 1,3-6-1,1 0 115,-1 0 1,3-6 0,-2-4 0,-1-3 256,-2-1 0,-1-7 0,1-4-375,3-2 225,-9-2 1,8 0-1,-12-2 1,1-1-82,-1-2 0,4-7 1,-5 2-268,-2-3 239,5 5 0,-6-5 1,3 3-1,-2-3 52,2-2 0,-4 7 0,4 3 1,-3 3 255,-2 2 0,0 2 243,0 2 1,2 11-237,2 9 1,-2 11-1,3 7 370,-4 5-341,-1 8 1,0-3-1,0 7 1024,0 4-871,0-3 0,0 5 1,0-5 1130,0 2-1137,0-2 0,0 10 1,0-7-1,0-2-60,0-1 0,0 3 1,0 0-1,-1-2-201,-4-1 0,3-2 1,-2 2-1,2 0-709,2-2 1,0-3 0,0-12-1944,0 1 1,2-9 539,2-6 0,3-8 0,4-10 2070,-1-1 0,0-13 0,4 1 0</inkml:trace>
  <inkml:trace contextRef="#ctx0" brushRef="#br0">19409 668 7626,'0'-7'1016,"0"7"0,0 7 0,0 9 0,2 3-116,3 6 0,-4 4 0,4 5 1,-3 5-68,-2 3 1,0 6 0,0 3 530,0 0-1042,0-4 1,1-1 0,3-9 66,0-2-452,1 6 0,-5-10 0,0 3 0,0-5-549,0-5 1,0-3-1,0-6 1,-1-2-2848,-4-4 1,2-2 3458,-7-7 0,0-7 0,-4-1 0</inkml:trace>
  <inkml:trace contextRef="#ctx0" brushRef="#br0">19074 988 7653,'8'0'1233,"-1"0"0,-6 0 1,6 0-1,7 0-1005,9 0 1,6 0-1,4 0 1,4 0-1247,5 0 1,0 0 0,10-1 1017,-2-4 0,-2 3 0,-4-4 0</inkml:trace>
  <inkml:trace contextRef="#ctx0" brushRef="#br0">20006 1440 6884,'-14'14'2702,"6"-4"-1417,3 0-473,3-7 8,2 4-602,7-7 0,1-2 1,6-3-1,1-5 37,0-3 0,-1-1 0,2-2 0,2-2 24,2-1 1,-3-6 0,-5 4 0,-4-1-109,-2-4 0,4-2 1,-4-1-1,1-2-115,-1-3 1,-1-3-1,-5-7 1,0 2-278,0 3 0,-1-1 1,-3 6-1,-2 2-297,-2 1 0,0 8 0,-4 4-66,3 3 454,-1 7 1,-5 3 0,1 6 0,-1 2 58,1 2 1,-6 9 0,1 8 0,1 2 268,2 3 1,1 1 0,1 4 817,-1 3-692,7-3 1,-3 9 0,6-4 0,2 1 56,1 4 0,2-1 0,0 1 0,0-2-300,0 1 0,2 0 0,1-1 0,3-3-57,2 0 0,-3-11 1,5 5-1,3-5-54,5-2 1,0-8-1,6-10 1,2-4-25,1-1 0,7 0 0,2-3 36,1-7 39,-5 0 1,9-12 0,-7 2-313,-2-4 210,-1-3 0,-8 2 0,-4 1 1,-3-2-56,-1-1 1,-2-7 0,-2 0-89,-1 1 216,-7 3 1,4 0-1,-6 0 1,2-3 89,2-1 0,0 5 0,-5 5 0,0 0-84,0 1 0,2-3 0,1 7-47,2 1 1,5 6 0,-4 4 24,2 2 1,-5 8 0,2 7 0,-2 4 309,2 2 1,-3 6 0,3 3 1190,-4 4-1113,-1 1 1,0 0-1,0 2 947,0 3-997,0-4 0,0 8 0,-1-6 134,-4 2-384,3 0 1,-6 0 0,5 0-1,-2-2-173,2-1 1,1-7-1,2-1 1,0-2-869,0-3 0,0-2-432,0-1 1,2-7 1076,3-3 1,1-10 0,6-5 0,-4-3 333,-2-2 1,-1-4 0,-5-2 0,2-2-57,2-3 0,-2-3 0,3-3 0,-2-2 87,2 2 1,-3-4-1,4 0 1,-1 1-52,0-1 0,1-3 0,-1 4 0,3-1 24,0 0 0,5 2 0,-5 7 0,2 1 254,0 2 1,-1 11 0,4-2-1,-1 4 81,-3 3 0,1 3 0,5 10-44,-1 5 0,1 7 0,-2 4 0,-2 0 8,-1 0 1,-5 5-1,3-1 1,0 2-89,0 2 0,-5 2 0,2 1 1,-3 2-125,-2-1 1,0 2-1,0-1 1,0-1-16,0-2 0,0-2 1,-2 0-396,-3 0 193,4-6 1,-6-1-782,7-2-436,-6-4 847,4-2 0,-3-9 0,8-10 1,2-4 204,-1-4 1,-1-7-1,0-1 1,2-1 61,-2-4 1,-1 0-1,-1 0 1,3 0-47,0-5 1,1 2 0,-5-5 0,2 2-2,3-2 0,-4 3 0,4-5 0,-2 2 186,2 0 1,-1 0 0,4 7 0,0 1 10,0 2 0,-3 6 0,4 0 76,3 7 37,1-2 1,1 11 0,-1-1 50,-3 6 1,1 5-1,-4 7 1016,1-1-745,-5 8 0,5-5 1,-5 8-1,2 2 169,-2 5 1,4-1 0,-1 5 0,1-2-328,-1 0 0,4 5 1,-3-5-1,1 0-168,3 1 1,-3-6 0,2 2-1,-1-5-78,0 0 1,2-5 0,-5-2 0,2-4-20,4-5 1,1 1 0,1-6 0,1-2 143,-1-1 1,3-7 0,0-2-167,3-1 74,6-1 0,-8-11 0,4-1-247,-1-2 183,5 6 0,-8-11 0,5 2-131,-2-6 98,-2 1 0,-4-4 0,-1 4 0,1-2-33,-1-1 1,-6-4 0,-3 4 0,-3 1 127,-2 2 0,0 2 1,0 2-1,0 1-84,0 2 1,-2 7 0,-1 1 0,-3 5 42,-3 0 1,5 4-1,-6 2 106,-1 4 1,-2 2 0,-2 4 946,0 5-730,1 3 0,4 6 0,1 2 1,-3 2 364,-1 3 1,4 1-1,-1 2 1,-2 1-194,0-1 1,2 5 0,2 0 0,0 0-238,0 1 1,4-2-1,-1 4 1,4 0-92,1 0 0,0-6 1,1 0-1,4-7-149,5-3 0,8-1 0,3-7 0,0-4-139,0-4 0,5-3 1,0-2-1,4 0-140,4 0 0,2-7 1,-2-2-1,3-6-281,1-4 0,2-2 1,-6-5-1,-2 1 133,-1-1 0,-7-1 0,-1-2 31,-2 0 340,-2 0 0,-6-5 1,-3 0-1,-3 0 77,-1-2 1,-4 0 0,3-3 0,-2 6 100,2 2 0,-4-2 0,4 3 1,-3 2 120,-2 1 1,1 6 0,3 1 210,0 4 1,1 9-82,-5 7 0,0 9 0,-1 8 0,-3 4 280,0 2 1,-6 6 0,3 7 0,1-1 64,-1 1 0,-2 3 0,2-4 0,1 1-435,-1 0 0,1 3 1,3-4-1,-2 2-145,2 4 0,-1-6 0,1 1-753,-2 0 550,0-6 0,5 6 0,0-8-1227,0-4 691,0-3 1,2-8-1,1-2-576,2-1 0,6-9 920,-1-1 1,-2-11 0,0-8-1,0-1 72,0-1 0,-4-1 0,2-8 0,-1 1 13,0 0 1,5 0-1,-6-2 1,1-1 133,2-2 1,-6-2 0,6 4 0,-2-2 113,0 2 1,4-1 0,-2 1-1,1-2-7,3 2 1,-3 1-1,2 3-320,1 4 206,2-4 0,-3 12 0,0-3 0,-1 3-2,0 1 0,3 5 1,-2 2 118,3 2 1,-3 1-1,0 5 86,1 0 1,0 2 0,1 1-1,-4 3 164,-2 2 1,5 2 0,-2 5 0,-1-1 103,-4 1 0,3 1 1,-2 2-1,-2 3-15,-1 1 0,-2 3 1,0 4-1,0 0-86,0 0 1,0 0 0,0 2-14,0 3-253,0-3 1,0 4 0,0-5 0,0-1-337,0 0 1,0 0 0,0-2 0,0-2-1045,0-6 1,0-3-1,1-1-339,4-1 1,3-5 0,7-5 1697,-1-2 0,1-15 0,-1-3 0</inkml:trace>
  <inkml:trace contextRef="#ctx0" brushRef="#br0">22687 828 8268,'0'-8'3472,"0"14"1,1 14-3001,4 6 0,-3 3 0,3 0 0,-4 2 80,-1 3 1,0-2 0,0 7 0,0 0 40,0-2 1,0 5 0,0-5 0,0 1-169,0-4 1,0-4 0,0-2-141,0-4-143,-6 4 1,4-12 550,-3 3-7135,4-3 4282,1-7 0,0-5 2160,0-8 0,0-11 0,0-8 0</inkml:trace>
  <inkml:trace contextRef="#ctx0" brushRef="#br0">22424 1076 9178,'-14'0'0,"-1"0"1084,1 0 1,9 0-397,10 0 0,4-2 0,16-1 0,2-4-585,6-1 0,-7 3 0,3-3 0,-2 0-338,1 0 0,1 0 1,0-3-1,0 1-622,0-1 0,0 3 0,0-2 1,1-1 856,-1-2 0,0-2 0,0 0 0</inkml:trace>
  <inkml:trace contextRef="#ctx0" brushRef="#br0">2235 3115 11582,'15'0'1480,"0"0"0,-1 0 0,1 0-895,-1 0 0,6 0 1,1 0-1,1-1-395,4-4 1,2 3 0,1-4-587,0-1 358,0 6 1,-4-6 0,-3 7-336,-1 0 321,-1-6 0,-1 4 0,0-3-509,-1 4 256,-2-6 0,-1 5 1,0-4-1,-1 1 23,1 0 0,4-4 0,1 4 0,-1 0 814,2-2 1,-5 6-1,4-4 367,-4 3 1,-2 2 0,1 0-12,0 0 1,-6 0-1,1 0-480,1 0 0,2 0 0,2 0-491,-1 0 1,1 0 0,0 0 0,-1 0-443,1 0 0,-6 0 1,1 0-428,1 0 698,2-6 1,-3 4 0,0-3 13,1 4 178,-4 1 0,1-5 0,-5-2 129,2-1 1,0 3-1,-5-4-107,0-3 0,0 4 1,-2 0-282,-3 2 1,-3-4-1,-5 3 1,0 1-287,-1 0 0,2-4 1,-7 5-1,3 0 242,1-1 1,-1 4 0,-2-3 0,-3 2 403,-2-2 1,6 3-1,-4-2 878,-1 2-646,6 2 1,-5 0 911,7 0-706,6 6 1,-4-2 305,7 5-511,7-5 0,8 2 0,8-6 1,3 0 60,1 0 0,3 0 0,2 0 1,-1 2-172,-2 3 0,-6-4 0,1 6 0,-4-1-92,-5 4 0,3-2 0,-5 2 0,0 1-377,-3 2 1,1 6 0,-1 1 0,-2-2-1757,-1-2 0,-2-2 1,0 1 2062,0 0 0,6-1 0,2 1 0</inkml:trace>
  <inkml:trace contextRef="#ctx0" brushRef="#br0">4100 2838 9182,'-6'-8'2082,"4"3"0,-5 10-1381,1 5 0,4 8 1,-3 3-1,4 2-206,1 2 0,0 5 1,0 2-1,0 4-208,0 1 0,0 2 1,0 4-1,0 1-166,0 0 0,1-1 1,3 0-1,1-5-64,-2-4 0,3-4 1,-1-6-911,-2-5 205,-1-3-2236,4-8 1563,-4-1 0,5-9 0,-9-3-692,-3-4 1,-1-4 2012,-4-2 0,-10-6 0,4-1 0</inkml:trace>
  <inkml:trace contextRef="#ctx0" brushRef="#br0">3692 2853 14247,'15'0'0,"-1"0"1009,1 0 0,7 0 1,6 2-1,6 1-352,3 2 1,-3 0-1,5-5 1,1 0-915,3 0 1,-5 0-1,1 0 1,2 0-1097,1 0 0,-5-5 1,-3-2-1,-3-1-577,-2-3 0,0 3 1,-1-2 1929,-4-1 0,3-2 0,-4-2 0</inkml:trace>
  <inkml:trace contextRef="#ctx0" brushRef="#br0">4639 2693 8751,'-13'-2'0,"2"-1"1553,1-2 1,7-1-784,-2 1 1,3 5 0,2 0 34,0 8 1,2 5 0,1 3 0,2 2 156,-2 1 0,0 7 0,1 0 1378,1 6-1721,-1-1 1,-2 11 0,1-1-1,2 4-36,-2 4 1,-1 1 0,0-3 0,1 1-724,2-1 1,-1 3-1,-4-1 1,0-2-559,0-2 0,0-1 0,0-2 0,0-3-1074,0-5 0,0-10-240,0-5 1,0-10 1460,0-9 1,0-9 0,0-8 322,0-3 195,0 1 1,0-1 0,0-1 370,0-1-314,0 4 1,0-10-1,0 4 86,0-3-28,0-3 1,5 1 0,2-1 0,1-3 226,3-1 1,-3 5 0,2 5 0,1-1-2,2 3 1,-3-2 0,0 7-1,1 6 58,2 3 1,2 3 0,-1 5 0,1 3-127,-1 7 1,1 1 0,-1 14 0,1-1-88,0-1 1,-2 7-1,-2-4 1,-3 0-71,-2 2 1,6-1-1,-4 2-236,0 0 95,5 1 0,-7-6 0,6-2 0,-3 1-72,3 0 1,1-5-1,1 1 1,1-3 106,-1-1 0,6-2 0,1-2 0,1-3 64,4-1 0,2-2 1,1-5-1,0-2-153,0-3 0,4-3 1,-3-7-1,-2 1-136,-1-1 0,-4-4 0,0-2 1,-1 0 32,1 0 1,-5-5 0,0 3 0,-5-1 194,-4 0 1,-4-1 0,3-2 0,-1 1-21,-4 2 0,-3 1 0,-3-3-448,-2 2 373,-6 6 0,2-8 0,-5 8-629,-1 5 520,7-1 1,-5 7 0,4-2-343,-4 4 570,-2-3 1,1 6 0,-1-1 358,0 6 1,6 0 0,1 7 0,-1 0 392,1-2 1,5 6 0,-2-1-1,2 5-125,-2 0 0,4 3 0,-4 0 1,3 2-155,2 2 1,0 3 0,0 3 0,0 1-283,0 2 1,0 5-1,0-5 1,2-2-299,3-1 1,-2-2-1,7 0-223,1 1 254,2-8 0,6-1 0,1-8-1681,-3-3 1185,6-4 1,-5-6 0,5-1 0,-1-6-1033,1-7 1,-4-3-1,4-7-1838,-2-2 2824,5-1 0,-10-2 1,5 0-1,-1-1-111,-1 1 1,0 0-1,-6 0 1,-1 1 724,-3 4 0,-1-2 0,4 5 0,-2-1 0,1-4 0,-3 3 0,0 0 0,-1 1 29,-4-1 1,3 4 0,-1-4 0,0 2 607,1 3 0,-4 0 0,3 1 981,-3-3-1120,4 7 1,-4 5 746,2 3-939,-2 4 0,-2 1 0,0 9 775,0 4-681,0 2 0,0 4 0,2 2 1622,3 2-1541,-4 1 1,6 5 0,-7 0 0,0 2 381,0 3 1,0-3 0,0 5 0,0-2-423,0 0 1,0 0 0,0-4 0,0 3-474,0 1 1,0 0-1,0-7 1,0-1-894,0-2 0,0-1 0,1 0 1,2-7-3426,2-5 3092,0-8 1054,2 4 1,-6-9 0,4-3-1,-3-6 7,-2-7 0,0 0 0,0-6 0,0-2-254,0-1 0,0-2 0,0 0 1,0-1 179,0 1 0,0 0 0,0 0 0,1 0 539,4 0 1,-2-5 0,6 0-1,-1 1 368,0 3 0,1 5 0,6 1 0,-2 0-250,-3 1 0,3 2 0,-4 8 0,4 2-1330,2 1 1,-1 7 0,1-2 0,0 3-1757,-1 2 2700,1 0 0,6 13 0,1 4 0</inkml:trace>
  <inkml:trace contextRef="#ctx0" brushRef="#br0">6270 3479 7597,'0'8'2226,"0"-1"-1731,0-7-107,0 0 285,7 0-524,-6 0 0,12 0 0,-3 0 0,3-2 1,2-3-1,-1-4 14,1-4 0,-1-2 1,1-1-1,-2-2-170,-3-1 0,3-7 0,-5 3-288,0 1 170,-2-6 38,-6 5 1,0-6 0,0 0 0,0 2 194,0 2 1,-1 1 19,-4 10 1,-5-4 0,-8 10 0,-1 0 510,1 3-526,2 3 0,-4 9 0,1 2 0,1 6 227,2 4 0,1 4 0,2 4 0,2-1 229,1-1 0,7 4 1,-2 5-1,4-2 84,1-1 0,0-2 0,0 0 230,0 0-678,6 0 1,-3-1 0,7-2 27,1-2-190,2-6 144,8 9-1,-4-10-1017,10 4 308,-11-13 0,12-2 1,-4-6-1,4 0-1155,1 0 1,-2-8 0,-1-6 1677,-2-9 0,-6-11 0,3-3 0</inkml:trace>
  <inkml:trace contextRef="#ctx0" brushRef="#br0">8018 2955 7801,'-5'10'4888,"1"-1"-4186,-1-5 1,6 9 0,3-4 0,0 6 157,0 4 1,4 4 0,0 6 55,0 0-811,5 7 0,-10-5 0,5 4 0,-1-1-92,-4 0 1,-1 5 0,-2-7-1,0-2-298,0-5 0,0-7 0,0 2 0,-2-6-2174,-3-4 1,2-7 2458,-7-13 0,7-6 0,-4-13 0</inkml:trace>
  <inkml:trace contextRef="#ctx0" brushRef="#br0">8149 2780 7755,'0'-14'107,"0"-1"1,2 7-837,3 3 729,3 3 0,13 2 0,2 0 0</inkml:trace>
  <inkml:trace contextRef="#ctx0" brushRef="#br0">8834 2955 8409,'0'-15'0,"0"1"0,0-1 916,0 1 0,-5-2 0,-1-1 0,-1 1-633,1 3 0,-6 3 0,3 1-305,-4 4 0,-2 3 1,-1 6-1,-2 4-97,-1 6 1,-5 10 0,2-1 0,1 1 281,0 1 1,7-3-1,6 4 184,1-1-252,2-8 1,5 9 0,2-5 612,3 2-436,3-5 0,7 8 0,-1-7 779,1-1-799,6 5 0,-3-6 0,4 8 0,1-1 113,-1-1 0,-2-1 1,3-4-1,-2 1-129,-4-1 0,4 3 0,-1-1 0,-4-2-151,-5-2 1,1-2 0,-7 1 0,-2-1-267,-2 1 0,-9-5 0,-5-1 1,-6 3-493,-4 1 1,-1 0 0,-5-2-1,1-3 71,4-1 0,-3-3 0,4-4-780,0 0 1072,-4 0 1,11-6 0,-4-4-1177,4-3 1114,1-8 0,1 0 0,-1-5 372,1 2 0,-1-7 0,1-6 0</inkml:trace>
  <inkml:trace contextRef="#ctx0" brushRef="#br0">10917 2824 7597,'-2'13'2530,"-2"-3"0,0-4-1730,-5-6-666,5 0 1,-4-5 0,5-1 711,-2-2-627,-6 4 0,8-7 0,-7 6 0,-1 0 52,-2-1 1,-2 4 0,0-3 0,1 4 116,-1 1 0,1 6 0,-1 6 0,-1 5-39,-3 8 0,2 4 0,0 5 0,4 5-223,3 3 0,7 1 1,-2-1-1,3-1-258,2-2 0,0-7 0,2 2 0,3-3-294,4-2 1,4-8 0,2-5-404,0-4 613,-1-3 1,1-1 0,-1-3-481,1-3 566,-1-9 0,1-1 0,-1-6-154,1-1 169,-7-6 0,3 3 0,-4-6-247,1-2 260,-5-1 1,5-3 0,-4 1-1,0 0-58,0 0 1,-3 3 0,1-1 0,1-4 56,2 0 0,0 5 0,-5 2 1,0-2 111,0-1 0,0 4 0,0 3 1,0 4 383,0 2 1,-2 6 110,-3 3 0,4 5 1,-4 5-129,3 4 1,2 6-1,0 4 382,0 6-561,0-4 0,0 8 1,2-2-1,1 6 56,2-1 0,0-1 0,-5-2-321,0 0-172,0 0 0,0 0 0,0 0 1,-2 1-735,-3-1 1,2-5 0,-5-1 0,0-2-2996,0-3 3969,5-9 0,-10 4 0,5-5 0</inkml:trace>
  <inkml:trace contextRef="#ctx0" brushRef="#br0">12505 2620 8116,'-2'-15'0,"-1"1"0,-2-1 0,0 1 573,-1-1 0,2-1 0,-5-2-582,-3-1 1,4-1 0,-1 7-1,-1 2-11,2 1 1,-10 7 0,3 0 0,-1 6 159,0 7 0,-3 3 1,-1 3-1,2 2 466,2 1 0,0 7 0,0-2 866,1 4-1125,-2-6 1,10 6 0,-4-4 582,1 4-747,7-6 0,-4 6 1,7-5-1,0 1-172,0 0 0,0-6 0,2 1 1,3-2-101,4-3 1,9-6-1,2-3 1,-1-3-10,2-2 0,-3-2 1,5-3-1,-2-4 13,-4-4 1,0-2 0,-3 0 0,1-1 140,-1-3 1,-4 3 0,-2-5 0,0 1-101,0 1 0,-3-6 0,3 4 0,-1 0-71,-4 0 1,-1 0-1,-2 3 1,1-1-276,4 1 0,-3 7 222,3 1 680,-4 7-368,-1 9 0,0 6 0,0 12 1255,0 2-901,0 1 1,0 7 0,0 0 0,0 0 165,0 2 0,0-4 0,0 7 0,0 0-155,0-2 1,0 5-1,0-3 1,0 3-181,0 2 1,0-2 0,0-1 0,0-4-421,0-2 1,0 1 0,0-5 0,0-2-4017,0-6 2631,0-6 1,0-10 0,2-9-2239,3-11 2642,-4-8 0,11-8 1072,-8 0 0,8-7 0,-4-1 0</inkml:trace>
  <inkml:trace contextRef="#ctx0" brushRef="#br0">12913 2503 7597,'-15'0'4710,"7"0"-3627,1 7 0,14-4 0,4 5 1,5-1-280,4-4 0,6-2 1,-2-1-1,5 0-470,5 0 0,-3 0 0,3 0 0,-3-1-248,-2-4 0,0 3 0,-2-4 0,-2 1-202,-6 0 1,-8-1-109,-1 1 69,-7 3-589,4-4 562,-7-1 1,-7 6 0,-2-6-1370,-4 1 1198,-2 4 0,-4-4 0,-2 6 0,-2 0-79,-3 0 0,-1 0 1,-2 1-1,-1 4 315,1 5 1,0 4 0,0 4 0,0 2 200,0-3 1,4 6-1,3 0 1,1 1 187,3 0 1,3-4 0,6 2-1,4-1 181,3-3 1,2-2 0,2-1-194,3 0 1,8-6 0,6-1 0,0-1-77,3-4 0,0-1 0,6-1-107,-4 4-56,3-3 0,-4 4 0,5-6 1,-2 2 20,-2 3 1,-5-2-1,4 7 388,-2 1-286,5-4 1,-10 5-1,3-2 1,-2 3 112,-3 2 1,1 4-1,-2 2 1,-4 0 203,-4 0 1,-1 4 0,-1-6 0,2 0-279,-2 2 0,-3-3 0,-3 5 0,-4-2-564,-1-3 0,-3 3 0,-7 0 0,-3 0-856,-2 0 0,-1-2 0,-4-3 1,3 1 508,0-3 0,1 4 1,-5-10-1,1 0 188,4-3 0,1-5 0,6-5-201,-3-4 550,1-11 1,9-3 0,2-6-1223,1 0 879,3-6 0,-1-3 1,0-4 533,2 3 0,8-9 0,3 3 0</inkml:trace>
  <inkml:trace contextRef="#ctx0" brushRef="#br0">13903 2401 7597,'-14'-6'1738,"-1"4"-812,0-3 1,1 4 0,1 2-694,3 4 1,-1-1 0,4 4-86,-1-2-37,5 5 0,-3-2 167,6 5-155,0-6 1,1 4-1,4-8 1,5 0 90,3-3 0,3-1 0,2-1 1,3-4 23,1-5 1,1 2 0,3-2 0,-2-1-32,2-2 0,-5 3 1,-1 2-1,-4 0 751,-2 0-724,1 5 0,-7-1 0,-3 13 1,-5 8-121,-5 9 0,-5 2 0,-7 11 0,-5 1 219,0 2 0,2 7 0,-4-1 227,-2-1-368,-1 5 0,2-5 0,1 6-108,-2 2-49,-1-4 1,-2-1-1,-1-6-152,1-1 99,0-6 1,7 4-1,4-7 1,5-3-162,3-5 0,8-7-673,2-9 0,2-4-277,8-6 1,-2-6-1,3-4-395,-1-3 0,-2-3 0,3-2 1524,-1-1 0,6-1 0,7 6 0</inkml:trace>
  <inkml:trace contextRef="#ctx0" brushRef="#br0">14224 3042 7597,'-15'-8'1125,"0"2"-302,1 6 0,6 1 0,1 4 1,2 5-247,1 3 1,-6 3 0,3 2 0,1 3-467,-1 2 0,-2-6 1,4 4-318,2 1 129,1-6 0,2 5 1,2-7-264,3 1 0,-2-7 0,6-3-534,3-4 710,1-7 0,6 3 1,-1-7-1,-3-1 188,-4-2 0,-1-2 0,3 1 0,-2-1 108,-1 0 0,-7 1 1,2-1-134,-4 1 0,-1-1 0,-1 1-474,-4-1 1,2 5 0,-7 2 0,-1 0 474,-2 0 0,-8-2 0,-2-4 0</inkml:trace>
  <inkml:trace contextRef="#ctx0" brushRef="#br0">15753 2693 7597,'0'-15'653,"0"1"0,0 4 88,0 0 1,0 5 68,0-4 229,0 5-292,0-2 1,0 17 0,0 4-167,0 1 1,0 5 0,0 0 0,0 3-141,0 7 1,0 1 0,0 9-1,0 3-201,0 1 0,0-3 0,-2 8 1,-1-1-192,-2-1 0,0 4 1,5-7-1,0-2-230,0-1 0,-1-5 1,-2-2-1147,-2-4 807,0 2 0,3-17-927,-3 3 844,4-3 0,-6-9 370,7-7 0,0-2 0,-1-7 0,-3-4 107,0-5 1,-1 0 0,5-6 0,0-2 20,0-2 0,0-1 0,0 0 1,0-2 85,0-3 1,-2 2 0,-1-5 0,-2 1 75,2 4 1,1-1 0,2 1 0,0-4 43,0-1 1,5 5 0,0-2 0,0 3 11,1 2 1,2 0 0,7 1 0,-1 2 4,1 2 1,0 6 0,-1 0-1,2 5 65,4 4 1,-4 1 0,5-2 298,0 5-306,-5 3 0,5 2 0,-6 0 0,-1 0 122,1 0 1,0 2-1,-1 3 1,-1 5 89,-3 3 0,1 6 1,-6 2-1,-2 2-132,-1 3 0,-2 1 1,-2 2-1,-3 0-131,-4 1 1,-4-6 0,-2-2 0,1 1-356,-1 0 1,-1-5 0,-2 3 0,-1-2-90,1 1 1,-3-6 0,0-4-1145,-2 1 1082,5-4 1,-4 1-1,4-5-1220,-2 2 1245,1 0 1,6-7 0,2-3-1607,1-5 1326,7-2 1,-4-5 0,7-2 635,0-5 0,7-4 0,1-1 0</inkml:trace>
  <inkml:trace contextRef="#ctx0" brushRef="#br0">16307 2562 7849,'-13'1'2240,"3"4"-1614,5 5 1,3 9 0,2 7 0,0 5-15,0 3 1,0 6-1,0 1 1,2 4-109,3 4 0,-3-4 1,2-5-1,0 1-262,0-5 0,-2-4 0,3-5 1,-3-1-462,-2-1 0,0-8 0,0 3 1,0-4-1208,0-1 1,0-6 67,0 1 1,0-8 1235,0-2 0,0-7 0,0-9 1,0-2 104,0-1 0,0-7 0,0 2 0,0-2 206,0 1 0,1-2 1,2 3-1,2-6 392,-1-4 1,-1 9 0,0-5-1,2 3-277,-2-1 1,4-1 0,-1 0-1,2 2-421,3 2 0,-2-1 1,0 5-1,3 0-2303,1 0 1,1 2 2419,1 4 0,6 7 0,1 2 0</inkml:trace>
  <inkml:trace contextRef="#ctx0" brushRef="#br0">16947 2649 7597,'-14'-13'85,"-1"3"0,6-1 0,-1 5 1077,-1-3 0,-2 1-872,-2-1 1,1 4 0,-1 10 239,0 4-349,1 11 0,-1-1 1,1 9 1072,-1 3-914,-6 7 1,7-5-1,-3 6 1,6 1 190,0 2 1,3-1 0,-1-1 0,3 1-354,3-6 1,3 2 0,3-3 0,3-1-357,3-3 1,2-2 0,7-4-1,1-4-199,-1-4 1,0-8 0,0-3 0,1-4-66,-1-1 0,3-1 1,-2-4-1,1-5 298,1-3 0,-5-6 1,3-2-1,-4-2 150,-5-3 0,3-1 0,-5-2 0,0 0 131,-3-1 0,-4 1 1,-1 0 137,0 0-233,0-7 0,0 6 0,0-6 0,0 2-519,0 0 0,-5-2 0,0 4 0,2-2-1054,2 2 1,1 1 1530,0 2 0,-7 0 0,-1-1 0</inkml:trace>
  <inkml:trace contextRef="#ctx0" brushRef="#br0">17297 2445 8199,'0'-14'1548,"0"7"0,0 7-1027,0 8 1,0 12 0,0 5 0,0 6-70,0 3 1,0 7 0,0-2 0,0 4 200,0 6 1,0-4-1,0 4 1,-2-2-295,-2 1 0,2-3 0,-4 4-632,-1-4 232,5-7 0,-6 2 0,5-6-656,-2-2 499,0-1 1,1-3 0,-1-4-523,1-5 1,4-9 0,5-5 120,5-3 1,1-9-1,-1-3 1,-3-4 397,-1-6 0,-4 3 0,2-6 0,-2 0 144,-2 1 0,0-3 1,0-4-1,0 0 52,0 0 1,2 0 0,1 0 0,2 0 48,-2-1 1,-1 1 0,-1 0 0,3 0-11,0 0 1,6 1 0,-3 2 64,1 2-122,-5 0 1,10 1 0,-5 4 151,0 3-78,5 8 1,-5-4-1,7 7 1,-1 2 140,1 1 1,-1 4 0,1 3 0,-1 6 141,1 7 0,0-2 1,-1 5-1,1-1 152,-1-1 0,-1 7 0,-1-3 0,-3 1 31,3 0 0,-6 1 1,-1 4-1,-3 0-268,-2 0 1,0 0-1,-2 0 1,-3 0-466,-5 1 1,-9-1 0,-5 0 0,-4-2-287,-1-2 1,-5 0 0,-2-3-1,1-1-860,-1 0 0,4-4 0,6-7-891,2-5 1707,-1-3 1,3-2 0,2-4-1,4-5-368,2-11 0,4-6 914,0-3 0,-6-6 0,-7-3 0</inkml:trace>
  <inkml:trace contextRef="#ctx0" brushRef="#br0">18142 2707 7694,'-7'-14'257,"6"4"1,-6 2 0,3 0 3,-1 0 1,-5 3 0,3-3-14,-1 1 0,-1-2 0,-4 2-67,3-1 1,-3 5-1,3-2 1,-3 3 104,-1 2 0,-1 7 0,-1 3 0,-2 4 42,-1 6 1,-1 2 0,6 9 0,-1 1 97,1 2 1,-1 7 0,2-2 0,4 1-77,4-1 1,-2 3-1,2-5-202,2 0-140,1 6 1,7-18 0,2 5 0,1-5-133,3-2 0,2-2 0,2-6-496,-1-1 472,1-6 0,-1-1 1,1-7-1,0 0-21,-1 0 1,1-2 0,-1-3 0,1-4 187,-1-4 1,1-8-1,0-4 1,-1-2 16,1-2 0,-2-5 0,-2-2 0,-3-1-22,-1-4 1,2 4 0,-4 0 0,-2 0 16,-1 0 1,-2-1-1,0-1 1,0 5-13,0 4 1,-2 2 0,-1 4 198,-2 5-52,0 2 1,-1 11 23,-4 6 0,4 6 0,1 9 0,3 1 167,2 4 1,0 2 0,0 7 0,0 0 64,0 1 0,2-1 1,1 1-1,2 3-108,-2 1 1,-1 1 0,-2-2 0,0 1-189,0-2 1,0 1-1,0-1 1,-2 2-317,-3-2 0,4-1 1,-4-3-1,3-4-5160,2-5 3444,0 4 0,0-15 1906,0-3 0,7-16 0,1-12 0</inkml:trace>
  <inkml:trace contextRef="#ctx0" brushRef="#br0">18448 2445 7597,'8'-6'1835,"-2"4"-1543,-6-4 1,0 12 0,0 5 1847,0 7-1479,0 5 0,0 11 0,0 1 44,0 3 0,0 0 0,0 6 0,0 0-115,0 0 1,5 4-1,0-1 1,-2-3-443,-1-4 0,-2-7 0,0 2 1,0-1-175,0 0 0,0-5 1,0-6-1,0-2-1027,0-3 1,0 3-626,0-2 728,0-6 0,5-8 1,0-11 172,-2-9 622,-1 1 0,-1-14 1,2 4-1,2-4 175,-2-1 0,-1 0 0,-2 0 0,2-2 161,3-3 0,-4 3 0,4-1 1,-2 4-20,2 4 0,-3 0 0,3-4 0,-2 2-258,2 2 0,-2 6 0,5-1 0,0 4-165,0 6 1,2 2-1,4 7 159,1 0 0,4 2 0,1 3 1,-2 4 342,-2 4 0,0 3 0,2 2 1182,1 2-1067,1 6 0,-6-9 1,1 8-1,-1-1 312,1-1 1,-5 4 0,-2-4 0,-2 1-287,-2 0 1,2-4-1,-1 2 1,-2 0-270,-1-5 0,-7 1 0,-2 0 0,-1 1-356,-3-1 0,-7-2 1,-3-1-1,0-1-429,0 1 1,-5 0 0,3-1 0,-1-1-136,0-3 0,4 1 0,-2-6 0,-1-2 195,1-1 0,4-2 0,-3-3 0,3-5 200,3-7 0,-3-8 0,10 1-632,0-6 770,-5 9 1,12-15 0,-4 9 273,3-2 0,9-9 0,1-1 0</inkml:trace>
  <inkml:trace contextRef="#ctx0" brushRef="#br0">19103 2620 8571,'-1'-15'-1055,"-4"1"2085,3 6-664,-4 8 1,6 13 0,0 8 514,0 1-490,0 3 0,0 4 0,0 1 0,0 3 413,0 1 0,0 0 0,0-5 0,0 2 83,0 3 1,1-4 0,3 4 0,0-3-532,0-2 1,-3-1 0,1-2-1,1-4-563,2-1 1,0-1-1,-5-6-5022,0 1 229,0 0 5000,0-14 0,-7-9 0,-1-15 0</inkml:trace>
  <inkml:trace contextRef="#ctx0" brushRef="#br0">19264 2372 7597,'-15'-8'-479,"0"3"479,7-3 0,15 0 0,9-6 0</inkml:trace>
  <inkml:trace contextRef="#ctx0" brushRef="#br0">19555 2489 7941,'0'-15'0,"1"2"573,4 4 1015,-3 2-1172,4 14 1,-6 2 0,0 11 1501,0 4-1462,0 3 0,0 7 0,0 2 1438,0 1-1427,0-4 0,0 7 1,0-4-1,0 1 1,0 3 0,0 1 0,0-1 0,-1-2-258,-4-3 0,3 6 1,-3-4-1,4 0-18,1-3 0,-5-3 0,0-4 1,2-1 191,1-1 0,2-12-542,0 1 0,5-11 0,2-3 0,1-9-2322,3-9 0,0-5 2480,-1-6 0,3-7 0,-5-1 0</inkml:trace>
  <inkml:trace contextRef="#ctx0" brushRef="#br0">19919 2591 7597,'-15'6'1234,"7"2"1,4 7 0,2 1-405,2 4 1,0 2-1,2 7 1,1 2-338,2 3 0,4-2 1,-4 6-1,0-3-72,2-2 1,-6 2-1,4-1 1,-3-3 15,-2-5 0,4 0 0,1-5-1326,-1 1-2423,-3-4 1,-1-5 3311,0-13 0,0-6 0,0-9 0</inkml:trace>
  <inkml:trace contextRef="#ctx0" brushRef="#br0">20065 2387 7597,'-10'-5'-322,"0"0"322,7-6 0,3 3 0,8-7 0</inkml:trace>
  <inkml:trace contextRef="#ctx0" brushRef="#br0">20371 2460 8152,'0'-15'2442,"0"1"-1890,0-1 0,1 8 0,2 9 1,2 11-65,-1 10 0,-3 6 1,-1 3-1,2 4 97,3 1 0,-4 2 1,4 3-1,-3-2 177,-2-1 1,0 0 0,0 3 0,0-1-379,0-2 1,0-7-1,0 0 1,0-4-258,0-4 1,-5-1 0,0 1-1490,2-5 534,1-2 0,2-8-990,0 1 1,0-8 0,-1-1-1,-3-6-392,-1-3 1,-4-6 2209,4-6 0,-13-6 0,2 4 0</inkml:trace>
  <inkml:trace contextRef="#ctx0" brushRef="#br0">20094 2664 7597,'-15'0'1688,"1"0"-1152,6 0 0,3 0 0,11 0 264,9 0 1,6 0-1,10-2 1,1-1-2036,2-2 0,5 0 0,-5 5 0,0 0 1235,1 0 0,3-6 0,5-3 0</inkml:trace>
  <inkml:trace contextRef="#ctx0" brushRef="#br0">20822 2547 8660,'-6'-8'1220,"-4"3"1,2 3 0,0 4 0,1 5-625,4 7 0,1 4 0,2 9 1,0 4-525,0 0 1,0 5 0,0-1-1,0 2-18,0 4-84,0-5-13,0-1 0,5-7 0,2-4 0,1-3 0,3-2 0,2-1-236,2-5 1,-1-5 0,1-8-210,-1 0 441,7 0 0,0 0 0,5-1 0,-1-6-246,1-7 1,1-3-1,1-7-381,-4-2 503,3-1 1,-9-2 0,5-1 0,-2 0-2,-3-4 0,-4 3 0,-2-3 0,-4 3 295,-2 2 1,-1 5 0,-5 1-1,0 2 265,0 3 1,0 7 0,-2 3-95,-2 1 0,0 4 0,-4 10-255,2 7 1,-4 2 0,5 7-1,2 0 66,1-1 0,1 3 0,-3 4 483,0 0-414,-1 0 1,5-1-1,0-3 1,0 0 292,0 1 0,0 3 0,0 3 23,0 2-411,0 0 0,0 0 0,-2 2 1,-1-1 25,-2 1 1,0 3 0,4-4 0,-3 1-44,-1 0 1,-1-2-1,3-5 1,-4 0-85,-1 0 1,0-5-1,-3-1 1,1-2-161,-1-3 0,-2-4 0,-2-2 0,1-3-252,-1 3 1,-4-6-1,-2-1 1,0-3-188,0-2 0,-4-2 1,6-3-1,-1-5-80,-1-2 1,5-3 0,-5-1-1888,0-4 2588,5-2 0,-12-7 0,6-1 0</inkml:trace>
  <inkml:trace contextRef="#ctx0" brushRef="#br0">22250 2401 7597,'6'-8'1056,"-4"-5"-129,3 4 0,-4 4-277,-1 5 1,0 6 0,0 9 0,0 1 41,0 3 1,-5 4-1,0 6 1,2 2-184,2 3 1,1-2-1,0 7 786,0 2-925,0 1 0,0 1 1,0 3 582,0 2-854,0-2 1,-2 2 0,-1-7 0,-4-2-587,-1 1 1,0-6-1,-3-5 1,3-8-4631,1-5 3508,-4-1 1,8-13 0,-5-7 1608,1-7 0,-4-9 0,3-1 0</inkml:trace>
  <inkml:trace contextRef="#ctx0" brushRef="#br0">21958 2605 8269,'-13'10'0,"2"-2"1436,1-1 1,7 4-909,-2-1 1,10 3 0,6 0-1,9-2-105,9-1 0,2-2 1,6 1-1,0-4-61,0-3 1,-3-2-1,5 0 1,0 0-152,-2 0 0,-1-7 1,-7-2 339,0-4-445,-6-2 1,3 1-1,-7-1 1,-1-1-75,-2-4 1,-3 3-1,-2-6 1,-1 0-114,1 1 0,-2 2 1,-1-4-1,0-2-192,0-1 0,-5-3 1,4 1-1,-3 0 54,1 0 0,2-5 1,-4 0-1,2 3 251,-2 5 1,-1 0 0,-2 7 738,0 1-343,0 9 1,0 4 0,0 10-116,0 4 1,0 11 0,0 4 448,0 3-529,0 3 0,0 5 0,0 4 1,0 3 254,0 2 0,0 4 0,0 3 307,0 0-650,-7-4 1,6 8 0,-4-4-1,1-1-31,0 0 1,2 3 0,-3-6 0,4-5-264,1-6 0,0-5 0,0-4 0,0-3-879,0-4 0,1-10 388,4-6 0,-2-2 0,5-4 0,0-2 366,1-6 0,-6-3 1,3-3-1,-1-2 140,0-1 1,0-3-1,-5 3-30,0-5 24,6 3 1,-4-7-1,3 4 70,-4-4 80,6-1 0,-6-1 0,6-3 0,-2-1 59,0 2 0,4 1 0,-4 2 108,-2 0-197,6 6 1,-6-4 0,5 4 0,0 0-12,0 4 0,-3 8 1,5 2 16,1 3 0,2 1 0,1 5 53,1 0 1,3 2-1,-2 3 1,-3 4 321,0 4 0,0 2 1,0 1-1,-2 2 208,-1 1 0,-7 7 0,4-2 0,-3 4-128,1 1 1,0 0-1,-5 0 1,0 2-155,0 3 1,0-3 0,0 4 0,0-1-205,0 0 1,-1-4 0,-3-6 0,-1 0-486,2-1 0,2-2 1,1-7-6176,0 1 4815,0-7 1,1-6-1,4-10 1762,5-5 0,9 1 0,4-9 0</inkml:trace>
  <inkml:trace contextRef="#ctx0" brushRef="#br0">23531 2576 8697,'0'-16'0,"-1"-2"0,-2-1 0,-2 1 709,2 2 0,-4 1 0,1 1 1,-1-1-434,1 1 0,-6 4 1,3 2-1,-4 1-85,-2 4 0,1 1 0,-3 4 1,0 3 342,-3 5 1,1 4 0,4 4-1,1 1 185,-1-1 0,2 5 0,2 1 353,1 4-841,7 1 0,-9 5 1,8 1-1,-1 3 17,-2 2 1,6-3-1,-4 1 1,3-1-185,2 0 1,2 0 0,1 2 0,3-7-298,3-6 1,-5 0 0,6-6 0,3-3-217,5 0 1,-2-9-1,4-3 1,-4-4 2,-2-1 0,1-1 0,-1-4 1,1-5 288,0-3 0,-1-6 0,1-2 0,-1-2 109,1-3 0,-2-1 0,-2-3 0,-3 1 121,-1 0 1,2-2 0,-4-1 0,-2-2-123,-1 2 1,-2 1 0,0 0-188,0-3 175,0 3 0,0-3 1,0 8 228,0 2-128,0 6 1,0-3 0,0 7 1051,0-1-666,0 7 1,0 8 0,0 11-1,0 7 47,0 7 1,2 2-1,1 2 1,2 0 80,-2 0 0,-1 5 0,-2 2 1,0 0-132,0-1 0,0-1 0,0-5 0,0 1-248,0-1 0,0 3 0,0-1 0,0-4-355,0 1 0,0-5 1,0-1-2194,0-1-2391,0-1-1270,0-12 6034,6-2 0,9-19 0,7-3 0</inkml:trace>
  <inkml:trace contextRef="#ctx0" brushRef="#br0">24056 2329 8615,'8'-7'1578,"-3"-3"0,-4 6 0,-1 4-839,0 8 0,2 6 1,1 6-1,2 5-174,-2 8 0,4 4 1,-2 7-1,-2-1-61,-1 1 0,-2 5 1,0-1-1,0-1 53,0-1 0,0-3 1,0 1-1,0 0-143,0-1 0,0-7 0,0-5-1604,0-5 828,0-9 0,-5 4-4210,0-6 2792,0-7 1,-1-1 1779,-4-7 0,-3-13 0,-2-3 0</inkml:trace>
  <inkml:trace contextRef="#ctx0" brushRef="#br0">23779 2707 7597,'-6'0'7357,"6"0"-6868,6 0 0,15 0 0,5 0-33,6 0-382,6 0 1,0 2 0,3 1-2110,4 2 1170,-8 0 1,10-5 0,-13-2-3795,-1-3 4659,-9 4 0,10-12 0,-3 5 0</inkml:trace>
  <inkml:trace contextRef="#ctx0" brushRef="#br0">25177 2372 12361,'15'0'789,"0"0"1,7 0-1,7 0 1,10 0-273,8 0 1,11 0-1,10 0 1,4-1-241,0-4 1,-5 2 0,-4-6 0,-5 1-177,-4 0 1,-12 5 0,-13-2-1,-10 2 740,-7-2-974,1 3 1,-13-4-880,0 6-2204,-7 0 2399,-8 0 1,6-5 0,-1-1 816,-1-2 0,-2-2 0,-2-5 0</inkml:trace>
  <inkml:trace contextRef="#ctx0" brushRef="#br0">25483 2285 7597,'0'14'140,"-1"-4"0,-2 0 1,-4 1 872,-1 2 1,3 2-1,-3-1 1,2 2 167,2 4 0,-2-2 0,1 6 0,2 3-488,1 6 1,2-2 0,0 4 0,0-1-114,0 0 1,0 7 0,0-4 0,0 0-196,0-3 0,0-3 1,0-2-1,0 0-352,0 0 0,0-6 0,-2-4-907,-2-2 235,2-9-1575,-4 5-1691,6-12 2731,0-1 1,0-8 0,0-6 0,0-3 1173,0-2 0,0-4 0,0-6 0</inkml:trace>
  <inkml:trace contextRef="#ctx0" brushRef="#br0">25687 2372 7597,'0'-14'-174,"0"-1"147,0 1 1,0 4-1,2 2 636,3 1 508,-4 2-483,6 5 0,-2 2 1,0 3-1,-2 5 111,-2 3 0,-1 1 0,2 2 1,1 4 47,2 4 0,0 4 1,-5 2-1,0 3-163,0 1 1,5 0 0,0-4 0,-2 3-257,-1 1 0,-2 5 0,0-5 0,0 0-285,0 1 0,0-4 0,0 3-474,0-3 328,0-2 1,-5-5 0,0-1-2597,2-2-2270,1-2 4923,-4-11 0,10-1 0,-2-7 0</inkml:trace>
  <inkml:trace contextRef="#ctx0" brushRef="#br0">27159 2518 7434,'0'-15'-456,"0"6"1604,0-1 1,0 5-26,0-5 0,0 9-533,0 1 1,0 6 0,0 10-32,0 4 1,0-2-1,0 6 1,0 0 60,0-1 0,1 4 0,2-2 0,2 4 121,-2 5 0,-1-3 0,-2 3 342,0-4-832,0-1 0,0 2 0,0 2-594,0 1 267,0-7 0,0-1 0,0-7-2412,0-1 1584,0-2 0,-5-6-4156,0 0 2682,1-7 2378,4-3 0,0-15 0,0-7 0</inkml:trace>
  <inkml:trace contextRef="#ctx0" brushRef="#br0">27392 2285 7923,'0'-8'124,"-7"1"0,-1 7 0</inkml:trace>
  <inkml:trace contextRef="#ctx0" brushRef="#br0">27931 2372 7597,'-10'-5'1326,"0"1"-753,7-1 1,-10 3 91,3-3-607,-3 4 1,-1-6 0,-1 7 0,1 0-57,-1 0 1,-1 7 0,-2 2 0,-3 4 220,-2 2 1,4 1-1,-4 2 1,2 3 55,3 2 1,7-4 0,3 4-1,1-2 150,4-4 1,2 4 0,1 1 0,0 0 73,0 4 0,1 0 0,2 0 0,4-2-68,1 2 1,2 2 0,4 1-1,1-2-183,-1-2 0,1 0 0,0-5 1,-1-1-71,1 2 0,-1-5-287,1 4 1,-7-4 0,-3-1 0,-5-2-662,-5-4 0,-5 4 0,-9-5 1,-5 4-224,-4 2 0,-1-7 0,0 7 0,0-2 69,-1-4 0,-3-2 0,0-6 0,6 0-319,6 0 0,6-11 1239,5-4 0,-3-9 0,5 1 0</inkml:trace>
  <inkml:trace contextRef="#ctx0" brushRef="#br0">28965 2503 7646,'0'-14'0,"0"-1"0,-2 2 306,-3 4 0,4-4 480,-4 3 622,3 3 1640,2 1-2442,0 6 1,-1 6-1,-3 6 1,-1 4-3,2 3 1,2 9-1,1 1 1,0 8 29,0 5 1,-2 2 0,-1-2 0,-2-1-85,2-3 1,1 5-1,2 2-401,0-3-100,0-8 1,0 2 0,2-9 16,3-3-23,3-3 1,1-6 0,1-2-864,1-3 465,2-4 1,2-8 0,-1-2 0,1-8-212,0-6 0,-1-4 1,1-7-1,-1-2 50,1-3 1,-5 2 0,-1-7 0,3-2 145,1-1 1,-1-6 0,0-1 0,-2 2 189,1 2 0,-3-4 0,2 1 1,-1 2 290,-1 6 1,4 6 531,-7 10 1,-1 12 528,-4 17-914,0 3 0,-1 21 1,-2-1-1,-2 4 160,2 1 0,1 2 1,2 1 189,0 1-432,0-5 1,0 11-1,0-6 1,0 0 31,0-3 1,5-3 0,1-2 0,2 0-93,4 0 1,1-6 0,1-4-1,1-3-66,-1-1 0,1-7 0,-1-3 0,1-3-85,0-2 1,-1 0 0,-1-2 0,-2-3-66,-1-5 0,0-3 1,4-1-1,-1-1-151,-3 1 0,3-6 1,-5-1-1,2 0-72,0 0 1,-6-5 0,4 2-8,-1-4 246,4-1 1,-9 0 0,4 0-213,1 0 128,-6 0 0,8-5 0,-6 0 0,2 0-654,-2-2 1,-1 5-1,-2-3 1,0 5-1720,0 5 1,1-2 2540,4 7 0,10-1 0,7 6 0</inkml:trace>
  <inkml:trace contextRef="#ctx0" brushRef="#br0">29941 2372 7597,'0'-14'390,"0"4"1,0 0 1994,0-1-1546,0 4 0,0 3 1,0 8-55,0 6 0,0 10 1,0 4-1,0 5 347,0 5 0,0-2 0,0 6 0,0-1-106,0 0 0,-5 0 1,0 4 134,2-2-977,1-1 1,2 1 0,0-1-1,0-3-106,0-2 1,0-4-1,0-5-1565,0-5-1188,0-2-3898,7-3 5458,-6-12 1,11-4-1,-8-14 1115,0-4 0,4-9 0,0-8 0</inkml:trace>
  <inkml:trace contextRef="#ctx0" brushRef="#br0">30232 2168 7597,'-6'-8'-181,"-3"-5"1,1 10-175,3-7 355,4 7 0,7-10 0,2 5 0</inkml:trace>
  <inkml:trace contextRef="#ctx0" brushRef="#br0">30465 2270 7642,'0'-9'1302,"0"-1"-541,0 7 1,0-5 1295,0 3-1097,7 3 1,-1 2 0,4 11 0,-5 7 157,-4 6 0,-1 4 0,0 3 0,0 1-105,0 2 0,0 7 0,0-1 0,0 5-418,0 4 1,-1-1 0,-3-4 0,-1 0-346,2 0 0,-3-2 1,1-3-667,2-5 361,-5-4 0,4-2 0,-4-2-1326,2-2 346,-6-13 1,11 4-757,-4-10 1,3-5 0,2 0-1,0-8-497,0-5 0,-1-7 0,-2-1 2288,-2-1 0,-7-3 0,4-4 0</inkml:trace>
  <inkml:trace contextRef="#ctx0" brushRef="#br0">30290 2489 7603,'-6'-8'0,"-4"3"2219,-3 3-1313,5 2 1,-3 2 1431,6 3-1814,6 3 0,4 6 1,8 1 381,3-1-704,9-5 0,-3 2 1,9-6-1,2-2 60,1-1 1,4-2-1,-2 0 1,0 0-34,-1 0 0,9-2 0,-4-4 0,1-7-153,1-5 1,-2-6 0,1 2 0,-4 0-331,-1-4 0,-2-2 0,-7-1 0,-3 0 16,-4 0 1,-6 0-1,-4 0 1,-5 1 3,-3 4 0,-2-2 0,0 5 1,0 0 89,0 0 0,-5-3 1,0 4-1,0 1 57,-1-2 0,4 5 1,-3-4 208,3 4 182,2 8 0,-4 0 1737,-1 3-1531,0 3 1,5 2-1,0 10 1,0 5-104,0 4 1,0 4-1,0 7 1,-2 4 120,-3 5 0,2 3 0,-5 4 0,0 1 99,0 1 0,3 10 0,-5-3 0,1 0-325,1 2 1,-4-5-1,6 1 1,-1 1-236,1-2 0,-1-7 0,4-8-749,-2-1 507,0-9 1,4 1 0,-3-6-973,0 1 0,0-4 21,9-9 1,-2-3-1,7-9 825,2-3 0,-1-3 0,0-6 0,-3-1 279,-1 0 1,2-4 0,-2 0 0,-1-1 3,1-1 0,-1 3 1,-2-6-1,2 0 61,2 1 1,-5-4-1,4 4-161,-1 0 39,-4-4 0,6 4 0,-5-6 1,4 0-6,1 0 0,-3 4 0,4 1 1,1-2-93,-2-1 0,5-1 0,-3 2 0,3 4-170,1 1 1,1 1 0,0 7 0,-1 2 75,1 1 1,-1 7 0,1-2 219,-1 3 0,1 2 0,0 2 0,-3 3 402,-2 5 0,3 3 0,-3 1 0,1 1 449,-1-1 1,1 2 0,-6 2 0,0 3-140,1 2 0,-4 1 1,3 5-1,-4 0-379,-1 1 0,2-1 0,1 0 1,2 0-110,-2 0 0,-1 2 0,-2 1 1,0 1 58,0-6 1,0 2 0,0-6-2044,0 0 150,0-2 1,-5-7-1211,0 1 0,0-9 1041,5-6 1,7-6 1828,3-9 0,9-6 0,4-1 0</inkml:trace>
  <inkml:trace contextRef="#ctx0" brushRef="#br0">31761 2431 7597,'0'-15'1922,"0"0"-4,0 7-553,0 2-113,0 6-940,0 0 1,0 6 0,0 6-1,-1 5 173,-4 8 0,3 2 1,-2 2-1,2 2 29,2 3 1,0-2 0,0 6-1,0-1-141,0 0 1,0-4 0,0 1 0,0-4-275,0-1 1,0-6 0,0-3 0,0-4-1838,0-2 1,0-4-1431,0 0 0,5-14 3168,0 0 0,-1-14 0,-4-5 0</inkml:trace>
  <inkml:trace contextRef="#ctx0" brushRef="#br0">32024 2168 7597,'-15'0'675,"1"0"0,-1 0 410,0 0-1085,7 0 0,8 7 0,8 1 0</inkml:trace>
  <inkml:trace contextRef="#ctx0" brushRef="#br0">32155 2314 7597,'0'-15'6642,"0"7"-5556,0 2 1,0 9 1336,0 7-1914,0 0 1,0 17 0,0-3 0,0 5 298,0 5 0,0 4 0,0 4 1,0 0-294,0 2 1,0-4 0,-2 7 0,-1-5-408,-2-3 0,0-5 0,4 1 1,-3-2-763,-1-6 1,-4-7 0,4-1-1387,2-3 0,1-9 466,2-7 1,0-7-1,0-7 1069,0-1 1,0-1-1,0-2-234,0-1 614,7-7 1,-6 8 0,6-5-42,-1 2 107,-4-4 1,6 7-1,-3-5 1,3 0-13,0 1 1,3-1-1,-4-3 1,1 2-50,3-2 1,2-2 0,2-1 0,-1 2 48,1 3 0,-1-2 0,1 5 0,-1 0 82,1 0 1,0 6-1,-1 5 1,1 1 127,-1 0 1,6 1-1,-1 5 1,-1-2 48,-2 2 1,4 1 0,-1 4-1,-1 3-79,-2 5 0,-2 3 0,1 1 71,0 1-137,-1 6 1,-1-3 0,-2 7 1018,-1 6-725,-7-2 1,5 9 0,-4-6 0,1 4 474,-2 1 0,-2-5 0,-1 2 1,2-2-385,3 2 1,-3-8 0,2 2 0,0-4-495,0-1 1,0-5-1,5 1-837,3-3 1,1-8 0,3-3-1,3-3-2339,6-2 3242,2 0 0,2 6 0,0 2 0</inkml:trace>
  <inkml:trace contextRef="#ctx0" brushRef="#br0">5090 4368 7759,'-14'0'1258,"4"0"-591,1 0 488,5 0 743,-2 0-1370,6 0 0,1-5 0,4 0 0,3 0-197,0-1 1,5 3 0,-3-5 0,5 0-211,4-1 1,4 1 0,8-3-138,2 1 49,-2 7 0,11-8 0,-3 4-191,3-1 111,-5 5 1,4-4 0,-7 7 0,-3 0 178,-5 0 0,-5 7 0,-8 3 0,-4 4 110,-4 6 0,-3-3 0,-4 8 0,-3 2-193,-4 6 0,-4-1 0,-2 7 0,-1 0-254,-4-2 0,3 3 1,-8-4-1,-1 1-403,-1 4 1,-2-1 0,-2-1 0,-1-3 27,-2-1 1,-2-4 0,4 5 0,-2-4 667,1-3 1,9-3 0,6-11 129,7-1 0,6-6 0,10-3 0,5-3 29,3-2 0,8 0 0,3 0 0,3 0 390,3 0 0,-6 0 0,0 0 0,2 0-50,2 0 0,-1 0 0,-3 0 1,-3 0-406,0 0 1,-4 5-1,2-1 1,-3 1-579,-1 2 1,-6-6 0,1 6 0,2-2-934,0 0 1,3-1-1,0-4-3156,-1 0 4485,1 0 0,6 0 0,1 0 0</inkml:trace>
  <inkml:trace contextRef="#ctx0" brushRef="#br0">6445 4732 7642,'0'-14'1461,"0"-1"-999,0 1 1,0 4-1,0 0 1,0-1 214,0-2 1,0-2-1,0-1-468,0-3 0,-1 2 1,-3-2-1,-2 3 65,-2 1 0,-2 2 0,-5 4 1,1 4 198,-1 3 1,1 2 0,-1 2 0,1 3 151,-1 4 0,0 11 0,-1 4 1,-1 5-227,-3 5 0,6 3 0,5 7 0,1 0 48,0-1 0,3 3 0,-3 1-192,2 1-197,1 1 1,5-10 0,2-2-136,2-1 12,-2-2 1,11-7 0,-5-3-1,2-4-123,0-4 1,-1-8 0,6-3 0,-1-3-133,1-2 1,1 0-1,2-2 1,1-3-271,-1-5 0,-2-7 0,-1-5 1,1 0-151,4-4 0,-8 3 1,5-1-1,-3-2 226,-2-1 1,-8-3 0,1 1-1,-3 0 352,-2 0 0,0 2 0,0 1 0,0 1 7,0-1 1,-7 1-1,-2-1 1,-4 3 52,-2 2 0,1-3 0,1 4 0,1 2 293,3 2 0,1 7 1,-4 0 419,2 3 1,6 1-59,-6 5 0,8 0 0,2 0-201,8 0 0,5 0 0,4-2 0,0-1 28,3-2 1,1-6-1,-3 3 1,1-2 78,-1 1 1,-2 0-1,-1-2 1,-1 1-381,1-1 1,-1 3-1537,1-2 1157,-1 1 0,-6-1 0,-1 2-2873,-1 1 678,-4 2-12,5 5 2507,-7 0 0,0 0 0,0 0 0</inkml:trace>
  <inkml:trace contextRef="#ctx0" brushRef="#br0">6838 5038 7642,'-1'-13'2030,"-2"2"-719,-2 1 0,-2 7 1,4-4-790,-2 1 1,0 6 0,5 0-189,0 8 0,0 10 0,2 1 0,1 1 258,2 1 1,0 0 0,-5 5 884,0-2-1154,0 0 1,0 4-1,0-2 1,0-2-1,0 2 0,0-3 0,0 1 0,0 0-307,0-1 1,0 3-1,0-7 1,0-1-719,0-2 1,0-1-306,0-1 0,2-6 0,1-4 487,2-8 1,-1-4 0,-4-6 0,2-1 404,3 0 1,-3-1 0,2-2 292,-2-1-192,-2 0 1,0-1 0,0-1 75,0-1-27,0 4 1,0-10 0,0 4-341,0-4 212,0 6 0,2-6 0,1 4 0,2-2-153,-2 2 0,3-2 0,1 6 0,1 3 268,3 0 0,-3 3 0,2-1 220,1 1 1,2 6-59,2 3 0,0 5 0,-1 3 1,-1 3 338,-3 3 0,3-5 0,-4 6 52,4 1 1,0 2 0,-3 2 390,-5 0-739,-3-7 0,2 5 0,1-4 0,-2 4 8,-1 2 1,-4-1 0,-1 1-1,-3 0-345,-2-1 0,-2 1 0,-5-1 0,1 1-547,-1-1 1,1-4-1,-1 0 1,1 0-754,-1-2 0,-4-2 0,-1-6 0,2 0 40,2 0 1,2 0-1,-1-2 1370,0-2 0,-6-11 0,-1-8 0</inkml:trace>
  <inkml:trace contextRef="#ctx0" brushRef="#br0">6911 4659 10809,'-8'0'1052,"-5"0"1,12 2 0,-4 3-865,3 5 0,-3 3 1,0 1-1,1 1-21,-3-1 1,4 1-1,-5-1 1,1 1-172,4-1 0,-3-4 1,1 0-1328,2 1 443,1 2 0,2-6 603,0-7 1,5-2 0,1-8 0,1-1 156,-1-2 0,4-2 1,-5 1 1095,-2-1-665,5 1 0,-6-1 0,3 1 0,-2-1 281,2 1 0,-4 4 0,4 0 1,-2 0-437,2 2 0,-3 0 0,4 5-258,1-2 1,1 0 0,6 5-85,1 0 0,0 2 1,-1 1 260,1 2 1,-2 6 0,-2 1-1,-3 4 436,-1 3 0,2 1 0,-2-4 0,-1 2-416,1 1 1,-1 0 0,-3-4-2983,2 0 768,0-7 2127,-5 5 0,7-12 0,1 6 0</inkml:trace>
  <inkml:trace contextRef="#ctx0" brushRef="#br0">8819 4310 7165,'9'-7'-8,"-1"1"1,-5-6 920,2 3 1,0 4-559,-5-5 0,0 0 0,-2-2 0,-1 0 226,-2 2 0,-6 6 1,1-4-362,-3 1 0,-2 1 0,1 2 170,-1 0-258,1-1 1,-1 5-1,1 0 718,-1 0-575,-6 0 1,5 6-1,-5 4 1,1 3 418,1 1 0,-1 6 0,6 1 0,1 3-189,3 7 0,-1 0 0,6 7 1,0 3-315,-1 1 1,4 7 0,-1 1 0,4 0-169,4 0 0,5 4 0,-4-8 1,3-3-221,2-8 0,2-4 1,3-4-1,2-2-196,1-6 1,1-4 0,-6-6 0,2-4 188,4-3 0,-4-4 0,3-3 1,-2-4 86,-3-4 0,4-7 0,0-1 0,-4-1 74,-1-4 1,2 3 0,-9-1 0,1-1 90,-1 3 1,-1-6 0,-3 4 0,1-3 244,2-3 0,0 6 0,-5 0 0,0-2-111,0-2 1,-2 1 0,-1 1 0,-2 2-251,2-2 0,-4-2 0,1-1 0,-1 0-808,1 0 0,1 5 1,5-1-1,0-1-4975,0-1 5851,0 4 0,0-4 0,0 4 0</inkml:trace>
  <inkml:trace contextRef="#ctx0" brushRef="#br0">9650 4091 7642,'-15'-9'0,"2"-1"0,2 0 0,3 0 543,1 1 0,-4 5-222,1 0 1,-1 4 0,0 4 825,1 6-824,7 3 1,-9 2 0,6 1 1736,-2 3-1590,-2-3 1,2 7 0,3-5 1433,4 1-1476,1 7 0,-5-3 0,0 6 0,2 2-25,1 3 1,2-2 0,0 7 0,2 1-289,2 3 1,-2-1-1,3-2 1,-2-3-251,2-1 1,-3-2 0,2-7 0,-2-1-581,-2-1 0,0-8 0,0 3-1267,0-4 1,-2-8-1,-2-3-1268,-6-3 3250,-3-2 0,-8 0 0,-2 0 0</inkml:trace>
  <inkml:trace contextRef="#ctx0" brushRef="#br0">9140 4455 7642,'-23'-8'0,"4"2"857,3-1 0,1 6 216,1-4 1,7 3-1,9 2 1,11 0-1023,9 0 0,6 5 1,1 2-1,0-1-51,0 1 0,7 4 0,1-3 0</inkml:trace>
  <inkml:trace contextRef="#ctx0" brushRef="#br0">10655 4222 7642,'-2'17'0,"-3"2"0,4 4 0,-4 7 0,3 6 1699,2 8 1,0 6-1,2 10 1,3 1 469,4 2 1,0 5 0,-1-4-825,-2-3-1144,-1-1 0,-5-7 0,0-1 0,-2-2-96,-3-3 1,2-8 0,-6-5 0,-1-5-553,2-5 1,1-2-702,7-8 0,0-7 0,2-7 1,1-9 551,2-3 0,0-5 0,-5-2 0,1-5 380,4-4 1,-3-1 0,3 0 536,-4 0-275,-1 0 0,0-5 0,0-2 0,0 0 101,0 1 0,0-4 1,0 5 341,0 2-381,0-6 1,0 3 0,0-6 0,0 4-103,0 1 0,5-2 0,2 2 1,1 0-149,3 1 1,0 2-1,1 7 1,-2 4-30,1 1 1,2-4 0,1 6 0,1 3 155,-1 5 0,-4-1 0,0 7 0,1 2-60,2 1 1,2 2-1,-1 0 1,1 0 16,-1 0 0,-4 0 0,0 2 0,1 1 199,2 2 1,-3 2 0,0-4 0,-1 3 446,-1 2 1,4-3-1,-7 5 983,-2 1-1191,5-4 1,-6 6 0,2-3 0,-2 2-201,-2 3 1,0 0-1,0-1 1,-2 1-296,-2-1 1,0 2 0,-5 2 0,-3 2-210,-1-2 0,-3-1 0,-2 1 0,-3 2-429,-1-3 0,-1 0 0,-3-3 1,2-1-394,-2-3 1,0 1 0,0-6-1,3-2-2423,2-1 3569,-5-2 0,4-7 0,-7-1 0</inkml:trace>
  <inkml:trace contextRef="#ctx0" brushRef="#br0">10786 3887 7770,'6'-8'1033,"-4"-5"162,3 4-470,-4 2 1,-1-1 391,0 3 0,-1 3-451,-4-2 0,2 7 0,-5 3 0,0 2-351,0 4 0,-1 1 0,-2 1 0,1 2-308,-1 4 1,3-4-1,-2 4 1,1-4-249,0-2 1,-2 1 0,5-2 0,-1-2-156,1-1 0,1 0 0,3 2-994,-3-2 1273,4-3 152,-6-7 0,9 0 0,1-2 86,2-3 0,6-3 0,-3-6 1,2-1-132,0 0 0,0-1 0,4-2 0,1-1-116,-1 1 0,-1 0 0,-1 1 0,-3-3 38,3 2 0,0 2 273,3 2 1,0 5 314,-1 5 1,-4 8 0,-2 8-20,-2 6 0,-1-2 1,-3 3-1,1-3-67,2-1 1,0 0 0,-5-1-114,0 1-227,6-7 0,-2 5-1758,5-4 0,-4 3-1674,5-3 0,-5-2 3358,4-7 0,1 0 0,5 0 0</inkml:trace>
  <inkml:trace contextRef="#ctx0" brushRef="#br0">11485 4033 7642,'-8'-2'3448,"3"-3"-3123,4-3 1,1-1-1,0-1 1,1 0-146,4 2 0,5-5 0,8 5 0,1-2-53,-1 1 1,0 5 0,-1-2-1,3 1 253,-2 0 0,-2 0 0,-2 5-108,1 0 0,-2 7 0,-2 3 0,-3 3 169,-1 1 1,2 1-1,-4 1 1,-1 2-85,-3 1 0,-1 7 1,0-3-1,0 1-194,0 0 1,-6-1-1,-4 3 1,-3-2-103,-2 2 0,1 1 1,-1 3-1,-1-3-504,-3-3 0,3 2 0,-4-6-2773,4-2 2084,1-2 0,1-7 0,-1 0 1132,1-3 0,-1 5 0,1-3 0</inkml:trace>
  <inkml:trace contextRef="#ctx0" brushRef="#br0">11441 4834 7642,'-9'2'4528,"-1"3"-7157,0-4 2629,2 6 0,2-1 0,6 2 0</inkml:trace>
  <inkml:trace contextRef="#ctx0" brushRef="#br0">6838 5781 7643,'5'-10'329,"0"1"1,0 4 1164,-5-5-986,0 7 0,0-2 0,0 10-131,0 5 0,0 3 0,0 1 1,0 1-13,0-1 1,0 2 0,0 2 0,0 2 95,0-3 1,0 4 0,0 1 252,0 0-587,6 2 0,3 1 1,7-1 53,3 2-141,4 1 0,8 3 1,3-1-1,4-2-105,5-2 0,7-4 0,3-8 0,2-4-99,-1-4 1,-4-3-1,-7-2 1,-1-2-52,-3-3 1,-5 2-1,-9-7 1,-6 1-114,-3 0 1,-6-3 0,-2 2 159,-2-3 0,-1-2 1,-5-1 21,0-3 0,0 2 0,0-2 0,0 1-119,0-1 1,0 1 0,0-5-458,0 2 503,0-5 0,0 10 1,2-2-372,3 7 456,3-2 1,2 7 0,-1-4 111,3 5 118,-6 4 1,7 1-1,-3 0 1,3 1 356,1 4 0,1-2 0,-1 7 1,-1 1-67,-3 2 0,3 2 1,-5-1-1,2 3-38,0 2 1,-7-1 0,2 4 0,-4 1-223,-1 0 1,0-4 0,-1 4 0,-3-1-433,0 1 0,-8 0 0,3 1 0,-3-4-903,2-4 0,-1-2 0,6 1-1943,2-1 2045,1-6 1106,2-1 0,0-1 0,0 3 0</inkml:trace>
  <inkml:trace contextRef="#ctx0" brushRef="#br0">8907 5985 7948,'-5'-10'0,"-1"2"515,-3 2 0,5-4 0,-6 5-259,-1 2 0,2-4 0,0 3-17,-3 0 1,-1 8 0,1 2 0,0 4 240,2 6 0,2 0 0,-3 8 0,3 2 228,1 2 0,-2 6 1,4 1-1,2 1-237,1 0 0,2 3 0,0-4-175,0 2-220,0-4 0,2 2 0,3-5-347,4-1 223,4-7 0,2-1 1,-1-6-1752,1-1 977,6-5 1,-3-3 0,4-6-1,1 0-1501,0 0 1,1-8 2322,5-7 0,0 1 0,0-7 0</inkml:trace>
  <inkml:trace contextRef="#ctx0" brushRef="#br0">9504 5970 7642,'0'-14'104,"-5"4"1,-1 2 0,-1 0 329,1 0 1,-6 5-1,3-2-140,-4 3 0,0 9 0,2 2 1,1 4 16,-1 2 1,-1 6 0,1 3 0,3 4 103,1 1 1,-2 5 0,4 0 0,1 0 160,3 1 1,1-4-1,0 3 1,0-1-353,0 1 1,0-4 0,0 3 0,0-6-152,0-3 1,6-6-1,4 2-20,3-4 1,2-8-1,-1-3-517,1-4 286,-1-1 1,1-6 0,-1-4 0,1-4-27,0-6 0,-3 2 0,0-6 0,-2-3 72,1-6 1,0 3 0,-1-6 0,-4 2-65,1 0 0,-6-2 0,4 4 1,-3-2-21,-2 2 1,0 1-1,0 3 1,0 2-101,0 2 1,-2 6 332,-3-1 1,2 9 0,-5 7 655,2 6-505,1 5 0,5 12 1,0 1 1069,0 1-919,0 3 1,0-1 0,0 0 1032,0 2-1038,0-5 0,0 7 0,0-4 0,0 4-10,0 1 1,0-5 0,0 0-1,1 2-262,4 2 1,-3-1-1,3-1 1,-4-3-681,-1-2 1,0-2 0,0-4 0,0-1-4503,0 1 5140,0-7 0,7-2 0,1-6 0</inkml:trace>
  <inkml:trace contextRef="#ctx0" brushRef="#br0">9912 5912 7642,'0'15'971,"0"-7"0,0 5 1,0-3-1,0 2 80,0 3 0,5 4 1,0 3-1,0 0-287,1 4 0,-4 3 0,2 4 0,0 1-503,1-2 1,-4-1 0,4-2 0,-3 0-366,-2 0 0,0-1 0,1-4 0,3-5-1009,0-2 1,1-3-237,-5 1 1,0-9 0,0-6 903,0-8 0,0-5 0,0-3 1,0-4 349,0-4 1,5-3-1,0-2-33,-2-1 74,-1 1 0,-2 5 1,1 0-1,3-2 63,0-2 1,1 1-1,-5 1 1,0 3 323,0 2 1,0-3-1,0 4 1,0 3 18,0 0 0,2 3 0,1-1 0,4 1-127,1-1 1,-3 7 0,4 3-91,3 4 1,2 1 0,4 0 0,1 0 4,-1 0 0,0 4 1,0 3-1,1 1-107,-1 3 1,3 7-1,-1 2 1,-3-1-224,0 2 1,-3-3-1,-1 6 1,-2 2-71,-1 2 1,-5-4 0,3 0 2646,-1 2-1851,-3 8 0,-4-5 0,0 2 1,0-5-810,0 0 0,-6-5 1,-2-2-1,-2-4-1600,0-6 1,6 3 0,-6-7 1872,-2-2 0,0-8 0,-3-3 0</inkml:trace>
  <inkml:trace contextRef="#ctx0" brushRef="#br0">11441 5898 7642,'0'-15'0,"0"1"757,0-1 58,0 7 1,0-5 234,0 3 0,0 5 0,0 5-615,0 8 1,0 12 0,0 4-1,0 4 165,0 1 0,0 2 1,0 3-1,0 3 88,0 0 0,0 0 0,0-4 0,0 1-582,0-2 0,0-1 0,2-2-1044,3 0 803,3-6 0,2 3 1,-1-9-258,3-4 223,1 2 0,1-14 1,1 4-1,-1-5-422,1-5 0,0-3 0,-1-6 175,1-1 388,-1-6 0,1-1 1,-2-8-1,-2 1 51,-1 0 0,-2 0 1,3-2-1,-1-1-128,1-2 0,-4-2 0,-1 4 0,-1-2-104,0 2 0,1 6 1,-2 1-1,0 1-79,0 1 0,-3 7 0,-1 7 72,0-3 1,0 7 233,0 5 1,0 7 0,0 7 834,0 1-631,0 0 1,0 1-1,0 3 1,0 5 283,0 4 0,0 3 1,0 1-1,0 2-115,0-2 0,0 6 0,0-1 0,0 2-308,0 0 1,0-7 0,0 2 0,2-5-1017,3-5 0,1 2 1,6-8-1,-3-5-873,3-7 1,1-4-1,3-2 1806,3 0 0,-3-6 0,5-2 0</inkml:trace>
  <inkml:trace contextRef="#ctx0" brushRef="#br0">12403 5796 8540,'-15'-13'0,"2"1"0,2 4 637,1 2 0,1-4 1,-6 7-443,0 4 1,2 6 0,2 9 0,3 4 315,2 4 0,1 2 0,5 1 0,0-1 157,0 0 1,1 10 0,4-7 0,7 2-164,5-1 0,-1 1 1,6 1-633,-1 2 23,-5 0 0,3-4 0,-7-3 0,-4-1-305,-2-2 1,-1-1-1,-5 3-983,0-2 912,0-6 1,-2 3 0,-1-6 0,-3-3-78,-2-2 1,-2 1 0,-5-6 0,1-1 219,-1-3 1,1-1-1,1-1 1,1-4 256,3-5 1,4-3 0,-3-3-1,1-2 389,4-1 1,1-2 0,2 3 0,2-2 62,3 3 1,3-4 0,6 1-1,1 2-86,0 2 0,4 2 1,2-1-1,0 0-237,0 1 0,3-2 0,-3-2-292,2-2 180,1-5 0,4 2 0,-2-6-179,-2 0 166,-6-1 0,3 0 0,-7-3 0,-1-1 2,-3 2 1,-3 3 0,-7 5 82,0 4 1,-7 10 0,-3 6-1,-3 4 152,-1 4 1,-1 11 0,1 9 0,-1 4 240,1 1 0,1 0 0,1 0 0,4 0 156,2 0 0,1 5 1,5 0-1,0-1-345,0-2 0,0-4 1,2 1-1,2-2-291,6-1 0,-2 5 1,2-11-1,3-1-170,5-2 1,-2-1-1,3-3-2269,-3-2 1572,-1-3 1,4-14 0,1-3 944,-2-2 0,4-10 0,1 0 0</inkml:trace>
  <inkml:trace contextRef="#ctx0" brushRef="#br0">13961 5752 7751,'0'15'163,"0"-1"1,0-4 0,0 0 1547,0 1-1082,-6 2 1,4 6 0,-3 2 0,4 2 154,1 3 0,0 1 1,0 2-1,0 1-386,0-1 0,0 0 1,0 0-1,0 0-388,0 0 0,0-1 0,1-4 0,3-3-867,1 0 0,-1-5-2097,-4 4 0,-1-11-233,-4-4 3187,-3-3 0,-7-9 0,1-1 0</inkml:trace>
  <inkml:trace contextRef="#ctx0" brushRef="#br0">13656 5883 7642,'-15'5'1158,"0"0"0,7 6-145,3-1 0,10-4 1,7 1-1,5-2-943,8-1 1,4 1 0,3-5-1,4 0-762,1 0 0,2 0 0,5-1 0,-2-3-2088,-4 0 2780,5-8 0,-6 4 0,6-6 0</inkml:trace>
  <inkml:trace contextRef="#ctx0" brushRef="#br0">14486 5737 7642,'-15'-9'0,"1"-1"0,-1 0 271,1 2-241,5-5 0,-4 12 0,4-4 885,-4 3-618,-2 2 0,1 7 1,-1 4-1,2 7 229,3 6 1,-2 5 0,2 4 0,-2 1 63,3-2 1,-3 3-1,8 1 1,0 0-38,3-1 0,1 1 0,0-4 0,1 1-365,4-6 0,2 2 0,4-6 1,-1 0-390,1-4 1,2-4-1,2-4 1,-1-3-123,1-1 1,-1-3 0,2-4 0,2-1-262,2-4 0,-1-5 0,-4-8 0,-1-3 218,1-1 1,-6-3 0,0-4 74,-3 0 204,5-6 1,-9 4 0,3-5-1251,-4 1 808,-1 4 0,-1-11 1,-4 5-1,-3-2 529,0 0 0,-12 0 0,4-5 0</inkml:trace>
  <inkml:trace contextRef="#ctx0" brushRef="#br0">15578 5635 7642,'-14'-14'351,"-1"-1"1,1 7-1,-1 3 71,0 4 1,1 7-1,1 4 1,2 4-46,1 6 1,0 3 0,-3 7 266,4 4-428,-4-3 0,11 14 0,-3-4 684,3-1-662,2 1 1,0 2-1,0 1 1,0-2-90,0-3 1,2-3-1,3-9 1,5-2-244,3-6 1,3-3 0,2-3-1,3-3 46,1-5 0,3-5 0,2-5 0,-1-5-4,-2-3 1,1-6 0,2-2 0,-1-2-6,-2-3 1,-6-1 0,1-3 0,-2 1-72,-3 0 1,-4-5 0,-2-1-207,-2-3 248,6 6 0,-11-8 0,4 4 1,-3 0-63,-2 1 1,0-4 0,-2 6 101,-3 6 63,4-2 1,-7 14 0,4-1-5,0 5 0,-6 9 0,5 2 0,2 8 234,1 5 0,1 7 1,-3 1-1,-1 1 305,2 4 1,2 7 0,1 2 0,0 1-31,0-1 1,-2 4 0,-1-3-1,-2-1-318,2 1 1,-1 3 0,1-5-1,-2-2-602,2-1 1,1-2 0,2 0-2149,0 0 1630,0-6 0,0 3-1396,0-7 1432,0-6 1,0-8 660,0-10 0,5-4 1,0-11-1,-2-4 472,-1-4 0,3-1 0,0 0 0,-2-2 343,-1-3 1,-1 2-1,2-5 1,4 0-64,1-1 0,-3 4 0,5-4 0,1-3-300,2-1 0,1 5 0,1 1 0,0 2-195,-1 0 0,6 2 1,1 7-1,0 6-1004,0 3 0,0 3 0,-2 3 1,5 5 965,4 4 0,1 1 0,0 0 0</inkml:trace>
  <inkml:trace contextRef="#ctx0" brushRef="#br0">16394 6014 7827,'15'0'857,"-1"0"0,1 0 803,-1 0-1077,-6 0 0,5-1 0,-3-4-190,3-5 0,0-5 1,-2-2-1,-1-4-270,1-2 0,-3-1 1,0-5-1,1-1-171,-1 1 0,-5-5 0,2-1 0,-4-1-327,-1 0 1,-1 4 0,-4 6 0,-3 3-218,0 2 0,-10 2 0,3 6 0,-1 3 274,0 5 1,1 4 0,1 1 572,-1 0-180,1 6 1,-1 2-1,1 9 1,-1 0 230,0 3 0,2 6 0,2-2 0,3 4 568,2 1 1,-4 1 0,3 3 0,1 2-281,-1 3 1,3-6 0,4 4 0,0-2-623,0 0 0,0 4 0,0-4 0,0-1-243,0-2 1,6-9 0,4-2 0,3-6-1115,1-4 1,6-4 0,-1-6 0,1-1 1384,1-4 0,1-10 0,7-7 0</inkml:trace>
  <inkml:trace contextRef="#ctx0" brushRef="#br0">16991 5606 7642,'-14'10'0,"-1"0"1458,0 1-1022,1 2 1,-1 2 0,1-1 1114,-1 1-1276,1-1 0,6 2 1,1 2-1,2 3-117,0 2 0,1 1 0,4 5 1,0 1-192,0-1 1,0 0 0,0 0 0,0 0-57,0 0 0,0-5 0,1-1 0,4-2-177,5-3 1,-2-3-1,2-4 1,1-3 28,2-2 0,6-1 0,1-5 0,-3 0 187,0 0 1,-3-6 0,1-4 217,-1-3-113,1-1 1,-5-1 0,-1 0-1,3-1 41,1-3 1,0 1-1,-2-6-261,-1-2 74,-7-2 0,8-1 0,-6-2 1,-2-1-88,-1-2 1,-2-2 0,0 4-1,0-2 122,0 2 0,0 1 0,0 3 0,0 4 125,0 5 0,-5 3 0,-1 3 209,-3 3 1,6 5 0,-2 10 98,4 5 0,1 4 0,0 4 1,0 3 14,0 2 1,5 1 0,-1 5 393,0 0-619,-3 7 0,1-5 0,1 3 1,2-4-12,-2 0 0,-1-1 1,-2 0-223,0 0-223,0 0 1,0-1-1,0-3 1,0-2-1029,0-2 0,0-1 0,0-6-2413,0 1 3730,0-7 0,0-2 0,0-6 0</inkml:trace>
  <inkml:trace contextRef="#ctx0" brushRef="#br0">17588 5475 7765,'-13'7'0,"2"2"506,1 4 1,7 2 0,-2-1 0,2 3 167,-2 2 1,4-1 0,-4 8 0,3 3 40,2 3 0,2 4 0,1-4 1,2 2-119,-2-1 1,4-3 0,-3 0 0,0 0-284,-3 4 0,4-8 0,0 2 0,-2-4-218,-1-1 0,-2-6 0,0 3-928,0-4 368,0-1 0,-2-7 0,-1-2-926,-2 1 0,-1-6 0,2 2 1390,0-6 0,-14-5 0,2-6 0</inkml:trace>
  <inkml:trace contextRef="#ctx0" brushRef="#br0">17210 5723 8286,'-25'0'1328,"1"0"1,6 0 808,-1 0-1458,9 0 1,5 0-1,10 0-257,5 0 1,9 0 0,7 0 0,5 0-435,3 0 1,6 0-1,-1 0 1,3 0-508,2 0 0,-2 0 0,-1-2 0,-3-1-1069,3-2 0,-7 0 1588,-5 5 0,0 0 0,-6 0 0</inkml:trace>
  <inkml:trace contextRef="#ctx0" brushRef="#br0">17953 5941 7642,'14'5'769,"1"0"1,-1-2-1,1-1 1,6-7-1,2-1 1,1-1-394,0 1 1,-4-6-1,2 1-746,-1-7 310,-1 2 1,-7-7 0,-2 6-1,-3-5 107,-2 0 0,-1-1 0,-5-3-212,0 2-71,0 0 1,-5-1-1,-1 1-582,-2-2 670,-2 5 1,-3 0-1,2 7 1,1 1 160,-1 3 0,-2 3 1,-2 7-1,1 0 324,-1 0 0,-4 5 1,-1 3-1,3 4 160,0 4 1,3 2 0,-1-2 0,1 3 289,-1 6 1,1 2 0,1 2 0,1 2-134,3 3 1,5-3 0,-2 4-1,1 1-298,0 3 1,0-2 0,7 0-999,3-1 514,3-2 0,3-5 1,2-1-1,3-4-607,1-5 1,4-4-1,0-5 1,1-6-661,4-2 0,2-4 0,2-4 0,3-9 423,1-7 0,5-7 0,-5-5 0,-2-7-334,-1-6 1306,-9 2 0,-1-12 0,-6 5 0</inkml:trace>
  <inkml:trace contextRef="#ctx0" brushRef="#br0">19438 5592 7642,'5'-15'0,"0"1"204,-2-1 0,-1 0 0,-2 1 1,0-1 433,0 1 1,0 4 0,-2 2-204,-3 1 0,-3 3 0,-6 4 0,-1 1-221,1 4 0,-6 3 0,1 8 496,1 4-505,-5-4 0,2 13 0,-3-1 943,5 4-830,2 2 0,3 2 0,-1 1 845,1 0-959,6 5 0,1-9 0,7 5 0,0 3-101,0 1 1,7-5-1,2-3 1,6-5-310,4-4 0,-1-3 1,6-6-1,2-1-73,2-7 0,-1-5 0,-1-3 0,-2-1-408,2-4 0,0-5 1,0-8-1,-3-3-435,-2-1 0,3-3 0,-4-4 0,-3 0 1122,0 0 0,4 0 0,1 0 0</inkml:trace>
  <inkml:trace contextRef="#ctx0" brushRef="#br0">20094 5490 7642,'-5'-10'3224,"0"0"-2844,0 7 0,5-2-262,0 10 0,0 8 0,0 8 1,0 2 376,0 3 1,-1 1 0,-3 2 0,0 0 59,0 1 1,3-1 0,1 0 0,0 2-106,0 3 0,0-9 0,0 5 1,0-4-384,0-4 0,-2 4 0,-1-7 0,-2-1-574,2-2 0,1-1-3021,2 0 2601,0-7 1,0-3 0,0-10-1,0-5 257,0-3 1,-5-6 0,0-2 0,2-2 669,2-3 0,-6-1 0,-1-3 0</inkml:trace>
  <inkml:trace contextRef="#ctx0" brushRef="#br0">19832 5431 7642,'-10'0'2888,"0"0"-2611,7 0 1,-2 0 0,10 0-1,5 0-6,3 0 1,8 0 0,3 0-1,3 0 150,3 0 0,0-4 0,3-1 0,2 0-89,3-2 0,-6 6 0,2-6 0,-2 2-367,2 1 0,-5-3 0,2 4 0,-7-2-187,-3 2 0,1 1 1,-5 2-675,3 0 1,-1 0 0,-4 0-4215,-1 0 5110,1 7 0,-7 1 0,-2 6 0</inkml:trace>
  <inkml:trace contextRef="#ctx0" brushRef="#br0">19832 6000 7979,'-15'9'0,"2"1"1130,3 1 1,-1 2-350,6 2-613,0-7 1,13 0 0,7-5 0,8 2-39,4-2 1,4-1 0,3-2-1,3 0 91,0 0 1,5-5 0,-4-1 0,1-1 28,-1 1 0,-5-4 1,2 4-1,-2-1-114,-4 1 0,2 1 1,-12 5-1,-1 0-371,-2 0 1,-1 0-1465,-1 0-10,-6 0 0,-3 0 1709,-10 0 0,-3 6 0,-6 2 0</inkml:trace>
  <inkml:trace contextRef="#ctx0" brushRef="#br0">20749 5941 8053,'-5'10'0,"-1"0"343,-2 1 1,3-3-1,-3 2 1,1 1-9,4 2 1,-5 3-1,0 2 1,-2 3-191,1 2 1,4-4 0,-3 6 0,0-1-50,-1-1 0,5-1 0,-4-4-14,1 1-109,2 1-549,5-6 1,2-6 0,3-4-1935,4-8 2510,4-4 0,2-6 0,-1-1 0</inkml:trace>
  <inkml:trace contextRef="#ctx0" brushRef="#br0">21303 5359 7838,'-7'-8'963,"4"1"1,-5 9 0,2 3-271,2 4 1,3 6 0,1 4 0,-2 6-240,-3 2 1,4 2 0,-4 2 0,3 3 1,2 5 1,0 3-1,0 2 1,0-1-238,0 1 1,0 3-1,0 0 1,0-3-263,0-2 0,5-4 0,0-8-1090,-2-1 621,-1-7 1,-2 4-548,0-6 0,1-7 500,4-8 1,-3-12 0,3-6 0,-4-6 413,-1-4 1,0 4-1,0-6 1,0-1 42,0-1 0,0-2 0,0 0 1,2 0 4,3-1 0,-4 1 0,6 0 0,-1 0 119,4 0 1,-2-5 0,0 1 0,0 4 148,0 3 1,-3 7-1,5-4 1,0 2 309,-2 3 1,5 4 183,-4 4-481,4-3 0,2 12 1,-1-3 415,1 8-479,0-3 1,-2 14 0,-2-2-1,-1 5 240,1-1 0,0 1 1,1 0 579,-3 1-683,-5 7 1,7-8 0,-6 6-1,-2 1 181,-1-3 0,-2 6 0,0-4 0,0 2-304,0-2 1,-7 4-1,-3-4 1,-3 2-314,-1-2 0,-6 7 0,1-5 1,0-2-339,-2-1 0,3-4 1,-5-4-1,2-1-663,3 1 0,-3-7 0,2-3-982,1-3 1785,2-2 0,1-2 0,1-3 0,1-6-100,3-7 0,-1-3 1,6-7-1,2 1-992,1-4 1468,8-1 0,3-4 0,5-1 0</inkml:trace>
  <inkml:trace contextRef="#ctx0" brushRef="#br0">21856 5475 7912,'-8'-6'2825,"-5"4"-2491,12-4 1,-7 7 0,4 4 130,0 5 0,-1 9 1,3 5-1,-1 6 80,-2 4 0,0 1 1,5 6-1,0-2-188,0 1 1,0-3 0,0 0-1,0-1-276,0-4 0,0 2 1,2-3-1,3-5-303,4-3 1,1-5-1,3-7 1,3-3-112,0-2 0,5-1 0,-1-6 0,-1-4 71,2-5 1,-5 0 0,4-3 0,-4-3 211,-1 0 1,-6-5-1,1 0 212,1-2-67,-4 6 0,4-11 0,-6 4 0,-2-2-32,-1 2 0,3-4 0,0 4 1,-2-4-116,-2-1 1,-1 0 0,0 0 0,0 1-37,0 4 1,0-2 0,0 5 0,2 0-137,3 0 0,-3 2 0,2 4-345,-2 0 769,-2 7 0,5 8 651,0 10-684,6 3 1,-9 2 0,4-1-1,-1 1 217,0-1 0,0 7 0,-5 4 640,0 2-783,6 2 1,-4 0 0,3 1 616,-4-1-638,-1 0 1,0 2 0,0 1 0,-1 0-282,-4-4 1,3 1-1,-3-6 1,4 1-1674,1 0 1,0-6-790,0 1 1,0-12 2522,0-12 0,6-10 0,2-14 0</inkml:trace>
  <inkml:trace contextRef="#ctx0" brushRef="#br0">22526 5329 8476,'-6'9'1106,"4"4"0,-3-4 1,4 4-153,1 2 0,0 6 0,0 5 0,0 4-98,0 4 1,-2 7-1,-1-4 379,-2 0-974,0 5 0,5-9 1,0 4-426,0-1 120,0-2 1,0-12-1,-1-2-1541,-4-4 860,3 5 0,-4-10 1,4 2-3905,-3-5 3143,4-3 1486,-12-5 0,5-6 0,-7-2 0</inkml:trace>
  <inkml:trace contextRef="#ctx0" brushRef="#br0">22221 5606 7642,'-15'-8'0,"5"2"3131,1 6-2227,5 0 0,11 0 0,12 0-1122,7 0 1,3 5 0,0-1 0,0 0-3173,1-3 3390,-1-1 0,13 0 0,3 0 0</inkml:trace>
  <inkml:trace contextRef="#ctx0" brushRef="#br0">23721 5533 7801,'-7'-14'0,"-2"-1"0,-3 1 409,3-1 0,-4 1 0,3-1-11,-3 0-277,-2 1 1,1 6 0,-1 3 0,1 3 108,-1 2 1,-4 4 0,-2 4 0,-2 8 88,-3 5 1,5 3 0,0 5 0,2 2 33,-1 3 1,6 2 0,6 4 0,1-1-243,4 1 0,1-2 0,2-1 0,0-1-269,0-4 0,12-1 0,2-4-491,2-3 527,1 4 0,-1-13 1,2 1-1,3-7-24,1-2 0,-4-2 0,3-5 1,-2-2-16,1-3 1,4-3 0,-4-8 0,-3-3 103,0-6 1,-3-2 0,1-2 0,-2-2 53,-4-3 0,3-2 0,-6-4 0,1-1 9,-1-4 0,4 3 0,-5-3 0,-2 4-47,-1 1 1,-2-2-1,0-2 1,0 2-154,0 3 1,0 5-1,0 8 1,-2 3-68,-3 2 0,3 2 161,-2 4 1,2 9 475,2 6-155,0 6 1,0 9-1,0 0 1,0 1 295,0 3 1,-5 4-1,0 6 1,2 0 88,1 0 0,2 7 0,-1 1 0,-2 2-272,-2 0 1,0-5-1,5 5 1,0 1-213,0 2 1,0-3 0,0-2 0,0 0-137,0 1 1,0-4-1,0 3 1,0-2-524,0-2 0,0-9 1,0-4-1866,0-4 1536,0-2 1,6-6-1012,4-3 1370,-3-16 1,5 0 506,-2-14 0,3 1 0,2-5 0</inkml:trace>
  <inkml:trace contextRef="#ctx0" brushRef="#br0">24274 5431 7642,'-6'-22'590,"-2"1"0,-2 6 0,0 1-512,-1-1 1,3 7 0,-2 3 0,-1 3 7,-2 2 0,-2 2 0,1 3 513,-1 5-480,1 9 1,-2-1-1,-2 8 1,-2 3 79,2 3 1,2 9 0,3-4 0,2 2-135,1 0 0,5 0 1,-3 4-1,2 1 137,3 0 1,3-7 0,5-3-1,4-3-265,4-2 1,8-7 0,2-2-1,1-6 189,0-4 1,4-3 0,3-7 0,-2-2-579,3-3 1,-8-3 0,4-7 401,-5 1 41,-4-7 0,-6 3 0,-2-5 656,-1 2-494,-7 2 0,4 0 0,-7-3 0,0 0 34,0-4 0,0 3 1,0-1-1,-2 0-118,-3 1 1,2-4-1,-7 2 1,1-1-580,1 2 1,-5-3 0,4 4 0,0-1-657,-1-1 1,2 3-1,-2-3 1166,5 6 0,-3-4 0,0 1 0</inkml:trace>
  <inkml:trace contextRef="#ctx0" brushRef="#br0">24639 5359 10172,'0'14'914,"0"1"1,0 1-1,0 3 163,0 6-807,0 2 0,0 4 0,0 3 1415,0 5-1313,0-4 0,0 7 0,0-4 1,0 1 174,0-1 0,0-5 0,0 1-378,0-3-324,0-2 0,0-5 1,0-1-1,0-2-918,0-4 1,0-5-1,0-3-529,0 3 1,0-7 1140,0-5 0,1-7 0,2-7 0,2-3 339,-2-2 0,-1 1 0,-2-6 0,2-2 188,3-1 1,-4-3-1,4 1 1,-3 0 21,-2 0 0,0-2 0,0 0 0,0 1 16,0 2 0,0 4 1,0-2-1,0 2 5,0-2 0,5 3 0,-1 1-75,0 0-32,4 3 0,-5 0 0,7-1 0,-1 2-9,-1 2 1,5 6-1,-3 2 1,3 0 21,2 0 1,-1 5-1,1-2 1,-1 3 48,1 2 0,-1 0 0,1 2 0,0 3 313,-1 5 1,1-2 0,-2 1 0,-2 4 215,-1 5 0,-2-2 0,2 5 1,-6 1-82,-2 2 0,3 3 0,0 2 1,-2 1-124,-1-1 0,-4 0 0,-1 0 0,-4 2-47,-1 3 0,5-5 0,-4 2-109,1-5-239,4-9 1,-4 9 0,6-6-3438,0-3 1883,0-7 1,0-5 0,0-10 0,1-6 1559,4-7 0,-3-5 0,4-6 0</inkml:trace>
  <inkml:trace contextRef="#ctx0" brushRef="#br0">25207 5228 8123,'0'-10'1290,"0"0"-1290,6 7 0,-4-10 0,4 5 0</inkml:trace>
  <inkml:trace contextRef="#ctx0" brushRef="#br0">25731 5242 7642,'-5'10'605,"0"0"0,0-1 0,5 6 1920,0-1-2003,0 1 0,0 4 1,0 2-1,0 2 147,0 3 0,0 6 0,0 2 0,0 0 129,0 2 0,0-4 0,0 6-95,0-3-635,0-1 1,2-5 0,1 0 0,2 1-369,-2-1 1,-1-2-1,-2-1 1,0-3-516,0-2 0,0-2-680,0-4 1,-2-7 0,-2-5 1494,-6-6 0,-3-5 0,-2-7 0</inkml:trace>
  <inkml:trace contextRef="#ctx0" brushRef="#br0">25323 5563 7642,'-14'0'2009,"9"0"0,10 0 1,12 1-1783,9 4 0,15-3 1,4 4-1,4-1-1276,1 0 0,-3 0 1049,-8-5 0,3 0 0,-5 0 0</inkml:trace>
  <inkml:trace contextRef="#ctx0" brushRef="#br0">26925 5169 7521,'0'-14'351,"0"6"222,0 1 0,-1 7 1168,-4 0-1181,3 7 0,-4 6 0,6 8 0,-2 1 400,-3 4 0,4 3 0,-4 4 0,3 2-393,2 2 1,0 2 0,0 5 0,0 0-163,0-1 1,0 0 0,0-3 0,0-1-200,0 1 0,-1-4 1,-3-2-1,0-5-1006,0-5 0,3 2-2646,1-6 807,0-7 43,0-7 1970,0-6 1,0-11 625,0-4 0,6-9 0,2 1 0</inkml:trace>
  <inkml:trace contextRef="#ctx0" brushRef="#br0">27260 5140 7801,'9'0'402,"-3"0"1,-8 2-1,-2 3-874,-6 4 0,-10 4 1,-4 3-1,-5 4 152,-5 4 0,-5 5 0,-8 4 1,-1 1 536,1-2 0,3-3 0,7-5 0,6-4 1755,5-4-1445,15-1 0,0-7 1,17-3-1,7-4 28,5-1 0,3 0 0,-3 2 1011,1 3-1207,7 3 0,-5 1 0,5 1 0,-3 1 246,-2 2 0,-2 2 0,-4 0-284,-1-1-254,1 1 1,-2-1-1,-2 1-1069,-1-1 533,-7 1 1,8 0 0,-6-1-2154,-2 1 1,5-2 2621,2-4 0,3-2 0,2-7 0</inkml:trace>
  <inkml:trace contextRef="#ctx0" brushRef="#br0">27508 5111 10521,'-8'6'1181,"3"4"0,4 3 0,1 2 991,0-1-1788,0 1 0,0 7 0,0 6 1,0 6 104,0 3 0,1 2 1,2 5 339,2-1-631,0-5 1,-5 4 0,0-5-1,0 2-213,0 0 0,-2-7 0,-1 2 0,-2-5-315,2-5 1,-3-2 0,1-8 0,0 1-3040,-2-1 2580,6-6 0,-6-3 0,9-10 0,1-4 331,2-4 1,0-8 0,-5-4 0,0-2 369,0-2 1,2 0 0,1-1 279,2 1-213,0 0 1,-1-5 0,3 0 95,1 2-18,-5 1 1,10 2-1,-5 0 1,2 0 96,0-1 1,-1 3 0,4 3-1,-1 4-16,-3 4 0,1 2 0,6-1 0,2 2-123,1 3 0,1 4 1,-4 6-1,2 0 139,1 0 1,6 1 0,-6 3 0,-1 2 227,-2 2 0,-1 2 1,-1 5-1,-1-1 155,-3 1 0,1 6 0,-6 1 0,-2 3-57,-1-1 0,-2 5 0,0 5 1,0-2-52,0-1 0,-7 0 0,-1 1 165,0 2-467,-5 7 1,5-12-1,-5 2-1012,3-5 443,-2-2 0,8-2 0,-4-2-1442,2-4 1,1-6 0,6-2-1502,4-2 3385,3-1 0,7-18 0,0-3 0</inkml:trace>
  <inkml:trace contextRef="#ctx0" brushRef="#br0">28236 5329 7642,'-6'-16'0,"-2"-1"227,0-3 172,1 1 1,2 4 154,1 1 0,-8 5 1,3 6-299,-4 6 0,-2 7 0,0 10 0,1 4 268,-1 3 0,2 4 1,2 1-1,1 4 123,-1 1 0,0 1 0,1 2 0,5-3-157,3-1 1,2 4 0,2-2-303,3-1-120,3-2 0,11-12 0,3-2-173,0 0 102,-4-5 1,9 1-1,-4-9-574,0-2 292,4-1 1,-9-5-1,5-2 1,-2-3-178,-3-4 1,-2-6 0,-2-3 0,-1-3 424,-3-1 0,-2 2 0,-5-4 1,2 0 189,-2 1 1,-6-4-1,-3 2 1,-2-1-66,-4 2 1,4-2 0,-1 5 0,-3 0-824,-1 0 0,0-3 0,2 4 0,3 3-625,1 0 0,-2 3 0,4-1 1360,2 1 0,-5-1 0,-1 0 0</inkml:trace>
  <inkml:trace contextRef="#ctx0" brushRef="#br0">28601 5271 12007,'-9'2'1324,"5"3"1,2 4-1,2 9 1,0 3-627,0 2 1,0 8 0,0 8 0,0 3-196,0 1 1,-5 1 0,0 0-155,2-1-222,1 1 0,2-8 1,0-6-653,0-4 86,0-8 0,7 2-1769,3-11 1755,3-2 1,1-7 0,1-3 0,-1-6-231,1-5 0,-2-6 0,-2 3 0,-3-4 480,-1-2 1,2-1 0,-4-5 0,-2-1 20,-1 1 0,3 0 1,1 0-1,1 0 40,-1 0 0,4 0 0,-3-1 1,-1 1 293,1 0 0,2 2 1,-4 2 945,-2 6-381,-1 3 18,4 8-526,-4 1 0,4 10 1,-4 6 776,3 5-683,-3 10 0,9-6 1,-5 6 435,2 2-609,2 2 1,5-1 0,-1-1 0,1-1 86,-1 0 0,-4 3 0,0 0 0,0-3-52,-2 0 1,5-1 0,-5 4 0,1-3-46,1 0 1,-5-8 0,5 3-1,1-6-353,2-4 0,-3 2 0,-1-8 0,3-2-836,1-5 0,0-2 0,-2-8 1,-3-3 542,-1 0 0,2-5 0,-4-1 0,0 1 556,1 0 0,-4-4 1,3 2-1,-3-1 117,-2-1 1,0 6 0,0-5 665,0-2-622,0-2 1,0 4 0,0 0-1,0-2-98,0-2 0,0-1 1,0 0-1,0 0-1198,0 0 1,0 3-1,0 0 1,0-2-674,0 2 1,1 7 1777,4 0 0,10 2 0,7 3 0</inkml:trace>
  <inkml:trace contextRef="#ctx0" brushRef="#br0">29999 5228 7642,'-8'-7'2801,"3"4"-2084,10-7 0,9 7 0,12-2 1,7 3-67,6 2 1,6-4-1,7-1 1,6 1-417,2 3 1,1-1 0,1-1-1,1-2-153,-2 2 0,-7 1 1,-6 1-1,-4-3-167,-5 0 1,-8-1-1,-9 5 1,-1 0-48,-3 0 1,-7 0-33,-1 0 107,0 0 0,0 0 1,-2-2-653,-2-3-309,-1 4-280,-5-6 1,-2 7-1,-2 0-1512,-6 0 2810,-3 0 0,-8 0 0,-2 0 0</inkml:trace>
  <inkml:trace contextRef="#ctx0" brushRef="#br0">30378 5198 7642,'-5'-9'1171,"0"-1"0,-6 7 236,1-2 0,3 5 0,3 6-844,2 9 1,2 1-1,0 8 1,0 2-53,0 2 0,0 1 0,0 2 0,0 1-64,0 2 1,0 0 0,0-3 0,0 1-133,0 2 0,0-5 0,0-4 1,0 0-229,0 3 1,0-5 0,0-4 0,-2-3-1161,-3-1 1,4-1-613,-4 1 1,3-9 0,4-4-71,3-5 0,-4-9 0,6 3 1755,-1-4 0,3-8 0,5-2 0</inkml:trace>
  <inkml:trace contextRef="#ctx0" brushRef="#br0">30567 5155 11327,'0'14'809,"0"1"0,0 1-280,0 3 1,2-1 0,1 7 782,2 0-978,0 9 1,-1-1 0,1 4 697,-1-1-788,4 4 0,-7-9 0,4 3 0,-3-3-43,-2-2 0,0 0 0,0-2 1,0-1-107,0-1 0,0-6 1,0 4-483,0-2 0,0-2-5143,0-4 800,0-7 4730,0-2 0,6-12 0,2-2 0</inkml:trace>
  <inkml:trace contextRef="#ctx0" brushRef="#br0">30989 5737 7642,'-9'0'5276,"1"2"694,1 3-10594,2-4 4624,5 6 0,0-1 0,0 3 0</inkml:trace>
  <inkml:trace contextRef="#ctx0" brushRef="#br0">1391 7529 7642,'0'-14'201,"0"-1"1,0 5 0,0 1 947,0-3-466,0-1 1,1 7-280,4 6 0,-3 6 1,3 9-1,-2 1 225,2 4 1,-4 2 0,4 7 279,-3 0-696,4 7 0,-3-4 1,6 6 138,-3-3-239,5 6 1,-7-6-1,4 6 1,0-2 28,0 1 0,-3 2 0,3 0 0,-2-3-102,-2-5 0,-3-1 0,-1-3 1,0-1-701,0-6 0,0-5 0,0-4-560,0 1 1,-1-7 0,-3-5-2675,-1-6 3894,1 2 0,-3-19 0,-1 4 0</inkml:trace>
  <inkml:trace contextRef="#ctx0" brushRef="#br0">1798 7427 7611,'13'-14'0,"-1"-1"284,-3 1 1,-4 5 90,5 5 0,-7 4 0,2 4-393,-3 6 0,-4 5 0,-3 3 0,-4 3-129,-4 1 1,-4 1 0,0 3 0,-3-2 106,2 2 0,1 1 0,-3 3 115,-4-1-111,-4-7 1,4 6 0,1-5 197,2-1-21,-4 6 1,8-14-1,0 3 1,4-6 1368,3 0-877,7-4 1,3 1 0,11-5-1,5 3-154,4 3 0,5 0 0,-2 6 0,1-1-167,1 1 1,-6 1 0,4 2-1,-2 3-160,-3 2 0,-2-4 1,-2 4-1,1-1-148,-1 1 0,-4 1 0,-2 4-745,-1-4 587,-2 4 1,-5-7 0,0 5-1760,0-2 892,0-6 0,0-2-1311,0-6 2332,0-7 0,0 3 0,0-6 0</inkml:trace>
  <inkml:trace contextRef="#ctx0" brushRef="#br0">2235 7558 11640,'0'15'2177,"2"1"0,3 4-1180,5 4 0,3 5 0,1 5-291,1 5-566,-7 3 0,5 2 1,-5-1-519,0 1 319,5 0 1,-11-2 0,2-2-599,-2-1 469,-2-7 0,0 2 1,0-8-2205,0-1 1761,0-8 1,0-4 0,0-13 470,0-8 0,0-6 1,0-6-1,0-2 34,0-1 1,0-5 0,0 4-1,0-3 100,0-2 1,0-1 0,0 0-1,0-3 259,0-1 0,0 5 0,0 5 0,0-2-48,0-2 1,0-1 0,0 2 251,0 3-387,0-4 0,5 12 0,1-4 0,1 4-46,-1 2 1,6 4-163,-3 0 150,4 7 0,2-4 1,1 9-1,3 1 223,6 2 1,-4 7 0,0-1 0,-2 5 319,1 3 0,-6 3 1,-4-5-1,1 4-54,2 2 0,0 0 0,-2 3 0,-1-2-185,2 2 0,-4 1 0,0 2 0,0 1-241,0-1 0,-5 1 0,4 3 0,-3 1-199,1-2 0,0 4 0,-5-4-1567,0-4 1113,0-6 1,0-7 0,0-1-937,0 1 1,3-7-1435,7-3 2080,0-10 0,12-3 888,-2-7 0,3-6 0,6-1 0</inkml:trace>
  <inkml:trace contextRef="#ctx0" brushRef="#br0">3197 7646 7896,'-7'-15'127,"-2"1"0,-3-1 1,1 0-1,1 1-387,-1-1 0,3 7 0,-2 3 997,-1 4 0,-2 2 0,-2 6-132,1 7 0,1 3 1,1 7-1,3 2 8,-3 1 1,1 7 0,0 0 0,3 0-91,1 2 1,1-5 0,3 4-1,-2-1-277,1 0 1,3 0 0,2-6 0,3-2-292,1-2 1,6 0-1,-1 4 1,3-4-219,1-5 0,1-2 1,-1-3-929,1 1 678,-1-7 1,6-2-349,-1-6 711,1 0 1,-6-1-1,1-4 1,-1-5 65,1-3 0,-5-6 0,-2-2 0,-2-2-8,-3-3 1,4 4 0,-2-3 0,-2-1-84,-1-1 1,-2-2 0,0 0-1,0 1-236,0 4 1,-5-4 0,0 2-1,0-4-1179,-1-4 1,2 1 1589,-5 9 0,-1-10 0,-5 3 0</inkml:trace>
  <inkml:trace contextRef="#ctx0" brushRef="#br0">3619 7544 7932,'-9'5'2214,"-1"0"0,5 6 0,-3-1-1592,1 2 1,3 3-1,4 0 1,0 1-229,0 3 0,0 4 1,1 8-1,2 1-150,2 2 0,0 5 0,-5-4 1,2 3-95,3 2 1,-4 1 0,4-1 0,-3-3-81,-2-1 1,0 3-1,0-7 1,1-4-356,4-7 0,-2-5-587,7-2 602,0-5 0,4-5 1,1-8-17,0-6 0,-1-8 1,-1-3-1,-2-2-29,-1-3 1,0-3 0,4-5 0,1-3-37,0 0 1,-6-4-1,1 6 1,0-2 151,-2-4 1,3 4 0,-6 1 0,-2 4 121,-1 4 1,-2 4 0,0 0 602,0 4 0,0 12-32,0 8 1,0 8 0,0 12 757,0 4-949,0 4 1,0 1-1,0 0 481,0 0-621,0 0 0,0 0 0,1 0 0,3 1-59,0-1 1,3 5-1,-2-2 1,3-3-55,0-3 1,5-6 0,-3 2 0,4-1-379,6-3 0,-4-3 1,5-6-1,-2-4-32,1-3 0,4-4 0,-5-4 0,-1-7 213,-2-5 1,-1-3 0,0 1 0,-3-2 415,-2-1 1,-2-3 0,-4 5 0,0-1-26,0-4 0,-3-2 1,-1 1 237,0 2-404,0-2 0,0 4 0,-1-6 0,-4 0-372,-5 0 0,2 1 0,-2 2-2138,-1 2 1498,-2 0 1,0-1-1,2 3 1,1 1-2887,-1 3 3820,-2 2 0,-2 1 0,1 1 0</inkml:trace>
  <inkml:trace contextRef="#ctx0" brushRef="#br0">5498 7719 10443,'0'16'1875,"0"3"1,0 5-1221,0 4 1,2 8 0,1 4 0,2 5-187,-2 4 0,-1 4 0,-2-2 0,0-1-298,0 0 0,0 2 0,0-7-847,0-3 511,0-8 0,-2 0 0,-1-10 0,-2-4-1917,2-4 836,1-8 1041,2-1 1,0-9-1,0-3 1,0-5 172,0-3 1,0-1-1,0-2 1,0-2 122,0-2 0,-5-4 0,1 3 0,0-2 78,3-2 1,1-8 0,0-1-1,0 0-25,0-1 1,5 4-1,-1-5 1,0 1-2,-3-4 1,4 3 0,0 1 0,0 1 28,1 0 0,-2 0 0,4 4 122,-2 1-218,6 0 0,-6 5 0,5 1-4,-1 2-84,0 2 1,4 6 0,1 1 0,-1 4-188,1 2 1,0 1-1,-1 5 1,1 0 39,-1 0 1,1 0-1,-1 0 1,1 0 250,0 0 0,-1 2 0,1 3 137,-1 4 1,1 3 0,-1-1 0,-1-1 173,-3 1 0,1 2 0,-4 1 0,-1 1-96,1 0 0,-2-1 0,-5 1 0,0-1-308,0 1 1,0 1 0,0 2-352,0 1 293,-7 1 1,-1-4-1,-6 3 1,-3 4-37,-2 0 0,1-1 1,-6-4-368,-2 2 245,5-1 1,-7 0-1,6-1 1,-3-3-217,1-4 1,6-6-1,-3 3 1,2-1-233,-1-4 1,1-2-1,6-2 1,2-2-116,1-2 0,2-7 1,-2 1 779,5-7 0,-3-4 0,0-8 0</inkml:trace>
  <inkml:trace contextRef="#ctx0" brushRef="#br0">5731 7194 7289,'5'-10'-53,"0"1"0,0-1 0,-5-5 1449,0 1 1,0 4-399,0 0 0,0 6-86,0-6 1,-2 7-576,-2-2 0,0 10 0,-4 4 0,0 4-139,0 2 0,3-1 0,-5 1 0,-1 0-86,-2-1 0,3 2 0,1 2-375,-3 2 189,-1-1 1,4-4-1,1-1 1,0 1-417,-1-1 0,5 1-160,-6-1 581,7 1 0,-2-9 0,10-6 80,4-8 1,-1-5-1,2-1 1,1-1-70,2 1 0,2-1 0,0 1 0,-1-1 22,1 0 1,-1 1-1,-1-1 1,-1 1 49,-3-1 0,1 5 1,5 2-1,-1 2-33,1 3 1,-6-4-1,1 2 199,1 2-87,2 1 0,0 4 0,-1 3 0,-3 5 247,3 3 1,-4 1-1,0 1 399,-2-1-569,-1 1 1,0 1 0,2 2-439,1 1 0,-5 1 1,2-6-4379,-4 1 1983,-1-7 2663,0-2 0,0-6 0</inkml:trace>
  <inkml:trace contextRef="#ctx0" brushRef="#br0">6489 7995 7437,'-10'0'650,"0"0"0,9 0 0,1 0-146,8 0 1,6 0 0,4 0 0,3 0 80,2 0 1,6 0 0,7 0 0,1-1-80,3-4 1,2 3 0,4-3 339,2 4-670,4-6 1,5 6 0,-2-6 0,-2 2-165,2 1 0,-5-6 0,-1 3 0,-5 1-90,-5-1 1,-5-2 0,-9 2 0,-2 1-131,-2-1 0,-3-4 1,-7 3-48,-1 0 1,-7-5 171,2 3 1,-5 2-1,-5 0 1,-5 0-257,-2 0 1,-3 4 0,2-2 0,2 1-365,1 0 0,0-6 0,-4 3-420,-1 0 858,1-5 1,-1 5 0,0-7 62,1 1 0,1 4 1,2 2 448,1 1 45,7-4 0,-9 8 415,7-7 0,1 5-376,4-5 1,6 7 0,4-2 0,4 4-196,6 1 0,-4 0 0,5 0 0,-2 0-36,1 0 0,4 0 0,-4 0 0,-3 1 188,0 4 0,-3 3 0,-1 9 1,-2 2 233,-1 5 0,-7-1 0,2 1 198,-3 2-673,4 2 1,-4 1 0,3 0 0,-4-2-340,-1-2 1,0 2 0,-1-4 0,-2-1-824,-2-2 0,-2-4 0,4-1-2769,-2-1 3884,-6-6 0,3-1 0,-7-7 0</inkml:trace>
  <inkml:trace contextRef="#ctx0" brushRef="#br0">8601 7689 7932,'-10'-4'559,"1"-1"1,4-2-1,-5 4-360,-1-2 0,-2 0 0,-2 4-132,1-4-53,-1 3 1,-1-4-1,-4 6-220,-4 0 159,3 6 0,-6 2 0,4 7 339,0-1-159,-4 1 0,11 0 0,-4-1 0,6 1 207,4-1 1,-1 1 0,6 1 0,1 2 65,3 1 1,2 1 0,4-6 0,5 1-91,3-1 1,3 6-1,2-1 1,3-1-45,2-2 0,-1 4 0,4-1 0,-3-1-95,-2-2 0,3-1 1,-4-1-1,-3 1-36,0-1 1,-3 1-1,1-1-120,-1 1-76,-6 0 1,-1-1 0,-7 1 0,0-1-374,0 1 0,-2 4 0,-3 1 1,-6-2-350,-7-2 1,0-2-1,-4 2 1,-1 1 12,0-3 1,4 2-1,-5-9 1,-1-1 429,3 1 0,-6-2 0,6-5 0,-1 0 273,4 0 0,2-7 0,3-2 0,1-4 35,3-2 1,-1 0-1,6-1 1,2-2-103,1-1 0,2-2 1,0 3-1,2-1 128,3 1 0,3-5 0,6 1 0</inkml:trace>
  <inkml:trace contextRef="#ctx0" brushRef="#br0">9213 7762 7293,'-7'-9'-435,"-2"-1"0,-4 7 1,0-4 1583,3 1-684,-3 4 1,5-4 0,-7 6-1,1 0 81,-1 0 0,6 6 0,-1 2 0,0 2-71,2 0 0,-3 1 1,4 7-1,1 1 24,-1-1 0,-2 5 0,4 1 0,1 3-71,3 3 0,1 0 1,0 4-1,0 5-277,0 3 0,0 2 0,1-2 1,4-2-298,5-1 0,3-6 0,2 1 0,-1-5-7,1-5 0,4-8 1,1-8-667,-3-1 568,6-2 0,-7-7 0,4-3-146,-4-4 327,-2-4 0,1-7 1,-1-1-1,1-2-39,0-2 1,-6-5 0,-1-2 0,0-2-45,1 2 0,-6-4 0,2 0 0,-4 1-133,-1-1 1,-1-3 0,-4 5 0,-5 2-285,-3 1 0,-1 2 1,-1 2-1,-1 1-1989,-4 1 2559,4 8 0,-11-11 0,4 5 0</inkml:trace>
  <inkml:trace contextRef="#ctx0" brushRef="#br0">10888 7791 8232,'-10'-4'482,"0"-1"1,6 0 0,-6 5-233,-1 0 0,-2 0 0,-2 1 0,2 4-348,3 5 1,-3 5-1,4 4 1,-4 7 180,-2 6 1,2 1-1,2 6 1,3-1 337,1 0 0,3 4 0,4-5 1,0 0-60,0-3 1,1 2-1,4-4 1,5-3-353,3-3 0,1-8 0,1 1 0,1-4-678,3-5 1,2 1 0,5-6 0,-1-4-695,1-4 1,1-10 1361,2-6 0,13-14 0,4 3 0</inkml:trace>
  <inkml:trace contextRef="#ctx0" brushRef="#br0">11616 7733 7889,'-6'-10'0,"-2"1"0,-2-1 0,0 0 738,-1 1 1,-2 1-1,-2-4-339,1 2 0,-1 7 1,-1 0-1,-2 6-293,-1 7 0,-1 5 1,6 2-1,-2 4 420,-4 2 0,4 6 0,-2 5 1,5-1 136,4-3 0,5 1 1,-2 1-113,-1 2-427,6 7 1,-6-10 0,9 3-138,3-4 45,3-1 1,2 4 0,-1-2-526,3-4 337,1-7 0,1 1 0,1-8 0,1-4-73,3-4 0,-2-3 1,4-2-1,-2 0 228,0 0 1,6-7 0,-6-2 0,1-4 51,1-2 1,-5-1 0,3-4 0,-4-4-76,-6-3 0,3-2 0,-6-1 0,1 0-162,-1-4 0,4-2 0,-5-3 0,-2 4-2,-1-1 1,-2 5 0,-2-3 79,-3 3 58,4 2 1,-11 7-1,6 2 1,-2 6 61,-4 4 0,4-1-65,-2 6 1,7 6 0,-2 9 35,4 3 1,1 3 0,1 2 222,4 1 0,-3 2 0,3-3 1,-4 3-53,-1 2 0,0 1 0,0 7 1,0 1-168,0 2 0,0 2 1,0-4-1,0 4-447,0 1 0,-1-4 1,-3 1-1,0-5-920,0-5 1,3-3-1,1-6-713,0-1 1449,0-6 644,6-1 0,2-14 0,7-1 0</inkml:trace>
  <inkml:trace contextRef="#ctx0" brushRef="#br0">12024 7617 7600,'0'-15'364,"0"0"842,0 7 0,0 4 638,0 8-1305,0 11 1,2 8 0,1 6 0,2 2 124,-2 3 0,-1-2 0,-2 5 1,0 0-441,0 1 1,1-1 0,2 2 0,2-4-304,-1 1 1,-3-5-1,-1 4 1,0-2-11,0-4 0,0 3 1,0-9-1,0-1-436,0-2 1,0-4-43,0-1 1,0-9 0,0-6 363,0-8 1,5-10 0,0-3 229,-2-2-42,-1-1 1,3-5 0,-1 0-181,0 0 140,-3 0 1,-1 0-1,0-1 1,0 1-5,0 0 0,0 0 0,0 0 0,0 0 19,0 0 0,0 4 0,0 3 1,0-1 1,0 0 0,0 6 1,2-3-1,1 4-10,2 1 1,6 2 0,-1 2 0,3 3 61,2 1 0,-1-2 1,1 4 303,-1 2 1,7 1 0,2 2 47,0 0 1,-7 5-1,-6 1 1,1 1-67,2-1 0,-3 6 0,-1-3 35,3 4-277,-6 2 0,2 6 1,-5 3-1,2 4-30,-2 1 0,4 0 0,-2 0 1,-2 2-86,-1 3 1,-2-2-1,0 5 1,0-1-178,0-4 0,0-1 0,0-2 0,-2-1-249,-3-4 0,4-3 0,-6-6-1011,1-1 1,2-1-2059,-5-3 3552,5-10 0,-9-8 0,5-7 0</inkml:trace>
  <inkml:trace contextRef="#ctx0" brushRef="#br0">13889 7689 8378,'-15'-8'1003,"2"0"0,2 5 0,1-2-775,-1 2 1,-2 1 0,-2 2-170,1 0 1,-1 0-1,0 2 1,1 3 92,-1 5 1,1 9 0,-1 5 0,1 4 167,-1 1 0,1 5 0,1 1 542,3 3-591,-3 1 0,11 4 0,-3 1-7,4 0-338,1-1 1,1-7 0,4-5-1,7-7-205,5-3 1,1-3 0,5-8 0,0-6-92,-1-2 0,1-4 0,3-2 0,-4-6 256,-1-3 1,-1-7 0,-6-1-1,-1-1 242,-3-4 0,3-2 1,-5-1-1,2-2 60,0-3 0,-6 2 1,4-7-1,-1-1-232,-4-2 1,4-2 0,-2 0-1,-2-1 5,-2-4 1,-1 9-1,0-4-234,0 2 211,0 0 1,0 5 0,-1 3-1,-2 5-18,-2 4 1,0 4 459,5 7 1,-5 7-214,0 7 0,0 8 0,5 10 0,-1 2-66,-4-3 0,3 6 0,-3 1 0,4 6 165,1 4 0,0-4 0,0 4 0,0-1 159,0 1 0,0-2 0,0 7 1,0 0 266,0-2 1,1 5-1,3-3-798,0 3-26,8 2 0,-4-5 0,6-2 1,3-3-442,2-7 0,-1 1 0,6-10 0,2-5 189,1-7 0,3-6 1,-1-6-1,0-7 329,0-5 0,0-8 0,0 2 0,0-4 332,1-1 0,4 0 0,0 0 0,-4 0-173,-4-1 1,0 1-1,-7 0 1,-1 0-139,-2 0 1,-7 1 0,-5 2 0,-2 2-242,-2-2 1,-6 4-1,-4-1 1,-3 2-22,-2 3 0,1 4 1,-1 2-367,1 3 496,-1 5 1,1-2-4,-1 6 147,0 0 0,1 1 0,1 4 220,3 5 0,2 5 1,5 4-1,-2 5 111,2 4 0,-4 1 0,2 0 1,2 2 214,2 3 1,1-2 0,0 7 0,0 1-364,0 3 0,0-5 0,0 0 0,0-1-762,0 0 0,6-11 0,4-2 1,3-8-548,1-6 0,2 1 1,2-6-1,3-3 1148,2-5 0,1-12 0,5-8 0</inkml:trace>
  <inkml:trace contextRef="#ctx0" brushRef="#br0">15039 7427 7600,'-14'-14'274,"-1"-1"0,1 5-240,-1 1 0,2 7 1,2 0-1,3 9 106,1 6 1,1-2 0,2 10 756,0 0-647,-8-5 0,11 12 0,-4-4 1827,3 4-1459,2 1 1,0 0 0,0 2 1299,0 3-1630,0-3 1,0 6-1,0-5 507,0 2-755,0 7 0,5-6 0,0 4 0,-2-5-283,-1-3 1,-2-2 0,0-2-1,0-2-1479,0-6 1,-7-3-1298,-2-1 3019,-4-7 0,-2-8 0,1-8 0</inkml:trace>
  <inkml:trace contextRef="#ctx0" brushRef="#br0">14559 7777 8247,'1'10'2655,"4"-2"-2177,5-2 1,3 1 0,3-4 0,5 2-434,8-2 1,7-1 0,7-2-1,3 0-2234,2 0 0,-1-2 2189,7-3 0,-7-3 0,3-7 0</inkml:trace>
  <inkml:trace contextRef="#ctx0" brushRef="#br0">15403 7515 11372,'0'14'1746,"0"1"-1348,0-1 1,0 3 0,0 2 717,0 5-777,7 4 0,-5 6 0,2 1 0,0 1 150,1 0 0,-4 2 0,4-2 0,-3-2-460,-2-3 0,0 1 0,0-9 0,0-1-1294,0-2 0,0-4-1188,0-1 0,0-9 0,-2-6 2453,-3-8 0,-3-11 0,-7-4 0</inkml:trace>
  <inkml:trace contextRef="#ctx0" brushRef="#br0">15593 7340 7600,'-15'0'-335,"1"0"0,4 0 335,0 0 0,1 0 0,-6 0 0</inkml:trace>
  <inkml:trace contextRef="#ctx0" brushRef="#br0">15768 7515 7600,'0'-15'0,"0"1"0,0-1 367,0 0 1,0 6 723,0-1 1,0 10-285,0 5 1,0 5 0,0 15 1779,0 6-2033,0 5 1,0 3 0,0-1 1474,0 3-1634,0-5 1,0 4 0,0-6 0,0 0-119,0 2 1,0-6-1,1 3 1,2-6-386,2-2 0,0-1 0,-5 3 0,0-2-934,0-6 1,0-3-2132,0-1 2520,0-7 0,0-10 1,0-11-1,0-6 190,0-4 0,0-1 0,0-7 0,0-1 112,0-2 0,0 0 1,0 5 157,0 0 144,0-7 1,0 4-1,2-6-60,3 3 47,3 1 1,1 0 0,1 0 127,2 1-30,0 3 0,3 7 1,0 5-1,-1 5 213,1 4 1,-1 7 0,1 2 0,-1 10 331,1 7 1,-5 6 0,-2 8 0,0 1-58,0 2 1,-5 5-1,4-5 1,-2 0-93,-1 2 1,1-6 0,-5 4 0,0-4-67,0-6 1,5 3 0,0-4 0,0 0-77,1-4 1,-2-4 0,5-4-498,3-1 132,1-1 0,3-1 0,2-3 0,3-3-241,1-2 1,-2 0-1,2 0 1,1 0 32,0 0 0,-6-7 1,4-2 364,0-4-133,-4-2 1,9 1 0,-7-3 0,-1 0-120,-2-3 1,-1-6 0,-1 2 0,1-3-178,-1-3 1,-1-4 0,-3 0 0,-4 0 65,1-1 0,-6 4 0,4-3 0,-3 5 328,-2 5 0,-7 3 0,-2 6 1,-6 2 124,-4 3 0,3 4 1,-4 6-1,2 2 66,-1 2 1,8 0 0,-4 5 514,2 3-536,0 1 0,-1 1 1,-1 1 1147,0-1-1011,7 1 0,-3 1 1,5 4-1,-3 4 247,-2 3 0,5 2 0,-1 1 1,2-1-196,0 0 1,1 5 0,4 1-1,0 3-300,0 2 1,1-4-1,4-2 1,5-3-374,3-2 0,6-2 1,2-3-1,0-6-1065,0-6 0,4-6 1,-4-6-1,0-2-253,0-2 1,3-6-1,-5-10 1,-1-4 1584,-2-3 0,-1-9 0,0-1 0</inkml:trace>
  <inkml:trace contextRef="#ctx0" brushRef="#br0">17982 7486 7651,'-10'-7'19,"0"-3"1,2 2-1,-3 0 1,1 0-438,-1 0 1,3 5-1,-2-2 175,-1 3 228,-2-4 0,-2 4 0,1-3 0,-1 5 216,0 5 0,-1-2 1,-2 5-1,-1 1 629,1-1 1,-3 1 0,2 6-194,1 0 1,2-1-1,3 1 1,3-1-380,5 1 1,4-5 0,1-1-1,0 3-195,0 0 0,0 3 0,1 1 0,4 2 345,5 1 1,3 3 0,1-5 599,1 3-742,0 6 1,1-10-1,2 5 1,1-2 224,-1 1 1,-2 4 0,-2-5 165,1-1-617,0-2 1,2 4-1,0-1 1,-4-1-206,-1-2 1,-5-1 0,-2 1-253,-4 3 1,-1-2 0,-1 0 0,-4-4-271,-5-3 1,-3-7-1,-3 4 1,-2-2 259,-1 0 1,-7-1 0,2-2 0,-4 1 117,-1 2 1,2 0 0,1-5-1,3 0-31,2 0 1,-3-7-1,6-4-485,5-7 569,-2 2 1,14-11 0,-6 1-1011,1-7 686,4 3 580,-4-6 0,12 0 0,2-1 0</inkml:trace>
  <inkml:trace contextRef="#ctx0" brushRef="#br0">18331 7471 7600,'-8'-2'1105,"3"-3"0,5 4 0,7-4-393,7 3-526,1-4 0,12 4 0,-1-3 694,7 4-624,-3 1 0,6-5 1,-7 0 538,0 2-581,0 1 1,-6 2-1,-3 0 1,-4 0 331,-2 0 0,-4 0-576,0 0 0,-7 2 1,0 1-1,-6 2-377,-7-2 1,1 0 0,-4 1-1,-4 1-228,1-2 0,-5-2 0,0-1 0,0 0 179,0 0 1,-5 0 0,4 0 0,-3 0 445,1 0 1,5 2 0,-4 1 0,2 2 351,3-2 1,2 1 0,1-1 0,1 3 490,-1 2 0,2-3 0,2 5 533,1 1-1050,7 9 1,-4-2 0,7 6 398,0 2-524,0 1 0,0 4 0,0 1 0,0 4 179,0 1 1,0-3 0,0 5 0,2 0 53,3-2 1,-2-1-1,5-7 1,0 0-105,0 0 1,1-1-1,2-4 1,0-5-218,5-3 0,1-1 0,7 0 0,0-2-171,-1-4 1,6-2-1,-2-7 1,6 0 2,-1 0 0,2 0 0,-3 0-722,-4 0 235,-7-7 0,1 4-1310,-7-7 1,-5 5 350,-5-4 0,-2-1 1,-4-3-1,-1 2 1511,-2 1 0,-6 0 0,3-4 0</inkml:trace>
  <inkml:trace contextRef="#ctx0" brushRef="#br0">18360 7835 14743,'15'0'0,"0"0"459,-1 0 0,7 0 1,3 0-1,4 0-576,1 0 1,0-5 0,0 0-2523,0 2 2023,1-5 1,-3 5 0,-3-5 0,-3 0 615,0 0 0,2-2 0,6-5 0</inkml:trace>
  <inkml:trace contextRef="#ctx0" brushRef="#br0">19074 7850 7838,'-5'14'0,"0"1"812,2-1 0,-3 1 1,1 0-1,2 1 279,1 3 0,2 4 1,0 8-1,0 1-543,0 2 1,5 2 0,0-4-1,-2 2-167,-1-2 1,-2 4 0,0-2 0,1-2-232,4-1 1,-3-7 0,3 1 0,-4-1-149,-1-1 0,0-2-1104,0-7-455,0 1 940,0-7 1,5-3-548,0-10 954,0-3 1,0-7-1,-1 1 1,0-1 194,-3 0 0,-1-1 0,0-2 0,0-3 86,0-1 0,0 2 0,0-2 1,0-1 33,0 0 0,0 1 1,0-4-1,0 3 30,0 2 1,0-5 0,2 4 0,1-3-161,2 1 1,5 5 0,-4-6 0,1 1-128,-1 1 1,5 2 0,-1 7 0,2-1 70,-3 1 1,4 4 0,-3 2-1,3 1 117,1 4 1,1 1 0,0 2 0,-1 0 210,1 0 1,-6 7 0,-1 3 0,1 3 368,-1 1 1,-3-3 0,3 2-1,-2 4-155,-3-1 0,-1 0 0,-2-1 0,0-1-199,0 1 1,-7 1-1,-1 2 1,-1 1-223,-1-1 1,0-2 0,-4-3 0,-1-2-561,1-1 0,-6-2 0,1 3 0,1-2-1326,2-3 1,1-1 0,1-5-1690,-1 0 2862,0 0 0,1-7 1,-1-2-607,1-4 1279,-1-2 0,-6-6 0,-2-2 0</inkml:trace>
  <inkml:trace contextRef="#ctx0" brushRef="#br0">19249 7646 8055,'-6'-8'2456,"2"1"-1920,-5 7 1,4 0 0,-5 0 0,0 2-308,2 3 0,-5 1 1,4 5-1,-4-1-163,-2 2 1,0 4-1,1 0 1,-2-3-36,-4 0 0,9 0 1,-4 1-179,2 1-49,0-7-447,5 5 460,2-11 0,8 4 0,2-8-48,6-2 1,3-5 0,2-5 176,-1-1 36,1 1 1,-1-1 0,1 1-1,-1 1 77,1 3 1,0-3-1,-1 5 1,1 0 136,-1 3 0,-4-2 1,0 3-1,1 0 177,2 3 0,-3 2 0,-1 3 1,1 2 0,-2 2 0,4 2 0,-6 4 1,0 1-199,1 0 0,-1 4 0,-2 0 0,1-1-270,-2-2 0,-2-1 0,-1 0 0,0-1-1957,0 1-2549,7-1 4600,-6-6 0,12-1 0,-4-7 0</inkml:trace>
  <inkml:trace contextRef="#ctx0" brushRef="#br0">20239 7529 14731,'15'0'178,"0"0"0,4 0 1,2 0-1,2 0-575,3 0 1,-4-5-1,3 1 1,-1-1-795,-1-2 1,-2 4 0,-7-5-2304,1 1 3494,-1 3 0,-6 4 0,-1 0 0</inkml:trace>
  <inkml:trace contextRef="#ctx0" brushRef="#br0">20181 7704 7600,'-14'5'0,"1"1"0,3 2 0,4-3 2680,6 5-1983,0-7 0,11 4 1,5-6 1014,5 4-1585,3-3 1,5 4 0,1-6 0,-1 0-504,0 0 1,-5 0 0,-1 0-1,-2-1-877,-3-4 1,-2 2 0,-3-7 1252,-3-1 0,2-2 0,-3-2 0</inkml:trace>
  <inkml:trace contextRef="#ctx0" brushRef="#br0">20953 7748 7600,'8'14'961,"0"-6"260,-3-3 1,-1-3-726,5-2 0,-4 0 1,5 0 137,1 0-475,2-7 1,2-1-1,1-6 1,2-1 49,1 1 0,2-6 1,-3-1 311,1-2-410,7-1 1,-10-2-1,4-1 1,-2-4-4,1 0 0,-3 1 0,2 0 0,-5 1-85,-3 0 0,-2 5 0,3 1 1,-3 2-202,-1 3 0,2 2 13,-4 2 0,5 7 450,-5 7 1,0 7-1,-5 9 1,-2 2 303,-3 1 0,4 7 0,-6-2 1,2 4 1,0 1 1,1 0-1,2 0 1,-1 2-97,-2 3 1,0-2 0,5 7-36,0 2-367,0-6 0,0 7 1,0-3-1,-2 2 1,-3-3 0,4 4 0,-4-4 0,3 1 86,2-1 1,-1 0-1,-2 0 1,-2-4-81,1-3 0,3-2 1,1 0-1,-2-1-226,-3-4 1,4-3 0,-4-6 0,3-1-172,2 1 1,0-5-241,0-1 0,2-5-15,3 1 314,-4-4 1,6-7 78,-7-4 119,6 3 0,-2-5 0,4 2-46,-2-3 3,-1-2 0,0-6 0,0-1 0,0-3-105,1 1 1,-3 0 0,5-5 0,0-2-77,1-3 1,-5 3-1,4-4 1,1-1-72,-1-3 1,-3-3-1,3-2 1,0-1 34,0-4 1,-5 2 0,3-4 0,-1-1 23,0 0 0,2 0 0,-4-1 0,2 4 46,-2 4 1,0 5-1,0-1-435,2 1 464,0 1 0,-3 10 0,1-2-724,2-3 673,0 3 0,0-5 0,-1 9-404,0 3 506,4-4 0,-7 10 1,6-4 601,-1 1 1,-4 1 618,3 6-413,-4 6 1,1-4-442,3 7 1,3-1 0,7 3 0,-1-2-239,1 2 1,-1-4 0,2 1 317,4-2-183,-4 4 1,7-4-1,-5 5 1,1-2 70,-1 2 0,3 1 0,0 1 0,3-3 36,7 0 1,-2-1 0,7 5 0,-1 0-209,4 0 0,5 0 0,3 1 0,3 3-79,2 0 0,1 1 0,5-5 0,2 0 110,3 0 1,-3 0 0,2 0 0,-6 0 15,-2 0 1,-7 0 0,1 0 0,-2 0 11,-3 0 0,-1 0 0,-1 0 1,-1 0-61,6 0 1,-8 0-1,6 0 1,-2 0-15,0 0 1,4 0 0,1 0-141,1 0 155,1 0 1,-1 0-1,1 0-366,-2 0 250,5-6 0,-7 4 1,3-3-1,-2 4 9,-3 1 1,1 0 0,-2 0 0,-3 0 39,-5 0 1,2 0 0,-1 0 0,2 1 214,4 4 0,1-3 0,2 3 0,-1-4 10,1-1 1,1 0 0,1 2 0,-1 1-9,-3 2 1,-9 5 0,-3-5-1,-5-1 338,-4 3 1,-2-4-160,-4 7-958,-1-7 174,-6 4-2365,-1-7 1736,-7 0 1,0-2-2891,0-3 3961,0 3 0,-7-11 0,-1 5 0</inkml:trace>
  <inkml:trace contextRef="#ctx0" brushRef="#br0">21885 7238 7600,'-14'0'1239,"6"0"0,0 0 1,4 1-653,0 4 1,-1 3 0,5 7 0,0 1-176,0 4 0,0 2 1,0 7-1,0 1-169,0-1 1,1 0 0,3 2 0,0-1-101,0-1 0,-3 4 0,-1-11 1,0 1-162,0-3 0,-5 1-1020,1-2 525,-1-6 0,3-7-347,-3-6 0,4-1 177,-4-4 546,3-3 0,2-7 0,0 1 0,0-1 109,0 1 0,2-3 0,1 0 0,2-3 169,-2 2 0,-1 1 0,-2-1 0,1-2-7,4 3 1,-3-4-1,3-1 1,-2 1-80,2 0 1,-2 0-1,5 4 1,0-3-24,0 2 0,0 2 0,4 2 0,-3-1-32,3 0 1,-4 6 0,2 1 0,1 1 78,2 4 1,1 0-1,1-1 378,0 0-255,-7-1 1,5 5 0,-4 1 300,4 4 0,-5-2 1,-1 6-68,-1-3 0,-4 5 0,3-1-331,-4 3 0,-1-3 0,0-1 0,0 3-104,0 1 0,-6 0 1,-2-2-1,-2-1-132,0 1 1,1 0-1,-6 1 1,1-3-378,-1 3 0,0-4 0,1 0 0,-1-2-957,1-2 0,-1 2 1,1-1 656,-1-2 0,0-6 0,3-4 808,2-1 0,-3-8 0,5-6 0</inkml:trace>
  <inkml:trace contextRef="#ctx0" brushRef="#br0">22017 7092 7524,'6'-8'35,"-3"-3"1,5 4 516,-1-1 1,-1 3 837,-1-4-872,-3 5 0,4-4 928,-6 3-993,0 4 1,-1-6 0,-4 7-86,-5 0 1,2 0 0,-2 2-360,-1 3 1,-2 1 0,-2 6 160,1-3 0,-1 1 0,1 3-42,-1-3 0,1 3-166,-1-4 1,2-1-1012,3 2 432,4-7 466,6 4 0,2-9 0,2-1-83,6-2 135,3-6 0,2 3 1,-1-7-40,1 1 1,-1 4 0,1 2 55,-1 1 132,1-4 0,0 9 0,-1-2 165,1 2 0,-6 2 1,1 0 27,1 0 1,-4 2 0,-1 2 17,1 6 0,-5 3 1,4 2-56,0-1 0,-4 1 0,3-1 132,-3 1 0,-2-1 124,0 1-462,0 0 0,6-1 0,2 1 0</inkml:trace>
  <inkml:trace contextRef="#ctx0" brushRef="#br0">22556 7150 7899,'-15'0'1728,"0"0"-1151,7 0 0,-3 7 0,6 3-47,2 3 0,0 3 0,-1 2 1396,0 1-1611,-1 7 0,5-3 1,-2 6-1,-1 0 14,-2 0 0,0 0 0,5 0-152,0 0-141,0 1 1,0-1 0,0-2 0,0-1-67,0-2 1,0-6-1,0 2-876,0-4 0,2-3 0,3-4-482,4-4 0,4-3 1,2-2-1,1-2 1388,3-3 0,4-9 0,6-9 0</inkml:trace>
  <inkml:trace contextRef="#ctx0" brushRef="#br0">22774 7180 7827,'10'-5'2403,"-1"0"-1549,-5 0 0,2 12 1,-6 2-256,0 4 0,0 7 1,0-1-1,0 0 210,0 2 0,0-3 0,0 7 0,0-1-235,0-1 0,-5 4 1,0-3-1,2 4-372,2 1 1,-4-5-1,0-1 1,2-2-879,1-3 1,2-2-769,0-2-528,0-5 0,0-5 1972,0-8 0,7-5 0,1-5 0</inkml:trace>
  <inkml:trace contextRef="#ctx0" brushRef="#br0">22978 7340 7756,'-15'0'4728,"9"0"-4608,6 0 1,6 0 0,9 0 0,0 0-209,-1 0 0,1 0 1,-1 0-1,1 0-685,-1 0 1,1 0-1,-1 0-804,1 0 1577,0 0 0,-1-7 0,1-1 0</inkml:trace>
  <inkml:trace contextRef="#ctx0" brushRef="#br0">23444 7238 7600,'10'0'3065,"0"0"-2015,-7 0 0,3 1 0,-6 4-405,0 5 1,0 3 0,0 3 0,0 2 33,0 1 0,0 7 0,0-1 1,0 2-112,0 2 1,-5 0 0,1 1-1,0-3-522,3-3 1,1 4 0,0-6 0,-2 3-449,-3-1 0,4-6-399,-4 1-1228,3-3 1327,2-7 0,0-5 1,0-8 306,0-6 1,0-5 0,0-3-1,0-1 229,0 1 0,0-3 0,0 2 0,0-1 63,0-1 0,0 4 0,2-6 0,1 0 24,2 1 0,0 2 1,-4-3-1,3 2 69,0 4 1,3-4 0,-4 1 84,2 2-113,6 2 0,-8 2 0,7-1 1,2 0 9,0 1 0,-2 4 1,0 2-218,1 2 224,2 1 0,2 3 0,-1-1 59,1-2 0,-1 0 0,1 7 1,0 1 606,-1 2 1,1 6 282,-1-1 1,-1 3 0,-3 1-368,-5 1 0,-4 0 0,-1-1-385,0 1 1,-1-2 0,-2-2-1,-4-1-77,-1 1 1,-2 0-1,-4 1-1037,-1-3 599,1 1 0,-6 3 0,1-2 0,1-3-1034,2-1 0,-4-2 0,1-5-1518,1 0 2271,2 0 0,6 0 1,0-2 619,-1-3 0,-8-3 0,-4-6 0</inkml:trace>
  <inkml:trace contextRef="#ctx0" brushRef="#br0">23648 7078 7600,'0'-8'1504,"0"-5"0,-2 11-852,-2-3 1,0 3 0,-5 2-559,-3 0 1,-1 5 0,-1 2 0,-1-1-97,1 1 0,-1 4 0,0-1 0,1 1-191,-1-1 0,6 1 0,-1-4-227,-1 1 1,3-5 0,-1 3 439,3 1 0,3-5 429,8 2-333,-4-2 0,12-7 1,-3-1-34,3-2 1,1 4 0,-1-2-62,-3-1 11,3 6 0,-5-7 1,7 4 94,-1 0 0,1-1 1,-1 5 77,1 0 1,-5 0 0,-1 0 120,3 0 0,-4 0 1,1 0 209,3 0 0,-6 6 1,1 4-203,-1 3 0,-4-3 0,3-1-893,-4 3 1,4 1-2611,0 1 2165,6-6 0,-7-1 0,5-7 1003,3 0 0,7 0 0,4 0 0</inkml:trace>
  <inkml:trace contextRef="#ctx0" brushRef="#br0">24012 7063 7620,'0'10'1228,"0"-1"0,0-4 0,0 5-702,0 1 0,5-3 0,2 2 0,1 2-56,3 0 1,-3 3 0,2 0 0,-1-1 35,0 1 0,2-1 0,-6 2 1,0 2-164,1 2 1,-4 1-1,3-2 1,-4 4-232,-1 0 0,0 4 1,0-4-148,0-1 39,-6 6 0,2-7 1,-4 5-1,0-4-66,0 0 1,3-1 0,-4-4-1012,-3 3 426,6-7 1,-7-2-1,5-4 1,-2-1-1274,0 0 0,5-1 1920,-4-5 0,-1 0 0,-5 0 0</inkml:trace>
  <inkml:trace contextRef="#ctx0" brushRef="#br0">21740 7864 6800,'10'0'3128,"-1"0"-2663,-6 0 0,10 0 0,-3 0-14,3 0 1,2 0 0,1 0 0,3 0-27,6 0 0,4 0 0,5 0 330,5 0-589,3 0 0,6 0 1,2 0-1,0 2 25,1 3 0,4-4 0,-4 6-243,1-1-56,5-4 1,-12 4-1,2-4 1,-5 1-139,-3 2 1,-2 0 0,2-5-1,-5 0 200,-3 0 0,-7-2 0,0-1 0,1-2 359,-3 2 0,-1 1 1,-4 1-1,0-2 108,3-2 1,1 0-1,-3 5 1,3 0-251,1 0 0,3 0 0,4 0-467,0 0 262,0 0 0,0 0 0,0 0-265,0 0 206,7 0 0,-5 0 1,3 0-1,-3 1-17,-2 4 1,0-3-1,0 3 130,0-4 23,0-1 0,-5 0 0,1 0 0,1 0 3,1 0 0,2 0 0,2 0 1,1 0-95,2 0 0,2 0 1,-4 0-1,2 0-34,-1 0 1,-1-4 0,0-1 0,4 0-9,1-2 1,-4 6 0,1-4 0,-4 2 107,0-2 1,-1 3-1,-2-3 234,-3 4-178,-2 1 0,-8 0 0,1 0 0,-1 0 145,1 0 0,-1 0-319,1 0 87,-7 0 0,5 0 1,-3 0-269,3 0 1,-4-2 0,1-1-903,1-2 1,-3 0 0,1 4-2905,-3-4 4087,-1 3 0,-12-11 0,-1 5 0</inkml:trace>
  <inkml:trace contextRef="#ctx0" brushRef="#br0">22774 8185 7600,'8'-10'1903,"-3"0"-335,-3 7-1016,-2-3 1,0 7 1006,0 4-1149,0 3 0,0 7 1,0 1-1,0 2 142,0 1 1,0 5 0,0-2-1,0 0-102,0 4 0,0-3 0,0 1 0,-2 0-145,-3-1 1,4 4 0,-4-4 0,3 0-223,2-4 1,0 2 0,0-1 0,-2-3-382,-2 0 1,2-8 0,-3 1-1929,3 1 1718,2-4 1,5-2-1,0-10 342,-2-5 0,-1 2 1,-2-2-1,0-1 153,0-2 1,2-1-1,1-1 1,2-1-55,-2-4 0,-1 4 0,-1-5 0,2 2-231,2-1 0,2-4 0,-2 3 1,3 0 132,0 0 0,5 0 0,-4 3 0,3-1 123,-2 1 1,2 2-1,-2 3 1,2 1 374,-3 3 1,4 5-1,-3 0 90,3 2 0,1 2 1,1 2 326,0 2-562,6 4 1,-5 7-1,5 0 377,0-1-396,-5 7 1,5-3 0,-5 6 150,4 2-253,-4 2 1,3 1 0,-7 0-1,-4-1-527,-2-4 0,4 3 0,-5-4 1,-2 1-1192,-1 1 1,-2-8-1,0 3 1651,0-4 0,6-1 0,2-1 0</inkml:trace>
  <inkml:trace contextRef="#ctx0" brushRef="#br0">7887 9234 13375,'15'-5'0,"-1"0"496,1 2 0,4-4 1,2 2-1,2 2-136,3 2 1,-3-1 0,1-1-1153,2-2 640,-5 0 1,5 5-1,-5 0-2235,1 0 1526,-4 0 1,3 0 0,-6 0 860,-1 0 0,-6-7 0,-1-1 0</inkml:trace>
  <inkml:trace contextRef="#ctx0" brushRef="#br0">7945 9350 13379,'15'-5'866,"0"0"-853,-7 1 0,10 4 0,-4-2 0,2-1-592,0-2 0,-1 0 1,1 5-1,2 0-1409,1 0 0,6 0 1988,-6 0 0,7 0 0,-3 0 0</inkml:trace>
  <inkml:trace contextRef="#ctx0" brushRef="#br0">8790 9671 13870,'8'0'311,"4"-2"0,-6-1 1,1-4-192,-1-1 0,6-1 0,-3-6 0,3-1-191,-3-4 1,4 4-1,-3-5 1,3 0-10,1-3 0,1 1 0,0 0 0,-1 2 43,1 4 0,-6-4 1,0 1-1,-3 2-37,-3 2 1,4 2 140,-2-1 105,-1 7-78,-4 1 1,0 9 0,0 3 224,0 5 1,0 3 539,0 1-581,7 1 1,-6-1 0,4 1 0,-3-1 232,-2 1 0,0 0 0,0-1 0,0 1 73,0-1 0,0 6 0,0 1 0,0 0-299,0 0 0,0 5 0,0-2 1,0 4-267,0 1 1,0 0 0,0 0 0,0 0-164,0 0 0,0 2 1,0 1-1,0 4 36,0 1 1,0-4 0,0 1 56,0-4 30,0 6 1,0-5 0,-2 3 227,-3-4-126,4 6 0,-6-10 0,7 5 30,0 1-94,0-3 0,0 7 1,0-7-1,0-2 14,0-2 0,0 2 0,0-2 0,0 0-40,0 0 1,0-4 0,0-7 0,0 2-150,0 4 1,0-9 0,2 4-292,3-2 1,-2-7-915,7-1 1001,-7-3 0,4-9 0,-6-2 56,4-4 0,-3-2 0,2-1-62,-2-4 243,-2 4 1,0-11-1,0 2-56,0-2 167,7-2 0,-6-5 0,4-2 0,-2-1-66,2-4 0,-2-1 0,7-3 0,0-2-51,-2-1 0,3-7 1,-6 1-1,0-4 22,1-5 0,-4 8 1,3-2-1,-3 5-12,-2 5 1,0 2 0,0 3 0,0 3 3,0 5 0,0 3 0,0 2 0,0 0-123,0 0 0,0 0 1,0 0-183,0-1 334,0 1 1,0 2 0,0 1-1,0 3-4,0 2 0,0 2 0,0 3 121,0-4 33,0 4 1,0-5-1,0 6-102,0 1 1,0-1 0,0 1-171,0-1 1,0 1-1,1-1 132,4 0 1,-2 2-1,5 2 1,0 3 63,0 2 1,2-4-1,5 3 310,-1-1 0,-4 5 1,0-2-1,1 2 130,2-2 1,2 3-1,-1-2 238,1 2-466,-1 2 0,7-5 0,4 0 115,2 2-238,2 1 1,2-2 0,3-1-1,5 0-48,3-2 1,-3 6 0,0-4 0,-1 3-255,0 2 1,-1-1 0,-5-3 0,2 0 31,-1 0 0,-3 3 1,0 1-1,0 0 203,4 0 0,-3-5 0,5 0 0,-1 2 72,4 1 0,0 1 1,3-3-1,3-1-12,1 2 1,-1 2 0,-1 1 0,-1 0-71,1 0 0,0 0 1,-2 0-228,-3 0 166,3 0 1,-8-2-1,6-1 1,2-2-74,-1 2 0,-1 1 0,4 2-38,0 0 165,6 0 0,-5 0 1,4 0-1,-6 0-10,-4 0 1,5 5 0,-4 0 0,4-2 1,-2-1 1,-1-2 0,4 0 0,3 0 50,6 0 0,-2-5 0,1 0 0,2 2 31,2 1 0,1 2 0,-1 0 1,-4 0-59,-4 0 1,-4 0-1,-3 0 1,-2 0 47,-1 0 0,-1 0 0,0 0 1,-4 0 119,-3 0 1,-2 0 0,-1 0 136,-4 0-272,4 0 0,-11 0 0,6 0 0,0 0 28,-1 0 0,-4 0 0,2 0-1417,-4 0 1,-10 0-2330,-6 0 3678,-6 0 0,-15 0 0,-2 0 0</inkml:trace>
  <inkml:trace contextRef="#ctx0" brushRef="#br0">9446 9379 7600,'0'-8'1720,"0"2"-398,0 6 204,0 0-823,6 0 0,-4 6 0,3 4-114,-4 3 1,-1 1 0,0 1-329,0 0 1,0-6-1426,0 1-279,0-7-3043,0 10 4486,0-5 0,-6 0 0,-2-1 0</inkml:trace>
  <inkml:trace contextRef="#ctx0" brushRef="#br0">9679 9205 7420,'-15'0'1669,"9"-5"0,4-2-1462,5-1 0,9 3 1,-2-3-1,2 2 274,3 2 0,-5-2 0,-1 1 346,3 2-623,1-5 0,-4 6 0,1-3 501,1 4-393,-4 1 0,6 0-98,-3 0-109,-4 0 1,7 0-86,-3 0-34,-4 6 0,6 2 0,-8 7-70,0-1 1,2 1 0,-1 0 0,-2-1 6,-1 1 1,-4-1-1,-1 2 1,-4 2-62,-1 2 1,-1 6 0,-6-4 0,-1 2-188,-3 1 1,2-3 0,-4 4-1,2-3 172,-1-2 1,1 3 0,4-6 477,1-5-212,6 2 1,-4-12 487,8 7-317,-1-7 0,6 3 142,4-6 1,3 0-1,7-1 1106,-1-4-1275,1 3 0,1-6 1,2 5-1,1-2-227,-1 2 1,3 1-1,-1 1 1,-3-3-669,0-1 1,-3 1 0,-1 2 0,-1-1-314,-3-2 1,-4 0-1,3 3 1,-1-2-3207,-4-6 4157,5 3 0,-6-6 0,4 5 0</inkml:trace>
  <inkml:trace contextRef="#ctx0" brushRef="#br0">10058 9146 7661,'8'-1'2063,"-3"-4"-664,-4 3-1038,-1-4 1,5 4-151,0-3 1,6 2-1,-1-7 1,3 7 0,1-3 187,1-1 1,-5 5 0,-1-2 607,3 2 0,1 2-799,1 0 0,-6 2 1,-3 2-228,-3 6 0,-2 3 0,0 2-409,0-1 1,-7 1 0,-2-1-923,-4 1 943,5 0 1,-5-1-1,3 1-427,-3-1 735,-2 1 1,1-6 0,1 1 0,2 0 268,1-2 1,5 0 451,-5-3-303,1-3 0,2 4 0,7-6 95,8 0 0,5 0 0,2 0 13,-1 0 1,1 0 0,-1 0 343,1 0-584,0 0 1,-1 0-1,1 0 1,-1 2 63,1 3 1,-5-2-1,-1 6-178,3 3 0,-6 1 0,-1 1 0,-3 1-127,-2-1 1,0 1-1,-2 1 1,-3 2-359,-5 1 1,-3 1-1,-1-4 1,-1 0-328,1-1 1,-1 6-1,1-10 1,-1-1-244,0-2 1,1-3 0,-1-5-172,1 0 0,-1-2 0,2-3 1153,4-4 0,-11-4 0,4-2 0</inkml:trace>
  <inkml:trace contextRef="#ctx0" brushRef="#br0">10655 9088 9835,'-8'2'1224,"1"1"-748,1 2 0,4 6 0,-4-1-73,-1 3 1,6 1 0,-6 1 0,2-1 49,0 1 0,-1 6 1,3 3-1,-2 4-102,2 1 1,-4 0-1,2 2 1,2 1-252,1 2 0,2 0 0,0-6-1190,0-4 790,0 3 1,2-10 0,1 2 0,4-4-1271,1-6 1,-3-2-1,4-7-2051,3 0 3621,-6-7 0,7-7 0,-5-9 0</inkml:trace>
  <inkml:trace contextRef="#ctx0" brushRef="#br0">10800 9117 7600,'9'0'1636,"-3"0"-1048,-6 0 1,0 2 0,0 3 137,0 4 0,2 4 0,1 3 0,2 2-263,-2 2 0,-1 1 0,-2-3 0,0 3-195,0 1 1,0 1-1,0 3 1,0-2-8,0 2 1,0 0-1,0 0-659,0-2 311,0-6 0,0 3-2509,0-7-383,0 1-1389,0-7 4368,0-1 0,6-14 0,2-1 0</inkml:trace>
  <inkml:trace contextRef="#ctx0" brushRef="#br0">11019 9277 13598,'5'10'615,"1"-2"1,2-1-637,4-4 1,1-2 0,1-1-853,1 0 0,-1 0 1,1 0-838,0 0 1710,-1 0 0,1-6 0,-1-2 0</inkml:trace>
  <inkml:trace contextRef="#ctx0" brushRef="#br0">11267 9496 7600,'0'10'2278,"0"-1"-1578,0-5 1,0 4 0,0-4 92,0 6 0,1-3-952,4-2-377,-3 3 0,4-5-2310,-6 7 2846,0-7 0,7-3 0,1-8 0</inkml:trace>
  <inkml:trace contextRef="#ctx0" brushRef="#br0">11485 9146 12644,'15'0'121,"-6"0"1,1-1 0,1-3 53,2 0 0,2-1 0,0 5 327,-1 0-325,1 0 1,-1 0-1,1 0 1,-1 0 243,1 0 0,-5 0 0,-2 1 0,-2 4-209,-3 5 0,4 3 1,-2 1-1,-2 3-267,-1 2 0,-9-1 0,-3 6 0,-3 2-203,-1 1 0,-1 3 0,-1-3 0,-2-1-199,-1-2 0,0-1 1,4 1 47,0-4 244,1-4 1,4-2 511,0 1-40,7 0 589,-3-7-546,6-2 0,6-6 0,4 0 57,3 0 1,1 0 0,1 0-1,0 0-171,-1 0 1,1 0 0,-1-1-1,1-3-455,-1-1 0,1 1 0,-1 4 1,1-2-718,0-3 0,-1 3 1,1-4-1,1 0-1150,3-4 0,-2 2 2086,2-2 0,4 0 0,-1-4 0</inkml:trace>
  <inkml:trace contextRef="#ctx0" brushRef="#br0">11951 9175 7476,'-9'-4'0,"0"-3"401,3-1 1,-1 3 5,3-5 1,2 6 210,-3-6 0,4 5-115,1-5 0,1 7 0,2-3 361,2-1-616,7 5 1,-4-6 0,6 5-48,1-2 0,-1 0 1,1 5 48,0 0-37,-1 0 1,1 0 0,-1 0 361,1 0 1,-6 0 0,0 2-58,-3 3 0,-1 3 0,-5 7-444,0-1 1,-7 1-1,-2-1 1,-4 2-292,-2 4 0,1-4 0,-1 3 0,1-2-503,-1-3 1,0-4-1,1 0 1,-1-1-338,1-1 0,4 4 14,0-7 869,7-1 1,-2-4-1,10-1 126,5-4 111,3 3 1,1-4 0,1 6 0,-1 0 322,1 0 1,0 0-1,-1 0 1,1 0 230,-1 0 1,1 2 0,-1 1 0,1 3-63,-1 2 0,-4-3 0,-2 5 0,-1 1-134,-4 2 1,-1 2 0,-2-1-378,0 1 1,-2-1 0,-1 1-663,-2 0 510,-6-1 0,2-1 1,-5-2-1,-1-1-598,1 1 0,4 1-1097,0-2 674,1-4 1,-6-6-7,1 0 1,1-2 0,3-2 1134,5-6 0,-3-10 0,0-2 0</inkml:trace>
  <inkml:trace contextRef="#ctx0" brushRef="#br0">12272 8957 7600,'0'14'1700,"0"-4"1,0 0-1048,0 1 0,5 2 1,1 2-1,2-1-211,3 1 0,2-1 0,2 1 415,0 0-626,-1 6 1,-4-5 0,0 5 649,1 0-624,-5-5 1,6 12 0,-7-4 840,-2 3-782,5-4 0,-7 5 0,4-4 1,-5 3 56,-5 2 1,2 1 0,-5-3 0,0-1-402,0-2 0,0-1 1,-3 1-1,2-4-790,3-4 0,-4-2 1,4-1-1,-1-1-3800,1-3 4618,-6-5 0,4 2 0,-6-6 0</inkml:trace>
  <inkml:trace contextRef="#ctx0" brushRef="#br0">9504 9977 6896,'0'-8'-800,"0"-5"1131,0 11-10,0-5 801,0 1 226,0 4 111,0-4-1063,7-1 0,-4 6-135,7-4 1,-1 3-1,6 2 1,-1 0 114,1 0 1,11 0 0,5 0 0,4 0 63,6 0 1,2 0 0,4 0 0,3 0-144,2 0 1,-5 0 0,3 0-1,-1 0-161,-1 0 0,1 5 1,-7 0-257,-3-2 137,3-1 0,-6-2 0,2 2-6,-4 2-50,-9-2 1,2 4 0,-2-6 397,2 0-221,-4 0 1,4 0 0,-3 0 0,4 0-62,1 0 0,5 0 0,0 0 0,-2 0-56,-1 0 1,3 0 0,2 0 0,1 0-153,4 0 0,-4 0 1,2 0-1,-1 0-146,0 0 0,7-4 0,-5-1 0,1 2 169,1 1 0,-5-3 0,0-1 0,1-1 96,-1 1 0,-5-1 1,2 4-1,-3-2-19,-2 2 0,5 0 1,0-1 114,-2-1-90,-1 1 0,-2 4 1,0 0-87,1 0 55,-1 0 1,1 0 0,3 0 0,2-2-47,3-3 1,-1 4 0,3-4 0,-2 1 55,-3 0 1,6 2 0,-1-5 0,4 3 26,0-1 1,2 0-1,-8 5 1,1 0 54,-1 0 0,-5 0 0,1 0 0,-4 0 115,0 0 0,-1-2 1,0-1 143,0-2-215,0 0 1,0 4-1,2-3-195,3 0 144,-3-8 0,9 9 1,-6-5 109,-1 2-121,-3 1 0,-5 5 1,-3 0 123,-1 0-201,-1 0-632,-12 0 1,-3 0-1503,-10 0 1,-5 0 2173,-9 0 0,-4-7 0,-6-1 0</inkml:trace>
  <inkml:trace contextRef="#ctx0" brushRef="#br0">9999 10239 7600,'0'-8'2617,"0"3"1,0 10-2095,0 4 0,0 4 1,0 4-1,0 0-197,0 3 1,0 1 0,0-3 0,2 3-87,3 1 0,-4 1 0,4 3 0,-3-2-101,-2 2 0,5-3 0,0-1 0,-2-1-517,-2-3 0,-1 3 0,0-1-4719,0-2 3311,-6-2 0,4-10 1786,-2-6 0,2-6 0,2-9 0</inkml:trace>
  <inkml:trace contextRef="#ctx0" brushRef="#br0">10349 10151 8204,'15'0'1870,"-1"0"1,1 0-1159,-1 0 1,6 0-1,1 0 1,1 0-401,4 0 0,-3 0 0,1 0 0,0 0-169,-1 0 1,-2 0 0,-6 0 420,-1 0 138,1 0-761,-7 0-180,-2 0 0,-17-4 0,-3-1-167,-3 1 1,0 3 0,-1 1 0,-2 0-41,2 0 0,-3 1 0,0 3 0,0 2 198,0 2 1,2-3-1,4 5 1,1 1 477,-1 2 1,1 0-1,-1-2 1,2-1 176,3 1 0,4 2 0,6 2-144,0 0 1,0-1 0,0 1 0,2-1 34,2 1 1,3-5 0,4-1 202,-1 3-349,0-6 0,4 7 392,1-3-364,-1 3 1,1 0 0,1-2 0,2-3 50,1-2 1,1 4-1,-6-3 1,1 1-36,-1 3 0,-4-3 0,0 2 1,0 1-70,-2 2 0,-2 2 0,-6-1 1,0 1-196,0-1 0,0 1 0,0 0 0,-1-1-535,-4 1 0,1-1 0,-5 1 1,-3-1 55,-1 1 0,-1 0 1,-1-1-1,1-1 189,-1-3 1,1 1 0,-3-4 0,0-1-13,-3 1 0,1-3 1,4-4-271,1 0 406,-1-6 1,1 3 0,-1-9 0,2-2-538,3-4 1,-1-3 0,6 3 0,2-3-306,1-2 1,2 4 1075,0-5 0,7-1 0,1-4 0</inkml:trace>
  <inkml:trace contextRef="#ctx0" brushRef="#br0">10975 10312 7737,'0'-15'2253,"0"1"1,0 4-1609,0 0 0,0 5-33,0-4 0,-1 5 0,-4-1-39,-5 4 0,-3 1 0,-1 1-182,-1 4 0,0 5 0,1 8-160,-1 1-139,7 1 1,-3 1 0,4 3-99,-1 3 30,5 3 1,-3-1-1,6 0-249,0 0 134,0 0 1,0 0 0,0-1-1,1-2-111,4-2 1,2-1 0,4 1 0,-1-5-146,1-2 0,2-4 0,1-4 0,3-4 120,2-3 1,-3-2 0,4-2 0,-4-3 193,-2-4 1,1-4 0,0-4 0,-2 0 71,-4-3 1,3-1 0,-6 3-1,0-1 266,1 1 0,-2 0 0,-5 0 225,0-1-434,0 0 0,0-1 1,0-1-1,0 0-476,0 0 1,-5 0-1,0 2 1,0-4-661,-1 0 1,4-3 0,-3 5 0,4 0-2518,1 0 3557,0-5 0,0 10 0,0-5 0</inkml:trace>
  <inkml:trace contextRef="#ctx0" brushRef="#br0">11310 10312 11728,'2'-8'3194,"3"3"-3007,3-3 1,11 6 0,1-4 0,-1 1 0,2 0 1,-3 0-1,5 3 1,-1-1-26,1-2 0,-5 0 1,1 7-1,-3 1-7,-1 2 0,-7 6 0,-3 1 0,-3 4-275,-2 3 1,-7 7 0,-3-1 0,-4 2-205,-6 2 1,-2 0-1,-6 0 1,2 1 53,2-1 1,5-2 0,-4-2 0,2-6-250,3-3 1045,2 5 1,9-6 610,7-1-900,7-6 1,7-8 0,1-1 0,1-2 233,4-2 0,-4 0 0,5 5 0,-2 0-136,1 0 0,1 0 0,-3 0 1,3 0-193,1 0 0,-2 0 1,2 0-1,-1 0-959,-3 0 1,-2 0-1,1 0-866,2 0 0,-3-5 0,4-1 1681,-4-3 0,-2 0 0,1-6 0</inkml:trace>
  <inkml:trace contextRef="#ctx0" brushRef="#br0">13743 9438 11417,'0'8'856,"6"-2"0,2-6 0,7 0-334,0 0-461,-1 0 1,2 0 0,2 0 0,2 0-191,-3 0 1,0 0 0,-3 0-1219,1 0 0,-2-1 0,-2-3 1347,-1-1 0,-7 1 0,3 4 0</inkml:trace>
  <inkml:trace contextRef="#ctx0" brushRef="#br0">13816 9612 7600,'9'0'1150,"1"0"-168,1 0 1,2 0 0,2 0-1027,0 0 0,4 0 1,0 0-1,1 0-859,1 0 0,-3 0 1,6 2 902,2 3 0,8-4 0,3 6 0</inkml:trace>
  <inkml:trace contextRef="#ctx0" brushRef="#br0">14952 9554 7600,'0'-14'1795,"0"-1"-1484,0 0 0,0 1 789,0-1-533,0 1-285,0 6 1,0-5 366,0 3-234,0-3-282,-7-2 0,6 1 133,-4-1-79,-3 1 65,6-1 1,-6 2 87,3 4-153,-3-4 186,0 11 0,-5-11-186,5 11 0,-6-4 449,-1 6 0,0 0-370,1 0 0,-1 2 0,1 2 0,-1 8 1,1 4-1,-1 5 0,2 2 6,3 3 1,-3 6 0,5 3 0,0 3-181,3 2 1,-1 2 0,1 2 0,2 1-74,1 4 0,2-4 1,0 4-1,2-6-143,3-4 1,3-1 0,6-8 0,1-1-40,-1-6 0,1-7 1,0-6-1,-1-4-47,1 1 0,4-5 0,1 1-628,-3-6 601,6-6 1,-7-5 0,4-1 0,-4 1-197,-2-1 1,-1-4-1,-1-2 574,-3-2 36,-5 5 1,7-8-1,-6 5 1,-2-1 168,-1-4 0,-2 3 1,0-1-1,0 0-391,0 1 0,0-5 0,0 6 1,-2-3-997,-3 1 0,4 1 0,-4-2 1,3 2 1040,2 2 0,-6 1 0,-3 6 0</inkml:trace>
  <inkml:trace contextRef="#ctx0" brushRef="#br0">15287 9729 7600,'0'15'1958,"0"-1"1,0 1-92,0-1 0,0 1-3254,0-1-2406,0-6 1125,0-1 2668,0-7 0,6-7 0,2-1 0</inkml:trace>
  <inkml:trace contextRef="#ctx0" brushRef="#br0">15899 9365 7751,'0'-15'1435,"0"1"-447,0-1-677,0 7 0,0-5 0,0 3 52,0-3 1,0-1 0,-2 1-122,-3 3 1,2-3-1,-7 5 1,-1 0 65,-2 3 0,-2 2 1,1 0-1,-2-2 13,-4 2 1,4 3 0,-3 3 0,2 3 25,3 2 1,-2 2 0,-2 6 0,0 2 85,5 1 0,-1 7 1,4-1-1,-3 2-7,-2 2 0,6 0 0,1 1 436,1-1-606,2 6 0,0 3 0,1 4 2,0-4-202,3 5 1,1-11 0,1 5-35,4-1-147,3 4 0,7-11 0,-1 1 0,1-9-434,0-5 0,6-2 0,1-1 0,2-3 75,1-5 1,-7-5 0,3-5 0,0-5 256,3-3 0,-3-1 1,-2-1-1,-2-1 270,-3-3 1,-1 2-1,-2-2 1,-2 3 361,-3 1 0,4-4 0,-5-1 0,-2 3-157,-2 0 0,-1-2 0,0-2 1,0 0-158,0 0 0,0-5 0,0 2 0,0-4-406,0-1 1,0 5 0,-1-1-751,-4 0 499,3-9 1,-9 4 0,6 0-1,2 4-967,1 0 0,2-2 1,0 1-1,0 3 1533,0 4 0,-6 4 0,-2 1 0</inkml:trace>
  <inkml:trace contextRef="#ctx0" brushRef="#br0">16263 9205 7994,'-7'-9'2506,"4"3"-1177,-7 6-375,7 0 66,-3 0-764,6 0 0,0 2 0,0 2 0,0 6 270,0 3 0,5 7 0,-1 1 0,0 1 34,-3 4 1,-1 6 0,0 4-1,0 0 101,0-1 1,0 6 0,0-4 0,0 2-228,0 0 1,2-2-1,1 2 1,2-5-255,-2-3 0,-1-2 0,-2-2 0,0-3-314,0-4 0,0-4 0,1-3-1987,4-3 527,-3 3-2107,4-12 2843,1 6 1,-4-12 0,7-3-2509,1-5 2455,-4 2 0,4-12 911,-6 3 0,6-2 0,-3-7 0</inkml:trace>
  <inkml:trace contextRef="#ctx0" brushRef="#br0">16787 8971 10110,'8'7'550,"-1"1"0,-7 8 1,1 4-218,4 4 0,-3 3 0,3 4 0,-4 3 27,-1 5 0,0 8 0,0 3 0,0 0 34,0 0 0,-4-1 0,-1-5 0,1-2-131,3-3 0,1 1 0,0-8-239,0-4 9,0 1 1,0-13-1,-2 4 1,-1-4 203,-2-1 0,0-1-164,5 1-147,0-7-371,0 5-1552,0-12 1,-1 4 131,-4-10 0,3 2 1865,-3-7 0,-3 1 0,0-6 0</inkml:trace>
  <inkml:trace contextRef="#ctx0" brushRef="#br1">3211 11535 7575,'2'8'230,"3"-3"1,-3-1-1,4-1-10,0 2 1,-2-2 46,5-8 0,-5 2 274,1-7-213,-4 0 0,-1-4 495,0-1-598,0 1 0,-1-1 0,-4 2 201,-5 3-288,-3-3 0,-2 7 1,1-5 44,-1 1-127,-6 7 1,5-4-1,-3 7 1,1 2 122,-2 3 0,4 8 1,-3 8-1,3 1 118,1 4 0,1 8 0,-1 5 0,2 3 61,3 2 1,-1 1-1,6 4 1,2 3-155,1-1 0,4 0 0,3-9 0,4-2-280,4-1 1,2-2-1,0 0 1,-1-6-29,1-5 1,1-8 0,2 1-1,1-4-198,-1-5 1,3-4 0,-2-8-27,-1-2 246,-2-5 0,-1-10 0,-1-2 0,-1 0 107,-3 0 0,1-5 0,-6 2 48,-1-4-18,4-1 0,-7 2 0,4 1 1,-3 1-54,-2-1 1,0-1 0,0-2 0,0 0-58,0 0 1,0 4 0,-2-1 0,-1-1-183,-2-1 1,0-4-1,4 9 1,-3-1-589,-1 0 1,1 1-1,4-1 1,0 4-832,0 4 1,0 2 1655,0-1 0,6 1 0,2-1 0</inkml:trace>
  <inkml:trace contextRef="#ctx0" brushRef="#br1">3634 11972 8077,'-15'15'1361,"1"-2"0,1-2-470,3-1-893,4-7 1,6 5-1696,0-3 1102,0-3 1,1 4-1,2-7 595,2-4 0,7-3 0,-4-7 0</inkml:trace>
  <inkml:trace contextRef="#ctx0" brushRef="#br1">4071 11535 7613,'-15'0'-269,"1"0"290,6 0 1,0 0 417,3 0-138,3-6 1,-3 3 152,10-7 1,-2 5-1,7-5 153,1-1 1,2 3-1,2 0 1,-1 0-122,1 0 0,0 3 0,-1-5 0,2 0-207,4 2 1,-4 0-1,3 5 1,-2-2-45,-3 2 0,5 0 0,1-1 0,-2 0 17,-2 0 1,-2 3 0,1 2 315,0 4-389,-1 3 0,-4 4 0,-2 1-4,-2 3-174,-1 2 1,-5 3 0,0 3 0,0 3-187,0 2 0,-6 1 0,-5-1 0,-6 2-333,-2 2 1,-7 3-1,2 5 1,-4-4-41,-1-2 0,0 1 0,0-4 0,-2 2 377,-3-1 0,5-2 0,-2-4 1,5-1 611,0-2 1,5-6 489,2 1 0,9-7 1,7-4 672,6-2-1286,5-1 1,8-5-1,6-1 1,5-3 130,5-1 1,9-1-1,-4 1 227,0-5-464,5 4 1,-4-5 0,4 6 123,-3 2-241,3-6 1,-13 8 0,2-4-79,-6 3-375,-7 2 0,2 2-2070,-11 3 1,-2-2 43,-7 7 1,-2-7 2393,-3 2 0,-3-10 0,-6-3 0</inkml:trace>
  <inkml:trace contextRef="#ctx0" brushRef="#br1">4945 11463 7613,'0'-15'632,"0"7"1,0-5 862,0 3-972,0-3 1,5 4 0,1-1-125,2-2 0,0 4 0,4 0 0,-3 2-250,3 3 0,1 1 0,1 2 0,1-2 60,-1-3 1,1 4 0,-1-4 0,1 3 191,0 2 0,-1 5 0,1 2-40,-1 1 0,-1 2 0,-3 4 1,-5 2-205,-4 4 0,-1-4 0,-1 3 1,-4-1-283,-5 2 1,-3-3 0,-1 8-1085,-1 1 830,-6-5 1,0 4 0,-5-3 0,2 0-119,-2 4 0,0-5 1,0-1-1,4-4 315,1-2 0,1-1 1,7-1 391,3-3 1,4-7-1,6-2 187,0-8 0,6 0 0,4 0 0,3 0 84,2-1 0,4 5 0,1-5 0,-3 3-323,0 3 0,2 1 0,2 2 0,0 0-36,0 0 0,3 7 0,-3 1 0,0 1 77,0 1 1,4 1-1,-4 7 725,1 2-639,-4-1 1,3-3-1,-6 4 844,-1 4-909,-5 4 1,-1-4 0,-5 0-1,2 2-68,-2 2 0,-8 1 0,-5 0 0,-3-2-185,-1-2 1,-1-4 0,1-7 0,-1 1-526,1-1 1,-1 1 0,0-2 0,-1-3-156,-3-6 0,3 0 1,-5-1-1080,0 2 1415,4 0 1,-5-5-1,4 0-1037,-1 0 1111,-7-7 0,8-1 0,-5-7 0,2 1-285,3-1 1,1-1 0,-1-2-1291,-2-1 1480,7-7 1,2 3 0,5-6 397,-3 0 0,6-7 0,-3-1 0</inkml:trace>
  <inkml:trace contextRef="#ctx0" brushRef="#br1">6576 11273 8449,'-14'0'4705,"1"2"-3965,3 3 1,-1 3 0,6 6 0,2 1-413,1-1 1,2 3 0,0 0 0,2 4-224,2 2 1,-2-3 0,5 2 0,-3 1 137,1-1 1,0-4-1,-5 2 1,0-4 83,0-2 0,5-4-1162,0 0 237,0 0-2325,-5-2 1891,0-2 0,0-7 0,0-4-1155,0-5 1,-2-3 2186,-3-2 0,4-6 0,-6-1 0</inkml:trace>
  <inkml:trace contextRef="#ctx0" brushRef="#br1">6314 11404 7667,'8'0'744,"0"0"1676,-3 0-1968,3 0 0,7 5 1,-1 0-1,3-2 169,2-1 1,0-2 0,9 0 0,3 0-335,-1 0 0,6 0 1,-2 0-1,-2-2-245,-1-3 1,-8 4 0,-4-4 0,-3 3-1448,-1 2 0,-5-1-3405,-1-4 4810,-5 3 0,-4-4 0,-9 6 0</inkml:trace>
  <inkml:trace contextRef="#ctx0" brushRef="#br1">6241 11754 10205,'15'0'1743,"1"0"-639,3 0-865,4 0 0,6 0 1,2 0-1,1 0-70,2 0 1,0 0-1,-6 0 1,-2 0-1041,-2 0 0,-6 0 0,1 0-946,-3 0 1817,-1-7 0,0 6 0,-1-6 0</inkml:trace>
  <inkml:trace contextRef="#ctx0" brushRef="#br1">7742 11331 7667,'-15'0'2120,"0"0"-596,7 0-289,-5 0-748,12 0 1,-4 0 0,10-1-211,4-4 0,9 3 0,2-4 1,-2 1-9,-2 0 1,-2 0-1,1 4 1,-1-3-32,1 0 0,0-1 0,-1 5-79,1 0-109,-1 0 1,1 0 0,-1 0 0,1 0-21,-1 0 1,1 0 0,0 1 180,-1 4-102,1-3 1,-6 9 0,1-4 0,0 1 155,-2 3 0,-2 2 0,-6 3 550,0 4-623,0-4 0,0 11 0,-1-1 0,-4 5-274,-5 3 0,-4 5 1,-6-2-1,-2 2-436,-1 1 1,-5 6-1,4-8 1,-3 3-67,-2-2 1,-5 1-1,0-6 1,1-1 372,2-3 0,4-5 0,1-3 0,3-2 1281,2-7 7,8 1-847,7-12 1,8 4 0,4-6 630,9 0-605,-1 0 0,12-5 0,-5-1 808,2-2-759,-5-2 1,7 1 0,-4 0 688,2 3-708,1 1 1,1 0 0,-1-1-1,2-1 138,1 1 0,2 1 0,1 5 0,-1 0-595,0 0 1,0 0 0,-1 0-1,-4 0-1131,-5 0 0,2 5 0,-1 0 0,-2-2-1765,-2-1 0,3-2 0,1 0 3067,-3 0 0,0-7 0,-3-1 0</inkml:trace>
  <inkml:trace contextRef="#ctx0" brushRef="#br1">8776 11273 7667,'-2'-13'269,"-3"3"1,2-1 0,-7 5 1135,-1-2 0,-2 4-671,-1-1 0,5 5 0,5 5 0,2 5-278,2 3 1,0 8 0,0 3-1,0 4-42,0 1 0,-5 5 1,0 2-1,2 1 200,1 3 0,2 4 0,-1 5 1,-2 2-89,-2 1 0,-2 3 0,4-5-151,-2 2-315,0-5 1,5 3 0,0-8 0,0-3-53,0-5 1,2-10-1,3-6-2660,4-6 1378,-2-6 1,1-6-1,-5-3 1,2-5 1273,-2-7 0,5-9 0,1 1 0</inkml:trace>
  <inkml:trace contextRef="#ctx0" brushRef="#br1">9344 11448 7667,'0'-15'905,"0"1"0,0 4 188,0 0-791,0 1 1,-5-1 0,-1 2 378,-3 1-486,6 3 1,-10 4 53,4 0 0,-4 0 0,-2 1 0,0 4 172,1 5 1,-2 3-1,-2 3 1,-2 3 73,3 6 1,2 7 0,4 4-1,3-1-30,1 1 1,-2 6-1,4 0 1,1 6-236,3 4 0,1-5 0,1 3 0,4-3-222,5-3 1,3 1-1,1-11-716,1-1 581,0-9 1,-1-5-1,2-7 1,2-4-279,2-2 0,-1-2 0,-4-8-134,-1-1 552,1-12 1,-1 5 0,1-12 0,-2-2 5,-3-1 1,2-2 0,-3-2-1,0-2 54,1-1 0,-7-1 0,2 2 0,-2-1 50,2 2 0,-3-4 0,3 2 0,-4 2-66,-1 1 1,0 2 0,-1 0-1,-3 2-565,0 2 0,-3-1 0,4 7 1,-2 1-2002,2 2-656,-5 1 1698,6 7 1467,-4-5 0,-1 12 0,-1-6 0</inkml:trace>
  <inkml:trace contextRef="#ctx0" brushRef="#br1">9752 11885 7667,'-8'6'3448,"1"-4"-2794,1 11 0,4-10-87,-3 7-1862,4-7-1206,1 10 2501,0-11 0,6-2 0,2-8 0</inkml:trace>
  <inkml:trace contextRef="#ctx0" brushRef="#br1">10465 11433 7667,'0'-9'0,"0"-1"0,-4 5 0,-1-5 732,2-1 1,1 3 0,2-2 120,0-1 1,-5 3-1,-1-2-577,-3-1 0,5 4 0,-6 1 0,-1 1-54,-2 0 0,1 0 1,-1 5-1,-3 0 137,0 0 0,-2 7 1,0 2-1,-1 4 64,1 2 0,-3 6 0,2 5 393,1 6-575,2-1 0,1 11 0,2-1 409,3 6-487,-2-2 1,10 5 0,-3-5-94,3 4-47,2-4 1,2 5 0,3-8 0,5-3-334,3-5 1,1-8-1,2-3 1,2-2 16,2-3 0,4-9 0,-5-4 0,1-3 134,1-2 0,-3 0 0,4-2 0,-1-3 120,-3-4 1,-2-4-1,-1-3 1,-1-2 128,1-2 1,-1-1 0,-1 4 47,-3-3-131,3-6 0,-11 5 0,4-5 1,-1 2 24,0-2 0,0 3 0,-5-2 93,0-6-76,0 2 0,0-4 0,0 6-454,0-4-93,-7-1 1,6-2-1,-4 0 1,2 1-1905,-2 3 0,3 0 2402,-3 1 0,4 0 0,1 0 0</inkml:trace>
  <inkml:trace contextRef="#ctx0" brushRef="#br1">10917 11346 7667,'-13'2'839,"3"2"1,4 0-1,4 5 1722,-3 3-2061,4 1 1,-6 3 0,7 3-1,0 6 233,0 2 1,5 4 0,0 1 666,-2 2-1080,-1 7 0,3-4 0,0 5 826,-2-3-857,-2 3 1,-1-6 0,0 2 0,0-4 57,0-3 1,0-2 0,0 0-1,0-1-444,0-4 0,0-3 0,0-6-960,0-1 1,2-6 0,3-4-436,5-8 0,3-9 1,1-8-1,1-3-983,-1-7 1,1 2 2474,-1-5 0,1 4 0,0 0 0</inkml:trace>
  <inkml:trace contextRef="#ctx0" brushRef="#br1">11179 11375 7667,'0'-14'966,"0"-1"1183,0 0-1568,0 7 0,2 8 1,1 10-1,2 5-72,-2 4 0,-1 4 0,-2 6 1187,0 0-1269,0 7 1,0-6 0,0 6 1105,0 0-1229,0 1 1,0 2 0,0-2 0,0-2-95,0-2 1,0 2-1,0-1 1,-2-1-233,-3-2 1,4-4 0,-4-1 0,2-3-196,-2-2 0,3-2 1,-3-4-1302,4-1 0,1-7 156,0-7 0,6-7 0,4-7 0,3-3 1362,1-2 0,1-4 0,-1-6 0</inkml:trace>
  <inkml:trace contextRef="#ctx0" brushRef="#br1">11645 11040 7851,'-14'0'426,"4"0"0,2 2 30,2 3 0,1-2 0,6 5 301,4-2 1,3 4 0,8-3 0,2 1-396,2 3 0,1 7 0,-4 3 0,3 1-42,-2 4 0,-2 2 0,-2 3 0,1 3 80,0 4 0,-6 1 0,-1 2 0,-1 2 5,-4 3 1,0-9 0,1 7 0,0-4-24,0-3 1,-3 5 0,-2-4 159,-4-1-413,3-1 0,-9-7 0,4 0-125,-1 0 5,5 0 1,-10-1-1,3-2-131,-3-2 100,-1 0 0,4 0 1,0-1-1,1-2-861,1-3-474,-5-2 1,9-8 126,-5-3 0,6-10 0,-4-5 1,2-3-1371,0-1 2600,0-1 0,-1-6 0,-2-1 0</inkml:trace>
  <inkml:trace contextRef="#ctx0" brushRef="#br1">12825 11346 7426,'-14'0'-640,"4"0"0,0 0 1202,-1 0 1,-2 0-647,-2 0 464,7 0 1,0 0 1947,3 0-1296,4 0 1,-4 0 0,10 0-398,4 0 0,4 0 1,2 0-1,1 0-221,4 0 1,1-2 0,4-1-1,0-2-342,1 2 1,0 0-1,-1 0 1,-2-2-211,-2 1 0,-1 3 0,-6 1-4099,1 0 312,-1 0 3925,-6 0 0,-8 0 0,-8 0 0</inkml:trace>
  <inkml:trace contextRef="#ctx0" brushRef="#br1">12738 11506 12883,'14'0'437,"6"0"0,1 0 1,2 2-732,2 3 0,3-4 1,1 4-1,-1-3-1336,-4-2 0,2 0 1630,-7 0 0,1 6 0,-6 2 0</inkml:trace>
  <inkml:trace contextRef="#ctx0" brushRef="#br1">14486 10909 8303,'-15'0'0,"1"0"976,-1 0 0,1 6 0,-1 4 0,0 3-194,1 2 1,-1 7 0,1 7 1125,-1 9-1473,1 4 0,1 3 0,1 4 1385,3 4-1388,5 4 1,-2 4-1,6-1 762,0-3-892,0-2 0,0-3 1,0-2-1,0-2-60,0 1 1,0-5 0,0-7 0,1-2-125,4-2 1,-1-4 0,5-5 0,3-6-317,1-7 1,1-4 0,1-7 0,1 0-918,3 0 0,-1-7 0,5-4 0,-1-7-803,1-6 0,-4-4 1,4-1-1,-2 0 1918,-3 0 0,-2-13 0,-1-3 0</inkml:trace>
  <inkml:trace contextRef="#ctx0" brushRef="#br1">15141 11157 7667,'0'-25'0,"-1"3"627,-4 1 0,3-4 0,-4 6 672,-1 1-1022,6 8 1,-11-3-1,6 5 520,-2 0-590,-2 2 0,-5 6 0,1 1 777,-1 4-690,1 3 0,-6 9 1,1 0 833,1 3-726,2 6 0,1-2 1,1 8-1,1 4 324,3 1 1,-1-3 0,6 5 0,2 1-366,1 3 0,2 0 0,0 1 1,0 0-361,0-1 1,0 1 0,2 0-1,3-1-100,4 1 0,4-8 0,2-5 0,-1-7-397,1-3 0,-1-2 1,3-6-1,0-3-14,3-5 0,-1-5 0,-3-5 0,2-5 262,2-3 1,-1-6 0,-6-2 0,-2-2 170,-1-3 0,-2-6 0,2-2 288,-5 2-156,3 1 0,-7 0 0,4-1 1,-3-2 95,-2 1 0,0-2 1,0 1-1,0 1-141,0 3 1,-5 0 0,-1 1 0,-2 2-802,-4 2 1,4 0 0,0 5 0,0 2-4633,0 2 5423,5 8 0,-10-5 0,5 5 0</inkml:trace>
  <inkml:trace contextRef="#ctx0" brushRef="#br1">15447 11579 7667,'-5'10'1077,"0"-1"1,-1 1-1,3 5 110,-2-1 0,0-4-4673,5 0 3486,0-7 0,0 3 0,0-6 0</inkml:trace>
  <inkml:trace contextRef="#ctx0" brushRef="#br1">15928 11040 9013,'-8'0'2166,"1"-2"-371,7-2-873,0 2-188,0-5-227,0 7 881,0 0-1473,7 0 0,-4 0-72,7 0 206,-7 0 254,3 0 81,-6 0-218,0 0-334,0-6 1,2 4 205,3-2 0,-3-5 157,2 0 1,0 1 126,0-2 0,-2 5 0,5-3-96,-1 1 0,-3 1 0,7 3 1,1-2-270,2 2 0,2 1 1,1 0-1,2-1-106,1-2 1,2 1 0,-3 4 361,1 0-200,1 0 1,-6 4 0,1 3 0,-2 1 185,-3 3 0,1 2 1,-6 2-1,-2 1-41,-1 3 0,-2 4 0,0 6 0,0 0-315,0 0 1,-7 2 0,-2 3 0,-4 3-291,-2 1 0,-4 4 0,-2-5 1,-2 2-24,-3 0 0,0-5 1,-1 3-1,1 0 215,0 0 0,-5-9 0,8 1 0,-1-3 616,0-3 0,6-2 1145,-1-7-985,9 1 1,5-7 617,10-3-845,3-4 1,7-1 0,1 0-1,2 0 110,1 0 1,5-5 0,-3 1 0,2 0-129,3 3 0,1 1 0,3 0 0,-1 0-151,0 0 1,-5 0 0,-1 0 0,-2 0-693,-3 0 0,-2 0 0,-2 0-1892,1 0 1,-1 0 449,1 0 1,-5-5 2008,-1 0 0,1-13 0,5 2 0</inkml:trace>
  <inkml:trace contextRef="#ctx0" brushRef="#br1">17006 11127 7667,'0'-19'253,"0"0"0,-2-1 1,-1 6-1,-2-1 271,2 0 1,-4 1-1,1-1-285,-2 1 1,-2 4 318,-5 0-392,1 7 0,-2-3 0,-2 6 0,-1 1 436,1 4 1,2 3 0,1 8 969,0 4-1160,1-4 0,1 12 1,2-4-1,1 5 70,-1 5 1,2-2 0,1 7 0,2 0-141,3-2 1,-4 10 0,2-3 0,0 1-81,-1 1 0,4-3 1,-3 1-1,4 0-159,1-1 0,1-7 1,4-5-1,5-7-488,3-3 0,6-3 0,2-8 1,2-6-62,3-2 1,2-8 0,1-4-391,0-3 569,-7-8 0,4 3 1,-6-6 224,-2-2 9,-9 5 0,4-7 0,-5 4 701,0-4-458,-1-1 1,-2 5-1,0-2 1,-2-3-33,-2-3 1,-1 3 0,0 4-1,0-1-488,0-1 1,0-7-1,0 0 1,0 3-248,0 5 0,0-6 1,0 3-1,0-2-545,0 0 0,0 7 0,0 1 1,0 2 1101,0 3 0,0-4 0,0-1 0</inkml:trace>
  <inkml:trace contextRef="#ctx0" brushRef="#br1">17632 11025 8221,'0'-14'0,"0"-1"0,0 1 398,0-1 0,0 5 0,0 1-289,0-3 1,-6 6-1,-4 1 1,-3 4 227,-2 1 0,1 1 0,-2 6 0,-4 6 244,-4 4 0,3 8 0,2-4 0,2 1-51,3 4 1,1-3 0,1 0 0,4-1-314,2 1 1,1-4 0,5 4 0,2 0-242,3-1 1,4-6-1,9 1 1,3-8 34,2-2 1,-1 3-1,4-6 1,-1 0 41,0-3 0,1-7 1,0-4-1,-1-3 181,0-1 0,-4-3 0,-1 0 1,-6-4 85,-4-2 1,3 3 0,-5-2-1,0 1-305,-3 3 1,-3-3 0,-2 1-1451,0 3 1118,-7 0 0,4 5 1,-7 0-2549,-1 2 2129,-2 1 0,-1 1 0,-1 3-2563,0 3 3299,1 2 0,-1 0 0,1 0 0</inkml:trace>
  <inkml:trace contextRef="#ctx0" brushRef="#br1">17618 11244 7667,'-15'0'0,"0"0"0,1 5 0,1 1 586,3 2-270,-3-4 0,5 9 0,-6-4 0,-1 6 250,0 4 0,1-1 1,1 5-1,2-1 54,1 1 1,2 1-1,-4 6 1,4-1-224,2 0 0,1 0 1,7-2-1,1-1-260,2-1 1,6-8-1,-1 3 1,4-6-126,6-4 1,-2 1 0,6-6 0,0-1 40,-1-3 0,4-2 0,-4-3-142,0-1 62,4-6 1,-9 3-1,5-7 1,-2-1 43,-4-3 0,0 3 0,-4-5 276,-4 0-124,4 4 0,-11-5 0,3 4 0,-4-3 234,-1-2 1,0 5 0,0-3 0,0 2-233,0 0 1,-5-3 0,1 5 0,0-4-428,3-2 0,-4 5 0,0-1 0,2 3-1311,1 1 0,2 0 1,-1 1 1566,-4-1 0,3 7 0,-4 2 0</inkml:trace>
  <inkml:trace contextRef="#ctx0" brushRef="#br1">18186 11404 7667,'-10'25'0,"2"-3"0,1 1 1002,4-1 0,-3 1 0,-1 3 1877,-1-2-2319,5 1 1,-8 2-1,4-1 714,-1-2-989,5 1 0,-10 4 0,5-2-109,0-2-199,-5 2 1,9-11-1,-4 4-747,2-4 1,-1-3 0,4-5-821,-2-8 0,0-2 1,5-7 1589,0-3 0,0-7 0,0-4 0</inkml:trace>
  <inkml:trace contextRef="#ctx0" brushRef="#br1">19555 10967 6640,'0'-14'2060,"0"-1"1,0 1-1846,0-1 1,-2 0 0,-3 2-286,-4 4 89,-4-4 1,-2 11 0,1-4 182,-1-1-130,0 6 1,-4-6-1,-2 9 820,-2 3-695,-1 3 0,0 8 0,1 3 0,2 6 176,3 2 1,2 9-1,2 3 1,-1 3-24,0 1 0,7 6 0,2 1 0,1 2-178,0 3 1,0 2 0,5 1 0,2-2-70,3-2 1,3-10 0,6-10 0,3-4-152,2-1 0,-1-8 0,4-6 0,1-8-159,0-6 0,1-2 0,4-4 0,-4-5-119,-5-3 0,2-3 0,-1-4 0,-2-4 100,-2-3 0,-7 2 1,0 1-1,-3-2 215,-3-1 1,4-2 0,-2-1 351,-2 1-185,-2 0 0,-1 0 0,0-2 0,0-1 92,0-2 0,0-5 1,0 5-1,0 3-315,0 5 1,0-1 0,0 3 0,0-2-825,0 1 0,-4 4 0,-1 7-1051,1-1 1942,3 7 0,-6-5 0,-1 5 0</inkml:trace>
  <inkml:trace contextRef="#ctx0" brushRef="#br1">19934 11433 7667,'-15'15'498,"0"0"1,7-1 0,2 1 1821,-1-1 0,6-4-2868,-4 0-1958,3-7 2506,2 3 0,0-6 0</inkml:trace>
  <inkml:trace contextRef="#ctx0" brushRef="#br1">20225 11040 7667,'-10'0'459,"2"-2"246,2-2 0,-1 2 0,4-5-260,-2 1 0,0 3 0,7-5 0,3 0-156,4-1 0,4 0 1,2-6-1,-1 1 15,1-1 1,1 5-1,2 1 1,1-3 23,-1-1 1,0 4 0,0 1 0,1 1-3,-1 4 0,-2-4 0,-1 3 0,1 0-8,3 3 1,-7 2 0,2 3-143,-1 0-143,0 8 0,-5-3 1,-3 9-1,-2 3 39,2 2 0,-3 1 0,1 5 0,-6 0-183,-7 1 1,-3 0-1,-3 4 1,-3 4-79,-6-1 1,-2 5 0,-4-5 0,-1 2-103,-2 0 0,-2-2 0,5 2 0,1-5 6,2-3 0,9-7 0,1-1 328,7-2 1,6-7 634,10-4-480,3-7 1,6 4-1,2-7 1,2 0 433,2 0 0,6-5 1,-4 0-1,1 2-53,-4 1 0,4 0 1,0-1-1,1-2-330,0 2 0,-1 1 0,3 2 0,-4 0-449,-1 0 0,-1-4 0,-6-1 0,1 0-1040,0-2 0,-3 4 0,0-7 0,-2-1-2841,1-2 0,-3-1 4081,2-1 0,6-6 0,6-2 0</inkml:trace>
  <inkml:trace contextRef="#ctx0" brushRef="#br1">20968 10880 7028,'14'0'2595,"1"-2"-311,0-3-1875,-1 4 1,1-6 0,1 7 547,3 0-715,-3 0 1,7 0 0,-3 0 480,4 0-519,-3 0 1,5 0-1,-7 0 1,-1 0 183,-2 0 1,-1 0 0,-2-1 188,-4-4-900,-2 3 0,-18-4 0,-4 6 1,-3 0-212,-3 0 1,-2 0 0,-6 0-1,0 1-137,0 4 0,-2-3 0,-1 4 0,-2 1 502,2 2 1,2 0 0,5-1 820,0-2-530,1 5 0,1-2 0,4 3 1,4 0 284,6-3 1,-3 1 0,7 5 309,2-1-491,2 1 1,1-1 0,1 1 0,2 1 112,2 4 1,7-4 0,-3 3 0,4-1-77,2 1 0,1-1 1,2 5-1,3-2 39,2-3 1,-4 3 0,4-2 0,-1-1 27,1-2 1,-4-1 0,4-1 0,-2 1-35,-3 0 0,-4-1 0,-2 1 0,-4 1-97,-2 3 0,-1-7 1,-5 2-142,0-1-40,-6 0 1,2 6 0,-7-1 0,-3-3-220,-4-4 1,-3-1-1,3 4 1,-2 1-405,3 0 0,-4-7 0,1-2 0,2-1-255,2 0 1,2 0-1,-1-7-69,1-3 0,4 2 1,2-8-1,1-4 18,4-3 0,1-6 0,2 3 0,0-2-911,0-3 1822,7-8 0,1-3 0,7-6 0</inkml:trace>
  <inkml:trace contextRef="#ctx0" brushRef="#br1">21623 10559 7667,'-9'-8'1722,"-1"3"-808,7 4-555,-4 1 1,14 6 554,2 4-647,4 3 0,2 1 0,-1 1 0,1 1 270,0 4 0,-1-3 0,1 8 0,-1 1-10,1 1 0,-1 7 0,1 2 0,0 1-93,-1 3 1,1 4 0,-1 5 0,-1 2-175,-3 1 0,-4-2 1,-6-6-1,0 0-24,0 0 0,0 2 0,0-2 1,0-5 71,0-2 1,-1-6-1,-3 3 1,-2-3 57,-2-2 1,3-5 0,-5-1-418,-1-2 69,-2 5 0,-1-4 0,-1 6-1389,0-4 1035,1 4 0,-6-12 0,1 3 0,1-2-1872,2-3 0,8-7 409,3-7 1,3-8 0,2-12 1798,0-4 0,13-4 0,4-1 0</inkml:trace>
  <inkml:trace contextRef="#ctx0" brushRef="#br1">22687 10967 7667,'-15'0'3592,"1"0"-2611,5 0-742,3 7 1,9-6 0,5 4-1,8-3 158,5-2 0,10 0 0,10 0 0,6 0 122,6 0 1,4 0-1,3 0 1,1 0-323,2 0 1,5 0-1,-6 0 1,-7 0-346,-10 0 1,-8 0 0,-9 0 0,-4-2 47,-5-3-37,-9 4 0,-3-7 0,-9 4 1,-3-1-374,-5 2 1,2 2 0,-1 1 165,-3 0 1,-1 0 0,0-2-1,2-1 158,1-2 1,6 0 0,-6 5 0,-1-2-409,-2-2 0,3 2 0,2-4 1,0 1 18,0 0 0,3-2 593,-5 2 0,5-1 0,-3-5 1066,2 1-550,1 7 1,5-5-245,0 3 0,0 2-225,0-7 1,1 7 690,4-2 123,3-3-663,7 6-55,-7-4 0,3 4-117,-6-3 0,2 3 487,-3-2 123,-2 2-610,5 2 0,-9 0-273,-3 0 0,-3 0-193,-7 0 0,1 0 0,-1 0 260,1 0 0,-1 0 0,1-2 0,-1-1 125,0-2 0,1 0 0,-1 5 175,1 0-76,-1 0 0,1 0 1,-1 0 415,0 0-264,7 0 0,2-1 0,8-2 161,2-2 1,4 0 0,9 5 0,0 0-63,3 0 0,6-5 1,-4 0-1,3 2-175,-1 1 0,-1 1 1,3-3-1,-4 0-235,-1 0 0,0 3 1,-3 1-1,2 1-11,-3 4 1,0-2 339,-3 7-136,1 0 1,-2 6 0,-4 2 472,-4 1-362,-3 7 0,-2-3 0,-2 6 641,-3 0-673,-3 0 1,-1 5-1,-1 0 1,-2-1-339,0-3 1,-3-1 0,0-1 0,1-4-2093,-1-4 1,2-4 0,2-3 2254,1-3 0,-6 2 0,-7-3 0</inkml:trace>
  <inkml:trace contextRef="#ctx0" brushRef="#br1">21347 10953 7667,'-15'0'-286,"7"6"322,1-4 238,7 4 627,0-6 1,2-1 70,3-4 1,-2 3-586,7-3 0,-5 4 0,3-1 0,0-1-75,0-2 1,2 0 0,4 5-113,1 0 1,-1-5 0,1 0 0,-1 2 61,1 2 0,0 1 0,-1 0 184,1 0 1,-1 0 58,1 0-383,-1 0 1,-4 0 0,-2 1-1,0 2-5,0 2 1,-3 7-1,3-3-47,-1 4 1,-1-3 0,-2 0-144,0 1 0,1 2 0,-5 1 0,0 1 117,0 0 1,0-1-1,0 1 34,0-1 0,-1 4 0,-3-2 0,-2-3-71,-2 0 1,3 0-1,-3 2 1,0-1-113,0 1 0,5-5 0,-4-1-65,1 3 1,2 1 29,-5 1 121,5 1 1,-7-6 0,5 1 52,-3 1 0,5 2-25,-6 2 0,2 0 0,-4-1 0,3-1-15,-3-3 1,4 3-1,0-4 1,0 4-70,0 2 1,0-5 0,-3-1 12,1 3 1,2 1-1,-3 1 65,1 1 0,5-6 0,-3 1 0,0 0 114,0-2 1,4 5 0,-2-5 0,1 2 141,0-1 1,-4-4 296,4 5-312,0-7 1,8 4 217,7-7-384,-1 0 1,14 0 0,-3 0 0,4 0 44,3 0 1,7-5 0,0 0 0,0 0 41,2-1 1,1 4 0,5-3 0,-3 4 44,-5 1 1,-5 0-1,-5 0 1,-2 0-323,-1 0 1,-10 0-1193,3 0 0,-7 0 0,1-2-5909,-2-3 7213,-1-3 0,-5-7 0,0 1 0</inkml:trace>
  <inkml:trace contextRef="#ctx0" brushRef="#br1">25003 10690 7667,'0'-14'0,"-2"1"716,-3 3 1,4-3 544,-4 4-993,-3-4 0,4 3 1,-4 0-1,0 0 7,0 2 1,0 0 0,-3 5-1,-1-2 101,-4 2 0,2 1 0,-6 2 0,2 2 36,-1 3 1,1 3 0,-6 8 0,0 3-9,1 6 1,0-1 0,6 4-1,-3 2-106,2 1 1,2 5 0,2-1 0,1 1-99,3 0 1,3 4 0,7-1 0,0 3-239,0 2 1,7-1 0,3-1 0,4-1-136,6-2 1,2-12 0,7 1 0,0-6-330,1-4 1,-1-3-1,-2-6-44,-2-4 440,2-3 0,-9-2 1,5-2-1,-2-3 322,-4-4 0,-2-9 0,-4-1 672,-1 1-676,-7 2 0,5 1 0,-4-1 0,0-2-236,0-1 0,-1-1 1,0 4-1,2-2-960,-2-1 0,-1-6 0,-1 4 0,3-1-2119,1-4 3103,6-2 0,-3-7 0,7-2 0</inkml:trace>
  <inkml:trace contextRef="#ctx0" brushRef="#br1">25629 10676 7667,'-6'-15'2364,"2"7"-1359,-5 3 0,5 5 1,0 5-398,2 5 1,2 4 0,0 4 0,0 3 64,0 2 1,-5 1 0,0 5-1,2 2-165,1 3 1,2-1 0,-1 4 0,-3 0 72,0 0 1,-3-3 0,4 3 0,-2-1-356,2-4 1,-4-1 0,2-3-1,2-2-578,2-2 1,1-6-1659,0 1 435,0-9 1,-5-10 0,0-10 0,2-4-944,1-6 1,-3 2 2517,0-6 0,-6 0 0,3-5 0</inkml:trace>
  <inkml:trace contextRef="#ctx0" brushRef="#br1">25323 10588 8681,'-8'0'2855,"2"0"0,9 0-1265,7 0-1211,-1 0 0,19 0 0,-4 0 0,5-1 22,5-4 0,3 3 0,9-4 0,1 1-155,1 0 0,1-5 0,-6 4 0,0 0 53,-5-1 0,-4 1 0,-8 2 0,-3-1 107,-2 2 0,-2 2-762,-4 1 1,-5 0-1469,-1 0 0,-5 1 106,0 4 0,-2-2 0,-2 7 766,0 1 0,-2-3 0,-2 2 952,-6 1 0,-3 9 0,-2 3 0</inkml:trace>
  <inkml:trace contextRef="#ctx0" brushRef="#br1">25309 11215 8126,'-9'6'2805,"5"-4"-2521,8 3 1,9-4-1,8-1 1,2 0-86,3 0 1,-3 0 0,1 0 0,3 0-97,6 0 1,-2 0-1,3 0 1,-4 0-105,-1 0 1,1-4 0,-3-1-1,-1 1-230,-2 3 0,-6 1 1,2 0-779,-4 0 194,-2 0 144,1 0-282,-7 0 560,-2 0 0,-7 5-511,-4 0 652,3-1 0,-6-4 252,3 0 0,-3 7 0,-6 1 0</inkml:trace>
  <inkml:trace contextRef="#ctx0" brushRef="#br1">7232 11958 7667,'0'-15'0,"0"6"0,0-1 0,0-2 653,0 0 1,0 2 612,0 0-97,0 7-384,0-10 0,1 11-385,4-3 1,-3 10 0,4 5 0,-1 3 0,0 3 111,-2 4 0,-1 2 0,-2 7 0,0 1-319,0-1 0,0 6 1,0 4-1,0 2-252,0-3 0,0 5 1,0-5-1,0 4-8,0 2 1,-2 0 0,-1-2-1,-2-3-179,2-5 0,-4-5 0,3-3 180,0-2 286,3-13-17,1 9 1,6-19 0,4 4 0,3-3 67,1-2 0,1 0 0,0-2 1,1-1 46,3-2 0,2-1 0,5 3 0,0-4 36,5-1 1,-2 5-1,7-2 1,-3 2-112,1-2 1,7 3 0,-2-4 0,3 1-209,2 0 1,-6 0 0,1 3 0,2-1-120,1-2 0,0-1 1,-2 3-1,-2-2-12,-3 2 0,6 1 0,-3 0-138,5-3 181,-6 4 0,3-6 0,-4 7 0,-1 0 47,1 0 1,5 0 0,-4 0 0,2 0 28,-1 0 0,-4 0 0,4 0 1,-3 0-1,-2 0 0,-3 0 0,0 0 0,-1 0 3,0 0 1,-2 0 0,-1 0 0,-2 0-26,2 0 0,2 0 0,3 0 0,1 0-53,2 0 0,5 0 1,-5 0-1,0 2-34,1 3 1,-2-4 0,4 4 31,-1-3 35,-2-2 0,-5 5 0,1 0-7,4-2-24,-3-1 1,5-2 0,-7 0-1,2 0-75,3 0 0,-4 0 0,4 0 0,-3 0-64,-2 0 0,0 0 0,1 0 0,-1 1 167,0 4 0,0-3 1,0 2-1,0-2 104,0-2 0,1 0 1,-1 0-1,0 0 73,0 0 1,2 0-1,1 0 1,4 0-120,1 0 0,-5 0 1,4 0-1,-2 0-197,0 0 1,6 0 0,-2 0-1,-1 0-8,-3 0 1,-2-5 0,0 0 242,2 2-68,7 2 0,-10 1 0,1 0 1,-4-2 83,-4-3 0,0 3 1,5-2-1,-1 2-32,-4 2 0,4 0 0,-4 0 0,3 0-30,2 0 1,1 0 0,-1 0 0,0 0-14,0 0 0,2 0 0,1 0 1,2 0 150,-2 0 1,-1 0 0,-2 0 0,0 0-46,1 0 1,-1 0 0,0 0 0,0 0-6,0 0 0,0 0 0,0 2-114,1 2-63,-1-2 0,-5 5 1,2-7-1,3 0-81,3 0 1,4 0 0,-4 0 0,4 0-29,1 0 1,-3 0-1,3 0 1,-1 0 22,-4 0 0,-1 0 1,-2 0-1,0 0-20,1 0 0,-8 0 0,-2 0 0,-3 0 124,3 0 0,-7 0 1,3-2-1,-1-1 108,-4-2 0,0-5 0,4 4 139,-1-2-162,1 4 0,-1-7 0,-1 4 142,-3-1-104,3-1 1,-11-6 0,4 1-1,-1-1 177,0 0 0,0-4 0,-5-2 0,0-2 127,0-3 0,-5 0 1,-2 1-1,1 0-32,-1-1 0,-4-1 0,3-1 1,-2 2-324,1 2 0,4 6 0,-3-3 1,1 2-243,4 0 1,1-1-1,2 6-4118,0-1 1494,0 0 0,-6 7 2837,-4 3 0,-9 4 0,-4 1 0</inkml:trace>
  <inkml:trace contextRef="#ctx0" brushRef="#br1">9621 12759 7668,'13'-6'126,"-4"-4"0,-1 3 1,-4 1 897,0-1-706,1 6 1,-5-12-128,0 3 1,0 2 0,0-2 132,0-1 0,0 3 0,-1 0 395,-4 1 1,3-4 233,-3 1 0,2 4-532,-2 1 1,2 3-1,-5 4 1,1 3 16,4 5 1,2 7-1,1 4 1,0 4-33,0 5 1,0 1 0,0 10 245,0 4-523,0-1 1,0 7-1,0-4 1,0 4 50,0 0 0,0-4 1,0 0-1,0-5-145,0-3 1,0-6 0,0-1 0,0-6-489,0-7 0,0-3 0,0-1-1702,0 0 1631,0-7 1,-2-7 0,-3-7 0,-3-2 202,0-4 1,-3-1 0,4-1 0,-1-1 69,-3 1 0,-2-1 1,0 1-312,3-1 422,-3 0 1,5 1 0,-6-1-320,-1 1 330,0-1 0,6 2 0,-1 2-88,-1 1 237,4 0 0,-4-4 1,4-1 158,-1 1 1,5-1 0,-2 1 177,4-1 0,-4 1 1,0-1 121,2 0 0,1 6 184,2-1-528,0 7 1,2-4 255,2 7 1,0 0 0,5 2 457,3 3-593,-6-4 0,7 12 0,-3-1 0,1 4 342,-1 3 0,3 6 0,-5-4 565,0 1-967,5 2 1,-10 1 0,5-1-1,0 2-111,1 1 0,-1-2 0,3-1 1,-1 0-288,1-1 1,-3-2 0,2-8 0,1-2 10,2-1 0,-2-7 1,2 0-1,4-4-86,-1-4 1,5-11 0,0 0 0,0-5 76,0-5 1,-2 0 0,-4 0 0,-1 2 127,1-2 0,-2 0 0,-2 2 0,-3 2-16,-1 1 1,-2 5 0,-5-3 0,-2 4 22,-3 6 0,-3-4 1,-6 5-1,-1-2-102,0 0 1,-1 5 166,-3-4 0,3-1 0,-5-5 0</inkml:trace>
  <inkml:trace contextRef="#ctx0" brushRef="#br1">10728 13123 7667,'8'-14'651,"-3"-1"1,-4 5 241,-1 1 1,0 7 0,0 2-199,0 8 1,0 5-1,0 3 1,0 4-104,0 4 0,0 3 1,0 4-1,0 2-196,0 1 0,0 4 0,0-2 1,0 0-126,0-1 0,0-1 0,0-5-216,0 1-177,0-1 1,0-2-1,0-3 1,0-4-832,0-4 0,0-1 149,0-1 1,0-7 0,0-7 0,0-8 386,0-5 0,0-2 0,0-1 0,0-4 268,0-4 0,0-3 0,0-2 0,0-1 28,0 1 0,0-1 1,0-3-1,0-1 4,0 2 0,0-4 1,0 1 243,0-3-113,0 6 1,0-4 0,0 7 72,0 0-62,0 6 0,0 2 634,0 7 407,0-1-573,0 7 1,0 3 0,0 10 0,2 5 1,3 3 1,-2 3 0,5 2 0,0 3-121,0 2 1,0-4 0,4 4 0,-4-1-56,-2 1 0,6-4 0,-4 4 1,1 0-189,1-1 1,0-4 0,3 2-1,-2-6-306,-1-4 0,4 1 1,6-6-517,-2-2 550,-2-1 0,-2-4 0,1-3-261,-1-4 274,1-4 0,-5-3 0,-1-2 1,1-3-69,-2-2 0,4 0 1,-6-3-1,0 2 16,1-2 0,-2 5 1,-5 0-1,1 2-189,4-1 1,-3 1 283,3 4 1,-4 6 286,-1-1 0,0 13 0,0 2 0,0 6 131,0 4 1,0 1-1,0 2 1,0 3 93,0 2 1,0-1-1,0 4 1,0-2-11,0 2 1,0 2-1,0 3 1,0 1-54,0 2 1,0 2 0,0-4-266,0 2-215,0 0 1,0 0-1,0 0 1,0-2-311,0-1 1,0-7 0,0-1 0,0-2-3933,0-3 3140,0-8 0,2-6 0,3-8 0,5-6-788,3-3 2005,1-2 0,7-6 0,2-1 0</inkml:trace>
  <inkml:trace contextRef="#ctx0" brushRef="#br1">11776 13181 7618,'-1'-14'0,"-2"-1"0,-2 1 0,0-1 520,-2 1 1,6-1 0,-6 2-1,2 2 208,1 1 0,-8 7 0,4-4 337,0 1-814,-5 4 1,5-3-1,-7 10 1120,1 5-1022,-1 3 0,1 3 1,-1 2 1104,1 1-1029,-1 7 1,-4 2 0,1 6 0,3 0 111,4 1 0,3-2 1,-2 6-1,5-1-438,4 0 0,1 4 0,0-5 0,0 2-134,0 0 0,6-4 1,4 1-1,3-7-152,1-1 0,3-7 0,0-4 1,3-4-200,-2-3 0,3-7 0,-2 2 0,-1-3 0,-2-2 1,-1-7 0,-1-2-722,1-4 816,-1-2 0,-4-4 0,0-2-597,1-2 676,-4-1 0,4-5 0,-6-1-62,-2 1 284,-1 0 0,-2 2 0,0 1 0,0 1 106,0 0 1,0 2 0,-2-1-1,-1-1-198,-2 3 0,-5-1 0,4 5 0,-1-3-39,1-2 0,-4 4 0,5-4 0,2 2 110,1 4 1,2 0 0,0 3 10,0-1 0,7 1 0,1-1 0</inkml:trace>
  <inkml:trace contextRef="#ctx0" brushRef="#br1">12097 13123 7667,'5'-9'3442,"0"-1"-3011,6 7 1,-3-4 0,8 7 1170,4 0-1244,-4 0 1,10 0 0,-5 0 664,1 0-761,9 0 0,0 0 1,5 0-1,-2 0-51,0 0 0,-2 0 0,-6 0 1,-4 0-46,-1 0 0,-1 2-236,-6 3-270,-5-4 0,-5 6 0,-8-7 0,-6 0-224,-3 0 0,-7 0 1,1-2-1,0-1 175,-2-2 0,3-5 0,-5 5 0,0 1 239,1-3 0,4 5 1,-3-2-1,2 2 167,-1 2 0,1 0 0,4 0 952,1 0-576,-1 0 1,0 0 905,1 0-867,-1 6 1,6 3 0,0 5-1,3 1 166,3-1 1,1 2-1,2 4 1,0 2-165,0 1 1,-5 10 0,0-4 0,2 3-35,2 4 0,1-4 0,0 7 0,0 0-98,0-2 1,-5 3-1,0-6 1,2-1-146,1-2 1,2-2 0,0-2-190,0-3 62,7-2 0,1-8 1,6 1-1,1-2-19,-1-4 1,1-2 0,1-7-137,3 0 124,-2 0 1,9 0 0,-5 0 0,1-2-70,4-3 0,-3-1 0,-1-6 0,0 4-807,-5 2 0,-1-4 0,-3 4-1493,-3-2 0,1 3 1199,-6-5 1,-1 7 0,-8-4 0,-2 3 1170,-2-1 0,-2-7 0,-5 4 0</inkml:trace>
  <inkml:trace contextRef="#ctx0" brushRef="#br1">12068 13356 12315,'14'0'775,"1"0"0,6 0 1,5 0-3,6 0-581,5 0 1,2 0 0,0-1-792,2-4 401,-6 3 1,1-9 0,-9 6-1,-2 2-1594,-6 1 1792,-9 2 0,-10 0 0,-8 0 0</inkml:trace>
  <inkml:trace contextRef="#ctx0" brushRef="#br1">13583 13342 6772,'-15'0'1101,"5"-5"1350,1 0-1020,5 0-642,-2 5 0,8 0 281,2 0-844,-2 0 1,11 0-1,-3 0 1,3 0 35,1 0 1,1 0 0,1 0 0,3 0-143,6 0 0,4 0 1,5 0-114,5 0-105,3 0 0,1 0 1,1-1-1,0-3-218,0-1 0,-2 1 0,-5 2 0,-8-1 129,-8-2 0,-5 0 447,-1 5 1,-9 0 0,-6-2 2,-8-2 1,-5 2-1,-1-3-700,-1 3 0,0-2 1,1-3-279,-1-1 1,1 5 0,1-4-522,3 1 782,-3 4 1,10-11 95,-7 4 278,7 2 1,-3-6 88,6 3 0,0 2 650,0-1 1,1 5-304,4 0 1,-2 2 0,5 4 0,0 1-38,1 2 1,-5 4 0,6-2 0,0 1-3,-2 3 0,3 2 0,-4 2 0,-1-1-129,1 1 1,-1 1 0,-3 2 0,2 1-207,-2-1 0,-1 0 1,-2 0-1744,0 1 1316,7 1 0,-6-6 0,4 1-2888,-3-1 1737,4 1 1596,-4-7 0,17 5 0,-3-5 0</inkml:trace>
  <inkml:trace contextRef="#ctx0" brushRef="#br1">14704 13283 7667,'0'-14'477,"0"-1"645,0 1 1,-1 1 1178,-4 3-1569,3 4 0,-4 7 0,6 6 45,0 7 0,0 2 0,0 9 513,0 1-1046,0-5 1,5 9-1,-1-2 1,0 1-5,-3 3 1,-1 1 0,0-4-247,0 0 13,0 7 0,2-7 0,1 2 0,2-5-116,-2-1 0,-1 1 0,-2-1 0,0-6-618,0-3 1,0-1-1933,0-1 2127,0-6 0,-2-3 1,-1-10-1,-2-6 185,2-7 1,0 0 0,-1-6 0,0-2 195,0-1 1,3-2 0,1 0 159,0-1-35,0 1 1,0 0 0,0 0 231,0 0-119,0-7 1,0 5-1,0-3 1,1 5 279,4 5 1,-2-2 0,7 5 378,1-2-556,-4 6 1,6-3 0,-3 9 0,3 3 180,1 1 0,1 4 1,-1 8 36,1 5 0,-1 3 0,1 3 0,0 3 134,-1 6 0,1 2 0,-1 2 0,1 0-12,-1 0 0,-1 5 0,-1 0 1,-3-1-333,3-2 0,-1-2 1,0 1-1,-1 3-258,1 1 1,2 0 0,0-7-1,-1-1-202,-3-2 0,-4-1-755,5 1 486,-7-3-358,10-6 315,-11-7 0,6-1 128,-3-7 1,1-7-1,4-3 1,-5-3 159,-4-1 1,4-2-1,0-2 1,-2-3 170,-1-2 0,-2 1 1,0-4-1,0 1 119,0-1 1,0-1 0,0-2 0,0 0 62,0 0 1,0-1-1,0 1 1,0 0-738,0 0 1,0 0 0,0 1 0,0 2-490,0 2 0,0 2 1,1-1-1,3 7 1159,1 4 0,12 9 0,0-3 0</inkml:trace>
  <inkml:trace contextRef="#ctx0" brushRef="#br1">15753 13298 7894,'-5'-15'0,"-1"1"0,-2-1 801,-4 1 0,4 1 0,0 1-240,2 3-454,-6 6 0,4-4 1,-6 9-1,-1 3-7,1 4 0,-1 6 0,0 4 0,1 6 384,-1 2 0,6 7 0,-1 2 0,0-1 171,2 1 0,2-1 1,6-2-1,0 2-229,0 3 1,0-6-1,0 2 1,1-3-423,4-2 0,3-2 0,7-2 0,-1-6-173,1-3 0,1-8 0,2-1 0,1-2-106,-1 0 1,-2-1 0,0-4-106,4 0 240,-10 0 1,14-6-1,-10-4 167,3-3 1,-6-6-1,-3-2 19,-2-2-3,-1-1 1,0 0 0,0-2-1,-2-3-145,-1-4 1,-2-6 0,2 5 0,1 0-352,2-1 1,-1 2-1,-4-4 1,0 0-716,0 0 0,0 4 0,0 1 1168,0 6 0,0-1 0,0 4 0</inkml:trace>
  <inkml:trace contextRef="#ctx0" brushRef="#br1">16219 13138 7667,'-14'0'1034,"4"0"124,0 0 1,7 3-1,-2 5-171,3 7 0,2 11 1,0 1-1,0 7 198,0 3 0,0 2 0,0 6 190,0 4-1122,0-4 1,0 6 0,0-9 62,0-4-220,0 5 1,0-13 0,0 3-1461,0-7 945,0 1 0,-1-16-4735,-4 4 5154,3-10 0,-17 1 0,3-6 0</inkml:trace>
  <inkml:trace contextRef="#ctx0" brushRef="#br1">15942 13371 11326,'15'0'-2342,"0"0"1156,6 0 1186,-5 0 0,18-7 0,-3-1 0</inkml:trace>
  <inkml:trace contextRef="#ctx0" brushRef="#br1">17414 12948 8573,'-7'-8'0,"-3"2"0,-3 1 640,-1 0 1,-1-5-1,1 6-599,-1 0 1,6 3-1,-1 1-30,-2 0 79,6 6 0,-7 4 1,5 8-1,-2 3 349,1 1 0,5 3 0,-1 4 722,4 0-849,1 0 0,0 7 0,0 3 1,0 1 208,0-1 0,0 3 0,0-3 0,0 3-238,0 2 1,0-1-1,0-1 1,0-3-282,0-5 1,0-5 0,0-3 0,0-3-2455,0-2-4010,0-8 6462,0-7 0,-13-12 0,-3-2 0</inkml:trace>
  <inkml:trace contextRef="#ctx0" brushRef="#br1">16977 13385 7667,'-15'0'676,"0"0"0,6 0 103,-1 0 1,13 0-1,4 0 1,9 0-71,8 0 1,4 0-1,3 0 1,1-1-464,2-4 1,5 3 0,-4-3 0,1 4-470,0 1 1,2 0 0,-4-2 0,-1-1-358,-3-2 1,-5-5 0,-1 6 0,0-1 579,-1-2 0,-2-1 0,-6-6 0</inkml:trace>
  <inkml:trace contextRef="#ctx0" brushRef="#br1">17851 13065 9488,'-8'6'935,"1"3"1,7 5 0,0 2-84,0 4 0,0 2 0,0 7 1,0 2-142,0 3 0,0-3 1,0 3-1,0-3-169,0-2 0,5 0 1,0 0-1,-2 0-203,-1 0 0,-2-4 1,1-3-1,2-1-282,2-3 0,0-2-2061,-5-1 686,0 0-3675,0-7 3458,0-2 0,0-8 1535,0-2 0,-6-11 0,-2-8 0</inkml:trace>
  <inkml:trace contextRef="#ctx0" brushRef="#br1">17982 12890 8088,'-15'0'1228,"1"0"0,4 0-2151,0 0-47,7 0 970,-10 0 0,5 0 0,-7 0 0</inkml:trace>
  <inkml:trace contextRef="#ctx0" brushRef="#br1">18186 13065 7910,'0'-8'3206,"0"13"0,0 11-2360,0 5 1,4 3 0,3 7-1,-1 1-230,1 2 0,-1 7 0,-2-2 0,0 1-132,0-1 1,2 3 0,-1-5-1,-2 1-235,-1-4 1,3-5 0,0-3 0,-1-4-511,3-1 1,-4-1-1491,7-6 848,-7-6 0,10-1 76,-3-7 0,3-7 0,1-2-624,1-4 1213,-7-2 1,5-6 0,-5-3 0,2-4 236,-1-1 0,0 0 1,2 0-1,-3 0 171,-2 0 0,4-2 0,-3-2 0,-1-1-46,1 2 0,-3 1 1,-4 1-1,2-1-187,3 2 0,-4-7 0,4 10 1,-3 2-1928,-2 1 0,0 4 1990,0 4 0,-7 7 0,-1 2 0</inkml:trace>
  <inkml:trace contextRef="#ctx0" brushRef="#br1">18229 13691 7667,'0'-14'813,"0"-1"-406,0 1 0,0 4 668,0 0-117,0 7-636,0-3 1,-1 7 0,-3 4-57,0 5 0,-8 3 0,3 3 1,-4 2-163,-2 1 1,1 7 0,-3-3 0,0 1-107,-3 0 1,-4 0 0,4 6 0,1-3-204,-2-3 1,5 2 0,-4-6 0,4-2-102,2-2 0,4-2 0,2 1-330,1-1 622,2-5 7,5-3 1,0-8 82,0-2 1,0 0 0,2-5 0,3-3-61,5-1 1,-2-1-1,1-2 1,3-2-44,1-2 0,1-1 1,1 3-1,-1-3-63,1-1 1,-2 2 0,-2-2 0,-1-1-60,1 0 1,2 6 0,2-3-1,-1 4 193,1 1 1,0 6 0,-1 1-1,1 1 298,-1 4 0,1 1 1,-2 4-1,0 3 125,1 4 1,-7 4 0,7 2-1,-2 1-5,-4 4 1,5-3 0,-5 6 393,0-2-625,-2 5 0,-1-10 0,0 5 505,-2 0-608,-1-5 1,-1 10-1,3-6 1,1-2-306,-2-2 0,-2-7 0,-1 1-1789,0 1 1,2-4 929,3-2 1,-2-5-1,5-5 1,0-5 1035,0-3 0,2-8 0,5-1 0</inkml:trace>
  <inkml:trace contextRef="#ctx0" brushRef="#br1">18710 13560 7667,'-5'10'0,"-1"-2"1104,-2-1 1,3 4-244,-5-1 1,8-4 0,2-1-725,9-3 0,5-2-146,5 0 80,-2 0 0,4-7 1,-7-3 542,1-3-485,-1 5 0,1-10 0,0 4 541,-1-2-528,1 0 0,-2-5 1,-2-2-1,-1-1-121,1-1 0,-5-4 0,-1-5 0,-3 2-484,-2 1 1,0 2-1,0 1 1,-2 2-48,-3 2 1,-4 8 0,-9 1 0,-1 7 222,1 2 1,-3 6 0,0-2 0,0 9 430,0 6 0,-4 0 0,6 11 0,1 2 571,2 1 1,1-2-1,2-1 1,2 3 200,1 6 1,7-1 0,-3 5 203,-1-1-909,6-2 1,-6 0-1,9 0 1,1 0-192,2 2 0,6-6 0,-1 4 0,3-5-140,1-4 1,1 1 0,-1-9 0,1-4-616,0-6 1,4-6 0,2-1 0,2 0-257,3 0 0,-4-11 1,3-3 990,0-3 0,3-5 0,1-1 0</inkml:trace>
  <inkml:trace contextRef="#ctx0" brushRef="#br1">19438 13313 8556,'-9'-20'0,"1"1"0,-1 1 0,3 2 765,-1 1 0,3 1 1,2-1-669,-3 0 1,-3 3 0,-6 2-369,-1 5 0,0 5 0,1 5 1367,-1 5-766,1 2 1,-1 8-1,-1 1 1411,-3 2-1349,9 1 1,-10 5-1,11 0 1,-4 0 110,-2 0 0,5 1 1,2-1 281,2 0-683,-5 6 1,9-4 0,-3 3 0,3-5-182,2-4 0,5 2 0,2-4 0,1-1-242,3-2 1,2-9 0,3-3 0,2-1-3,2-4 0,1-1 1,-2-2-1,4-2 23,-1-3 1,6-3 0,-5-8 0,-1-2 155,-2-1 1,1-7 0,-2 1 0,-1-4 122,-2-5 1,-3-1 0,-2-6 25,-1 2-62,-7 1 0,4-6 0,-7 0 0,0 0-55,0 1 1,0-1-1,0 0 1,0 1 31,0-1 0,-2 7 1,-1 3-1,-4 3 94,-1 2 1,5 0 0,-2 1 0,2 6 1043,-2 7-517,4 0 0,-6 15-351,7 0 1,0 7-1,0 9 1,0 3-31,0 6 0,0 7 0,0 4 1,0 1 37,0 3 1,0 3 0,0 0 0,0 1-77,0 0 1,0 1 0,0 2 0,0 3-64,0 2 0,-2-5 0,-2 3-115,-6 0-17,3-5 0,-6 4 0,5-10 0,-1-5-236,-1-3 1,5-7 0,-3-1-1758,1-2 1209,3-8 0,4-9 0,0-8-420,0-6 1,1-3 1276,4-2 0,-3 1 0,4-1 0</inkml:trace>
  <inkml:trace contextRef="#ctx0" brushRef="#br1">20371 12730 7667,'-10'-5'1536,"0"0"-983,-1 2 0,0 8 0,-1 5 1,4 2-124,2 3 1,-4 6 0,3 3 0,1 4 86,-1 1 0,-2 7 0,4 2 458,2 5-746,1 0 1,-3 6 0,0-1-1,2-1-21,1-1 0,2 2 0,0 1 1,0-2-278,0-2 1,2-6-1,1-4 1,4-2-381,1-6 1,2-4 0,4-2 0,2-8-836,4-5 1,-2-3 0,6-5 0,2-2-195,1-3 1,7-7 1477,0-8 0,7-6 0,-4 4 0</inkml:trace>
  <inkml:trace contextRef="#ctx0" brushRef="#br1">21041 13152 8328,'-2'-24'0,"-1"1"0,-4 2 950,-1 4 0,3 7 0,-4 3-696,-3 1 0,-1 12 1,-1 2-16,-1 9 0,2 9 1,2-2-1,1 3 82,-1 2 1,3 5 0,-2 2-1,-1 0 210,-2-1 0,3 4 0,2-3 0,2-1 44,2 1 1,-2 3-1,1-5-156,2-2-346,1-1 0,2-2 1,2-1-345,3-4 227,3-3 1,6-8-1,1-3-599,-1-6 504,1-2 1,4-4 0,2-2-1,0-6-19,1-3 1,-1-8 0,-4-3 0,3-4 170,-2-1 1,-2-2-1,-2-3 1,1-5-65,-1-3 0,4-3 0,-2-2 0,-3-3-58,0-2 1,-1 0-1,-1-4 1,-3 1-47,-1 0 1,2-4-1,-4 12 1,-2 4 17,-1 2 0,-2 9 0,0-1 95,0 8 28,0 3 0,0 8 90,0-1 102,0 7 0,-2 3 1,-1 10 183,-2 5 0,-1 3 1,3 3-1,-4 4 68,-1 4 0,0 3 0,-3 4 0,1 3-8,-1 5 0,2-2 1,1 0-1,0 1-214,0-1 1,3 2 0,-3 4-1,2 1-165,3 0 0,1-1 0,2 1 1,0 0-202,0 0 0,0-7 1,3-5-711,7-6 671,0-5 1,12-8 0,-4-3 0,3-5-75,2-4 0,1-4 0,5-5 6,0-7 199,0-9 0,1 1 0,-3-6 0,-1 0-31,-2 0 0,-1-5 1,1 0-1,-6 0-88,-7-2 1,1 4 0,-6-5 0,1 0-47,-1-1 0,-1 6 0,-5-2 1,0 3-52,0 2 0,0 6 0,-2 4 0,-1 3 59,-2 1 0,-1 7 1,2 2 491,0-1 0,-8 7 906,3 0-916,-4 7 0,0 7 0,1 2 500,3 4-550,-1-4 1,0 12 0,1-4 372,-3 3-367,6 3 1,-7-1 0,5 0 0,-2 2 17,0 3 1,7-2 0,-2 5 0,4-1-741,1-4 0,0-3 0,0-3 0,1-3-739,4-2 0,8-3 0,10-9 0,3-4-640,4-3 1,7-4 1885,-3-3 0,7-9 0,-4-9 0</inkml:trace>
  <inkml:trace contextRef="#ctx0" brushRef="#br1">21973 12905 8439,'-8'-15'0,"3"1"1434,3-1 1,2 9-692,0 6 0,0 8 1,0 11-1,0 5 244,0 4 1,0 6-1,0 1 1,0 3-38,0 2 0,0 2 0,-1 2 0,-3 0-43,0-1 0,-3 1 0,4 0-372,-2-1-518,-6-5 1,9 2 0,-3-6 0,2-3-940,-2-5 0,4-5-2449,-4-7 2451,10-6 1,-2-3 0,5-10-1,0-6 110,0-7 1,-3-4 0,3-7-1,-2-1 545,-2 1 0,-3-5 1,1-1-1,1-1 245,2 0 1,0-7 0,-3 2 0,1 1-13,2-2 1,1 0-1,-1-2 1,3 0 19,0 1 1,5 5 0,-3 4-1,1 4 56,-1 0 0,3 8 0,-5 2 585,0 4 1,5 8-63,-3 3 0,3 8 1,1 4-1,1 1-58,-1 3 0,1 2 1,-1 2-1,1-2-290,0-3 1,-3 2-1,0 0 1,-2 4 42,1 3 1,-5 1-1,-1-6 1,-3 1 88,-2 0 1,0 1 0,-2 2 0,-3 1-200,-4-1 0,-6-2 1,-3 0-1,-3 2-1101,-1 1 1,-3 1 0,-6-6 0,-1-1-829,-2-3 1,-5 1 0,5-6-1,2-2 1777,1-1 0,-4-8 0,-3-3 0</inkml:trace>
  <inkml:trace contextRef="#ctx0" brushRef="#br1">22570 13283 7667,'-8'7'903,"-5"-5"0,11 6 2808,-2-3-3256,2-4 0,8 6 0,4-7 0,3-2-111,2-3 1,-1-3 0,2-7 0,2 1-20,2-1 1,1-4 0,-4-2 0,5-2-216,0-3 0,-4-1 0,1-4 0,-2-3-238,-3-5 1,1 2-1,-2-2-1015,-4-1 864,-2 4 0,-7 0 1,0 9-1,0 3-128,0 4 1,-7 11 0,-4 4 0,-5 3 291,-4 2 1,-5 7 0,2 2 0,-1 6 259,-1 4 1,6 2 0,-4 5 0,2 0 124,3 5 0,2-2 1,2 5-1,1-3 47,3-2 0,2 2 1,5 1-1,-2 4 6,2 1 1,1-3-1,2 3 1,2 0-87,2 0 0,0-6 0,5 0-124,3-5-14,1-8 1,3 3-1,2-7 1,3-1-7,1-3 0,3-5 1,5-8-89,4-2-34,-3-7 0,11-2 1,-5-10-192,1-4 119,4-1 0,-10-2 1,5-1-1,-3-4-67,-6-1 1,-1 3-1,-7-3 1,-2-1 56,-2 1 1,-3 3 0,-4-3 0,-4 1-3,-3 4 0,-2 1 1,0 2-1,0 2-13,0 2 0,0 4 0,0 7 0,-2-1 92,-3 1 1,2 1 190,-7 3 0,6 5 0,-4 10 51,1 5 1,2 7-1,5 5 1,0 0 86,0 4 0,0 2 0,0 2 505,0 4-561,0-3 0,-1 11 0,-3-5 0,-1 2 18,2 0 0,-3-5 0,-1 3 1,1 1-444,-1-1 1,-2-3 0,2 1-1,1-2-188,-1-6 1,2-2 0,5-1 0,0-5-1149,0-3 0,0-9 808,0-7 0,7-7 0,1-9 0,2-3 631,-1-5 1,-4-6 0,3-2 559,-1-2-443,4-6 1,-4 7-1,4-4 316,-1 1-248,-1-4 1,1 8 0,0-6-1,-1 3 53,0 2 0,2 1 0,-5 0 0,1-1-85,-1 6 1,4-1-1,-4 9 1,3 1-33,2 2 0,-3 3 0,2 1 1,3 4-123,4 2 1,0 1 0,4 5 0,-2 0-21,1 0 1,-1 0 0,-3 0 0,2 0 174,1 0 0,-1 7 1,-7 2-1,-1 4 431,2 2 1,-6 1-1,0 3 676,1 6-951,-5 2 1,4 2-1,-6 0 1,-2 2-272,-2 3 1,0-3 0,-4 5-1177,2-1 1043,-6-4 1,11 6 0,-6-6-1,2 0-457,1-4 0,-1-7 0,5-1 0,0-3-4115,0-1 4749,0-7 0,0-8 0,0-8 0</inkml:trace>
  <inkml:trace contextRef="#ctx0" brushRef="#br1">24143 12876 8018,'0'-20'0,"-1"-1"0,-3 0 0,-2 0-64,-2 3 1,0 2-1,-4 3 1,3 3-34,-3 6 1,-2 2-1,-4 4 1,-1 4 412,1 9 0,-5 1 0,0 8 0,-1 2 621,0 1 1,6 3 0,-3-1 0,3 0-154,4 0 1,-4 0-1,10 0 1,0 0-258,3 1 0,3-1 1,2 0-155,0 0-287,0 7 1,0-11 0,2 5-309,3-3 113,3-6 0,2 0 0,-1-8 1,3-2-300,1-1 1,1-7 0,2 2 0,2-3-38,1-2 1,3-7-1,-5-2 1,3-6 97,-2-4 0,3 1 0,-2-6 0,-1-2 309,-2-2 1,-1-7 0,-1-3 0,-1-2 339,-3-4 0,1 4 0,-4-9 372,1 4-549,-5-5 1,3 3-1,-6-5-3,0 2-72,0 1 0,0 7 0,0 2 1,0 2-87,0 3 0,0 1 0,0 6 1,0 4 1,0 5 367,0 2 1,0 11-1,0 6 91,0 8 1,2 5 0,1 3 0,2 4 22,-2 4 1,1 5-1,-1 3 1,2 4-108,-2 1 1,-1 0 0,-2 4 0,0-2-29,0 1 0,0 1 1,0-1-1,0-1-160,0 1 0,0 3 1,0 0-1,-2-1-194,-3-3 1,3 2 0,-4-7-2308,-1-2 1452,6-1 0,-6-9-3301,7-2 3069,0-10 1,2-4 0,1-8 1128,2-2 0,6-11 0,-2-8 0</inkml:trace>
  <inkml:trace contextRef="#ctx0" brushRef="#br1">24755 12599 7667,'-6'-15'0,"-4"1"0,-3 1 760,-2 3-563,1 4 1,-1 6 0,1 0-1,-1 1 624,1 4 1,-1 3 0,0 7 0,1 1-441,-1 3 1,2 2 0,2 5 0,3-2 54,1 2 0,-2 2 1,4 1-1,2 0-30,1 0 0,2 5 1,2 2-1,2 0-164,6-1 1,-2 4 0,0-3 0,0-1-173,1 1 0,-6-2 0,2-5 0,-4-2-124,-1-2 1,0 1 0,0-7-854,0-1 696,-6-2 1,3-6-1,-7-2-2900,-1-2 2348,-2-1 1,-4-5-1,0 0 1,-4-1-361,-2-4 0,3-5 0,-2-8 1123,1-1 0,-12-14 0,3 3 0</inkml:trace>
  <inkml:trace contextRef="#ctx0" brushRef="#br1">26022 12817 7762,'8'-1'1757,"-3"-4"-1424,-3 3 1,-2-6 395,0 3-460,0 4 0,0-12 0,-2 5 150,-3 0 0,-3-1 1,-8 6-152,-3-2 1,3 2-1,-4 6 1,4 5 9,1 5 0,-4 0 1,0 12-1,-1 0 6,-1 3 0,5 3 0,-2 3 1,5 5-122,3 3 0,2 1 0,-1 1 1,4 0 42,3-1 1,2 1 0,2-2-225,3-3 23,-4-10 0,14-4 0,-2-9-747,5-3 483,7-8 0,-7 1 0,5-6 0,0-2-126,-1-2 1,-2-5 0,2-7 0,-1-2 161,-3-1 1,-3-7 0,-4 3 0,-1-1 197,1 0 1,-4 0-1,-3-6 1,-2 1 233,-2 0 0,5 0 1,0 0-1,-2 0-52,-1 0 0,-2 0 0,-2-1 0,-1 1-702,-2 0 0,0 0 0,3 1 1,-1 3-885,-2 0 1,-1 6-1,3-4 1429,-2 2 0,-7 2 0,4 4 0</inkml:trace>
  <inkml:trace contextRef="#ctx0" brushRef="#br1">26430 12657 8490,'-13'2'1054,"4"3"1,0 1 0,6 5 0,-2-1-91,2 1 0,1 4 1,2 4-1,0 4-427,0 0 0,0 9 1,0-1-1,0 3-195,0 1 0,0-1 0,0-4 0,0-1-92,0 0 0,0 0 0,0-2 0,0-1-155,0-1 0,0-8 0,0 4-497,0 1 221,0-6 0,0 5 1,0-7-796,0 1 1,0-5-447,0-1 72,0-5 935,0 2 0,0-8 616,0-2 0,-1 2 0,-2-5 570,-2 1-410,0-2 1,5-2-255,0 0 1,-5 6-286,0-6-28,0 7 197,5-4 0,-1 7 23,-4 0-18,3 0 101,-4 0-3,6 0-67,0 0 0,0 7-68,0 2 1,0-1-49,0 2 0,0-5-40,0 5 0,0-5-81,0 4 1,0-4-128,0 5-44,0-7-117,0 4-57,0-7-526,0 0 1086,0-7 1,0-1 0,0-7 111,0 1 0,0-1 0,0-1 0,0-2-3,0-1 1,5-5 0,0 3-1,-1-2-229,3-3 1,-4-6 0,7-4 0,1 0-153,2 1 0,2-4 0,-1 3-31,1-1 241,-1 5 1,1-2 0,-1 8 0,1 3-95,0 2 0,-1 2 335,1 4-53,-1 1 0,1 6 0,-1 3 4,1 3 1,0-3-1,-1 0-27,1 2 0,-1 1 0,1 4-6,-1 3 0,-4-2 1,0 7-104,1 1 1,0 7-1,-1 1 1,-5-1-122,-3-2 0,-1 4 1,3 1-1,0 2 1720,0 2 0,-3 3 0,-1 1 62,0 0-1565,-6 0 1,3 1 0,-6-1 0,1 0-82,0 0 0,3 3 0,-3-1 0,2-3-76,3-1 1,-4-4 0,1-1-1,-1-1-866,1-3 0,1-2-1685,5-1 1,0-4 701,0-6 0,6-6 1911,4-14 0,16 0 0,5 1 0</inkml:trace>
  <inkml:trace contextRef="#ctx0" brushRef="#br1">27683 12686 7667,'-7'8'1608,"6"5"1,-4-1-915,3 5 1,2 1 0,0 6 1664,0 2-1816,0 8 0,0 4 1,0 5 1285,0 1-1423,0 0 1,0 4 0,0 1 0,0-2 204,0-2 0,0-3 1,0-1-1,0-4-392,0-2 1,-5-1-1,-1-6 1,0-2-313,-1-2 0,2-6-2260,5 1 1451,0-9 1,0-5 0,0-10 0,2-6 243,3-7 1,-4 0 0,4-5 0,-3 1 319,-2-1 1,1-1-1,3-7 1,0-1 119,0-2 1,-3-5-1,-1 3 235,0-1-50,7 5 0,-6-9 0,6 6 222,-1-3-100,-4 6 0,11-8 0,-3 6 0,3 1 31,1 2 0,2 2 1,2 0-1,2 2-93,-3 2 1,1 4 0,0 7 0,1-1-18,-1 1 1,3 6 0,0 1 0,0 2 117,0 0 0,-1 0 1,-4 5-1,2 0 308,1 0 0,1 0 0,-6 2 0,1 1 29,-1 2 0,-4 7 0,-2-3 477,-1 4-709,-3 2 0,-4-1 0,0 3 549,0 2-545,-6-3 0,-2 10 0,-7-5 841,1 2-838,-1-5 0,-4 4 1,-2-4-1,0 3-327,0 2 0,-5-5 1,1 1-1,-2-3-909,-2-1 1,1-1-1,4 1 1,3-2-487,0-4 0,5-2 1,-5-9-1,1-3-318,1-4 0,4-6 1800,6-4 0,-1-10 0,-5-9 0</inkml:trace>
  <inkml:trace contextRef="#ctx0" brushRef="#br1">27931 12307 7739,'9'-14'0,"1"1"0,0 2 0,-2 1 364,-3-1 1,1-2 0,1 0 1605,1 3-349,-5-3-1077,3 11 0,-12-4 639,-4 6-924,-9 6 0,3 2 1,-5 7-1,1 0-106,1-1 1,-2 6 0,3-1 0,-2-1-246,3-2 1,0-1 0,3-2 0,-1-2-246,1-1 1,4-2 0,2 3-408,1-1 1,4-9 776,8-1 1,3-1-1,7-9 1,1-1 51,3-2 0,-1-2 0,5 1 1,-1-1-112,1 0 0,-3 1 0,2 1 0,-1 2 65,-3 1 0,-2 7 1,-1-4 377,-1 1-329,1 4 0,-5-4 0,-2 7 1056,-2 4-833,6 3 1,-11 7-1,4-1 1,-2 1-77,2-1 1,-3 1 0,3 0-770,-4-1 1,4 1 0,0-1-1278,-2 1 0,5-2 1811,2-3 0,3 2 0,1-3 0</inkml:trace>
  <inkml:trace contextRef="#ctx0" brushRef="#br1">28601 12031 7667,'-7'-15'1149,"-1"2"1220,-7 3-1799,7 4 0,2 14 1,7 5 480,4 5-795,-3 8 0,11-4 0,-3 7 418,3 1-459,1-1 1,6 6-1,-1 4 61,-1 3-123,-2 2 1,-1 1 0,-3 4 0,-2 6 115,-5 6 1,-3 1 0,-2 4 0,-2-1 2,-3-3 1,-3 2 0,-6-2-1,-1-6-176,0-5 1,-4-6 0,-2-3 0,0-3-124,0-5 1,3-5 0,7-5 0,1-4-150,-1-4 0,3-2 1,0 1-1,-1-2-434,1-3 0,3-4 0,-3-4-2288,2 3 2187,-5-4 0,2 6 0,-5-7 1,-1 0 710,1 0 0,-7 0 0,-2 0 0</inkml:trace>
  <inkml:trace contextRef="#ctx0" brushRef="#br1">1128 15236 6506,'0'-10'1554,"0"0"-1329,0 7 0,0-5 563,0 3 1,0-3 414,0-7 1,0 6-328,0-1 1,2 7-1,1-1-325,2 8 0,5 9 0,-4 9 0,2 4-292,4 5 1,1 13 0,0 1-1,-2 3-334,-1 3 0,-1 4 0,4-4 0,-1 1-334,-3-3 0,-5-5 0,2-6-1299,1-4 770,-6-9 1,6-4 429,-7-7 1,0-7 0,0-7 0,0-8 232,0-5 1,5-7-1,-1-1 1,1-3 297,2-7 0,-4 0 0,7-7 1,-1-3 128,-1-1 0,4 0 0,-6 1 0,2 3 199,4-3 1,-4 6-1,0 1 1,0 4 140,0 6 1,-3 3 0,5 8-127,1 3 0,2 12 0,0 13 270,-3 7-457,3 6 1,-5 6-1,6 0 1,2 0 100,4 1 1,-4-4 0,5 3-51,0-3-197,-5-8 0,10 2 0,-6-3 1,-3-1 7,0 0 0,-3 3 0,1-5 0,-2-1-435,-4-2 0,3-1-217,-7-1 1,1-5 364,-1-5 0,-4-8 1,4-6-1,-3-5 282,-2-4 1,0 1 0,0-6 0,0-2 125,0-2 1,0-1 0,0 0 695,0 0-649,0 0 0,-2 0 0,-1-1-390,-2 1 115,-6-6 1,8 4 0,-5-3-2281,1 3 1418,2 2 0,0 0 0,1 0 928,0 0 0,3 6 0,1 2 0</inkml:trace>
  <inkml:trace contextRef="#ctx0" brushRef="#br1">2177 15002 7667,'-1'-22'573,"-4"2"1,3 4 3674,-3 2-3592,4 6 0,2 1 0,3 9 1,2 3-266,2 4 0,-3 11 0,3 2 0,0 4 99,0 3 1,-3-3 0,3 10 0,-1-2-42,-4 0 0,-2 5 0,1-4-917,3 3 361,-3-6 0,4 13 1,-6-4-1,0-1-212,0 2 0,0-5 0,0 1 1,0-3-1037,0-2 1,0-9-1,0-5 254,0-2 1,-2-9 1035,-2-3 0,-3-12 0,-4-6 0,3-5 106,1 0 1,2-3 0,5 0 0,0 0 110,0 0 1,2 2 0,1 4 0,4 2 770,1 4 1,1-3 45,6 7-760,0 1 1,4 4 0,0 0 0,1 1-232,1 4 1,-3 2-1,6 4-720,2-1 557,-5-1 0,6 6 1,-2-2-95,2-3 304,2 3 0,1-12 0,-1 4 0,0-3 68,0-2 0,0 0 0,-1-2 0,-4-3 156,-5-5 1,-3-3 0,-1-1 0,0-2-130,-1-4 1,-6-2-1,-3-8 1,-3 1-117,-2 0 1,0-2 0,0-1 0,-2-2-129,-3 2 0,2 1 1,-7 2-1,-1 0-18,-2 0 0,-2 8 0,-1 6-118,-3 8 238,3-1 0,-5 7 1,6-2-1,0 6 6,1 6 1,-1 9-1,2 3 262,4 2-40,-4 1 1,11 1 0,-3-1 0,4 2 232,1 1 0,0 1 1,0-2-1,0-2 64,0 2 0,0 1 0,0 2 0,0 1-210,0-1 1,4-2-1,3-1 1,1-3-418,3-2 0,2 3 0,4-4 0,0-4-103,3-5 1,6 0 0,0-6 0,4-1-222,4-3 1,7-9 0,-4-5 0,2-6-125,0-4 1,-2-1-1,2-5-644,-5-1 931,-10 1 1,2 0 0,-7 0-360,-1 0 553,-8 0 0,1 0 1,-6 0 83,-2-1-1,-1 1 0,-2-3 1,-2 1-1,-1 4 92,-2-1 1,-5 5 0,6 1 0,-1 1 233,-2 3 1,6 7 735,-4 1-426,3 7 0,2 4 0,0 12 0,0 7 210,0 2 1,0-2-1,0 4 355,0 2-974,0 8 0,2-3 1,1 3-1,2-4-90,-2 0 0,-1 4 1,-2 1-724,0 2 220,0-4 0,0 2 1,0-6-1,0-1-788,0-4 0,5 2 0,1-8 278,2-5 0,2-5 0,3-10 734,-3-2 0,-2-6 0,-5-10 0,2-2 156,-2-1 1,-1-4 0,-2 2 0,0-2 179,0-2 1,0-1 0,0 0 0,0-3 1,0-1 1,0 0-1,0 5 1,0 0-202,0 0 1,0 0 0,0 0 0,0 1-37,0 4 0,4-2 1,3 7-1,1 1 34,3 2 1,2 3-1,2 1 1,-1 4 32,1 2 1,4 1 0,2 5-1,0 0 194,1 0 1,-3 2-1,-3 2 1,2 8 207,1 6 0,1-1 1,-7 8-1,-2 0 152,-1 3 1,-1 6 0,6 0 0,0-2-206,-1-1 1,1 0-1,-1 3 1,-1 3-536,-3 0 1,-2 1-1,-5-6-2077,2 2 1673,0 0 0,-5-2 0,-2-1 0,-1-5-1727,-2-3 0,-4-4-1007,4-4 1884,-7-7 1422,11-2 0,-12-12 0,5-2 0</inkml:trace>
  <inkml:trace contextRef="#ctx0" brushRef="#br1">5061 15046 7667,'0'-14'1300,"0"-1"1,0 5 240,0 1 0,0 7-764,0 2 1,7 6 0,1 9 383,0 0-904,5 6 0,-7 1 1,6 9 1028,-3 3-987,1-3 0,0 6 1,-2-5-1,0 2-83,0-1 1,-5 2-1,2 1 1,-3 0-703,-2-1 1,2-2-1,1-8 1,2-2-673,-2-2 0,-2-6 0,1-7 391,3-2 1,-2-1 0,5-6 0,-1-4 413,-4-5 1,0-5 0,0-4 0,4-4 102,1 1 1,-5-11 0,4 4-15,-1-2 184,-4 1 1,9-6 0,-6-1 0,0 0 75,1 3 1,-2-2 0,4 0-1,0 2 92,0 4 0,-3-1 0,3 11 0,0 3 111,0 0 0,2 9 0,4 5 184,1 6 0,-2 7 0,-2 8 0,-1 3 51,1 2 0,0 6 1,1 5-1,-2-2-113,1-1 0,2 3 0,1 1 0,-1 1-112,-3 0 1,3-2 0,-5-5-5,0 0-131,5 0 1,-6-1 0,4-3 0,-3-2-93,-2-2 1,4-1-1,-3-7-584,1-4 413,-5-2 0,10-7-44,-3 0 220,-4-7 1,5-6 0,-4-6 0,-1-1 222,1-1 1,-2-1-1,-4-6 1,3 2-33,0 2 0,1 0 0,-5-5 1,0 0-113,0-1 1,0 1 0,0-2 0,0-1-409,0-2 1,0 0-1,0 5 1,-1 0-1112,-4 0 0,3 1 1,-3 2-1,4 2-1265,1-2 2718,0 5 0,0 0 0,0 6 0</inkml:trace>
  <inkml:trace contextRef="#ctx0" brushRef="#br1">6125 15483 7667,'0'15'1841,"1"-2"-909,4-4 1,3-2-1,7-9-413,-1-3 1,1-4 0,0-9 82,-1-2-473,1-5 0,-1 2 0,1-6-104,-1 0-65,1 0 0,-5-5 0,-2-2 0,-2 0-222,-3 1 1,-1-4 0,-2 3 0,-2 1-30,-2-1 1,0 7 0,-5 6 0,-3 2-67,-1 3 0,-1 9 1,-1 4 275,1 3 0,-1 4 0,1 3 1,1 4 352,3 4 1,-3 7 0,5 1 0,-2 1 244,0 4 1,6 2-1,-5 1 263,3 0-569,1 0 1,5 5 0,2 2 0,1 1-16,2 4 1,6-4-1,-1 0 1,3-1-250,1-4 1,1-1 0,0-4-1,1-4-730,3-8 1,-3-3-1,4-7 1,-4-1-957,-2-3 1,1-7 1738,0-4 0,-7-9 0,-2-4 0</inkml:trace>
  <inkml:trace contextRef="#ctx0" brushRef="#br1">7669 15017 7927,'1'-15'2424,"4"1"-1419,-3 6 1,4 3 0,-6 11-405,0 9 0,0 1 1,0 8 248,0 2-673,0 2 0,2 1 0,1 2 0,2 1-38,-2 2 1,-1 5 0,-1-5-142,4-2 69,-3-1 0,9 0 0,-4 0 0,1-1-237,3-2 1,-3-9 0,2 1 0,1-6-7,2-4 1,3 1 0,2-6 0,2-3 67,-3-5 1,1-6-1,0-5 1,2-2 71,-3-4 0,-1-1 0,-3-5 0,-1 2 39,-3-2 1,1-1 0,3-2 0,-2-1-149,-1 1 0,-5-6 1,3-3-60,-1 1 118,-3 2 1,-4 1 0,2 0-248,3 1 219,-3 2 0,4 4 0,-6 3 0,0 4-195,0 4 457,0 8 1,-2 1 0,-1 9 89,-2 3 0,0 8 0,5 6 0,0-1 47,0-2 1,0 5 0,0 2 0,0 1 89,0 1 0,5-1 1,0 5-1,-2 2 8,-1 3 1,-2-3-1,0 2 1,0 0-443,0 1 0,0-2 0,0 5 1,0-1-750,0-4 1,0-1 0,0-3-2814,0-4 2693,0 4 1,5-17 0,1 2 0,2-7 927,4-7 0,1-6 0,1-7 0</inkml:trace>
  <inkml:trace contextRef="#ctx0" brushRef="#br1">8630 14959 7667,'-14'-15'489,"-1"1"1,0-1 0,1 2 0,-1 3 157,1 6 0,4 2 0,0 2 97,-1 0-553,4 6 0,-4-2 0,5 5 219,-2 3-219,4 7 0,-2-1 1,6 6-1,0 0 319,0-1 1,0 5 0,0-4 0,1 3 16,4 3 0,-1-1 1,4 1-1,0 3-208,0 1 1,-5 1-1,4-2 1,-3 1-383,1-2 1,0-1 0,-5-2 0,0 0-336,0 0 1,0-1-1,-1-4 1,-3-4-1350,-1-4 0,-4-2 0,2-1 553,-1-3 0,-2-4 0,-2-7 702,2-4 426,-3 3 0,11-11 0,-4 2 945,-1-7-580,6 2 1,-6-5-1,7 5 1,2-2 222,3-1 0,-2-1 0,7 6 0,1-1-22,2 0 0,3 3 0,2 0 1,3 3-319,2-3 1,1-1-1,5-1 1,2-1-310,3 1 0,-2-6 0,5-1 0,1-2-66,-1-3 1,-5 1 0,2-1-28,-3 1 228,-8 1 1,-2-5 0,-8 0 0,-4 1 72,-4 4 1,-3 3 0,-4 6 424,-3 1-340,-3 6 1,-6-4 0,-1 8-1,0 0 177,1 3 1,-1 1 0,1 0-160,-1 0 1,1 6 0,-1 4 0,2 3 43,3 1 0,-3 1 0,5 1 0,0 2 42,3 1 0,4 7 0,1 0 0,0 5-138,0 3 1,0 2-1,1-4 1,4 4-673,5 1 0,3-5 1,1 2-1,1-5-1044,0-4 0,1 0 1,2-5-2514,1-2 2635,0-9 1462,-4-2 0,0-7 0,-1 0 0</inkml:trace>
  <inkml:trace contextRef="#ctx0" brushRef="#br1">10582 14813 7667,'-15'0'980,"1"0"1,4 5 0,2 1 870,2 3-1484,1 0 1,3 6 0,-1 1-1,-2 3 283,2 6 1,1 2 0,2 4 0,0 1-120,0 2 0,0 8 0,2 0 0,1 4-175,2-4 0,0 2 0,-5-7 1,0 2-344,0 0 1,-2-7-1,-1 2 1,-2-5-705,2-5 1,-5-3-1,0-6 1,-2-2-1652,0-3 0,5-4 0,-4-6-770,-3 0 3112,-1-6 0,-1-9 0,-1-8 0</inkml:trace>
  <inkml:trace contextRef="#ctx0" brushRef="#br1">10276 15134 7667,'-14'9'1130,"-1"1"0,2 0-374,3 4 0,12 1 0,13-2 0,7-2-436,6-1 1,6-2 0,1 3 0,2-3-193,4-1 1,-2-2 0,3-5 0,2 0 36,-4 0 0,4-7 1,-7-3 409,0-2-461,5-9 1,-11 3 0,3-5 0,-5 0-43,-5 1 0,4-3 1,-5-4-1,-1 2-137,-2 3 1,-9-4 0,-3 4-1,0-4-1,0-1 1,-4 0 0,0 0-1,-2 0-9,-2 0 1,0-1 0,0 3 0,0 1 105,0 2 1,-2 1 0,-1-1 0,-2 3 210,2 0 0,-3 9-220,1-2 83,0 9-194,5-2 132,0 14 1,0 1-1,0 8 1,0 4 110,0 4 1,0 3 0,0 3 0,-2 0 220,-3 4 1,4-1-1,-4 4 1,3 0 115,2 0 1,0-3 0,0 4 0,-1-1-338,-4 0 1,3 0 0,-3 4 0,4-4-252,1-1 0,-2 4 0,-1-3 0,-2 0-181,2-3 1,1-4 0,2-6 0,0-3-3157,0 0 2595,0-5 0,2-3 1,1-13 546,2-8 0,0-10 0,-4-3 228,4-1 111,-3-3 1,4-4 0,-4 0 0,1 0 21,2 0 1,0 0 0,-5-2 0,1-2 91,4-1 1,-3 0 0,4 5-1,-1-1-45,0-4 1,2 4 0,-4 0 0,2 5-184,-2 4 1,5 2 0,0 4 0,2 1-315,0-1 0,-1 7 0,6 3 128,-1 4 0,1 1 1,0 0 127,-1 0 76,-6 0 1,5 5 0,-3 1 727,3 2-458,-5 2 1,5 1-1,-5 2 1,2 3 437,-1 0 1,-5 2 0,0 0 690,-2 1-1023,-2 7 1,5-5-1,0 5 1,-2-1-15,-1 0 0,-2 1 0,0 0 0,0-1-227,0 0 1,0 1-1,0 0 1,0-1-265,0 0 0,0-4 1,0-1-1,0-4-2868,0-1 169,0-1 1,1-9 1166,4-10 0,2-3 1710,2-11 0,11-4 0,-4 0 0</inkml:trace>
  <inkml:trace contextRef="#ctx0" brushRef="#br1">11747 14813 9554,'-8'7'971,"2"-6"0,6 12 1,0-2-493,0 7 0,0 0 1,0 5 693,0-2-789,0 5 0,0-4 0,0 9 0,0 1 185,0 2 0,0 0 0,0-4 0,0 0-340,0 4 0,0-5 0,0 2 0,0-7-210,0-2 1,0-1 0,0-4-2758,0 3-871,0-7 1,0-8 3608,0-10 0,0-10 0,0-7 0</inkml:trace>
  <inkml:trace contextRef="#ctx0" brushRef="#br1">12301 14740 8514,'-10'-5'0,"0"-1"0,-1-1 1206,-2 1 0,3-4 1,1 5-1036,-3 2 0,4 3 1,-1 7-311,-3 7 0,4 1 0,0 6 0,2 0 265,2 3 1,3 4-1,1-1 1,0-1 96,0-2 0,0 1 0,0 4 605,0 0-570,6 0 1,-3 0 0,7 0 669,1 0-698,-4 1 0,4-1 0,-4 0 0,-1-2-62,1-2 0,2 1 1,-4-5-469,-1 1 0,2-4 1,-1 1-631,-2-2 0,-8-4 0,-4-4 0,-4-4-1043,-2-3 0,-1-4 1973,-4-3 0,-9-3 0,-8-6 0</inkml:trace>
  <inkml:trace contextRef="#ctx0" brushRef="#br1">13583 14857 7667,'0'-8'3922,"1"1"-3311,4 7 0,-3 2 1,3 4-1,-4 7-142,-1 5 1,0 13 0,0 0 175,0 4-432,-6 4 0,4 5 0,-3-1-97,4 1-165,1 6 0,0-6 0,0 1 0,0-4-211,0-1 0,0-6 1,0-3-1,0-7-1710,0-3 1606,0-8 1,0-8 0,0-10 0,0-6 202,0-7 0,0 0 0,0-6 0,0-2 316,0-1 0,-2-2 0,-1-1 0,-2 1 61,2 0 0,1 0 1,2 0 112,0 0-310,0 0 1,0-2-1,0-2 1,2-1-6,3 2 0,-2 1 0,5 2 1,0 2-22,0 2 0,-3 4 0,3 7 1,0-1 155,0 1 1,2 6 0,5 3 0,-1 3 151,1 2 0,-1 7 0,1 2 0,-1 6 52,1 4 0,-1 4 1,1 6-1,0 0 99,-1 0 0,-6 0 1,-1 2-1,-2 2-98,-1 1 1,1 4 0,-3-4 0,1-1-229,2-2 0,0-2 1,-5-2-788,0-3 494,0 4 0,0-10-769,0 6-207,0-6 601,0 3 0,0-15 1,0-6 188,0-8 0,0-6 0,0-6 1,0-4 115,0-3 1,0-3 0,0 0 0,0-3 44,0-1 1,5-5 0,0 4 0,-1-2 71,3-4 0,-4 6 1,5-1-1,0 4 96,0 2 1,-3-5 0,3 10 0,0 4 236,1 4 1,0 4 456,6 3-514,-1 4 1,1 12 0,-2 4 429,-3 3-443,3 8 0,-7-4 0,5 8 487,-1 1-408,0 1 1,0 4 0,-2 1-1,0 2 142,0-1 0,-3 2 1,3 1-1,0 0-219,0-1 1,-3 4-1,4-5 1,1-3-119,-2-5 1,5 0 0,-1-7 0,4-1-65,3-2 1,1-8 0,-4-3 0,2-4 205,1-1 0,5-6 0,-4-4 1,-1-3 101,2-1 0,-3-2 0,5-2 274,-2-2-401,-2 1 0,-4-2 0,-1-2 1,1-1-234,-1 0 1,1-1 0,-2-4 0,-2 0-301,-1 0 1,-7 0 0,2 0 0,-3 0-101,-2-1 1,0 1 0,0 2 0,-2 3 105,-3 4 0,2 4 1,-7 3-1,-1 3 126,-2 5 1,3 4 0,0 1-1,-1 1 165,-2 4 1,4 8 0,-1 8 0,0 0 274,2 0 0,0 5 0,5-1 745,-2 2-745,0-4 0,5 4 1,-2-3-1,-1 4 155,-2 1 1,0 0 0,5 0 239,0 1-474,0-1 0,5 0 0,0-2 0,0-1-570,1-1 1,1-8 0,4 3 0,-1-6-593,1-4 0,2-4 1,3-6-1,4 0-637,4 0 1,4-11 1694,1-3 0,0-11 0,0 3 0</inkml:trace>
  <inkml:trace contextRef="#ctx0" brushRef="#br1">15068 14769 7667,'-4'-9'0,"-3"1"903,-1 1 1,3 2-209,-5 5 0,7 2 0,-2 3 0,4 6-101,1 7 1,0 5-1,0 6 1,0 1-24,0 4 0,-2-1 0,-1 6 0,-2 1 22,2 2 0,1 2 0,1 0 1,-3-1-373,-1 1 0,-4-5 0,4-2 0,0-1-693,-1-4 0,2-6-3014,-5-2 782,5-6 2704,-2-3 0,-1-22 0,-1-9 0</inkml:trace>
  <inkml:trace contextRef="#ctx0" brushRef="#br1">14690 15046 7990,'8'2'2369,"-2"1"-1978,1 2 1,1 0 0,6-4 0,3 3-188,2 0 1,4 1 0,7-5 0,6 0 18,8 0 1,6 0-1,8 0 1,0 0-116,1 0 0,-1-1 1,-1-3-1,-4-2-215,-4-2 0,-6-2 1,-4-6-1,-7-2 53,-6-1 1,-9-6 0,-9 4-1,-2-1 106,-3-4 1,-1-2-1,-2-1 1,0 0 44,0 0 1,-2 0-1,-1 0-74,-2 0-5,0-1 0,5 8 0,0 2-131,0 4 47,-6 2 373,4-1 0,-4 9 1,6 6-1,0 8 328,0 5 1,0 3 0,0 3 0,0 5-170,0 4 1,0 1-1,0 0 1,0 0-125,0 1 0,0 0 1,-2 3-1,-1 2-1,-2 2 0,0-3 0,5 5 0,-1 2-227,-4 1 1,3 2 0,-4-1 0,1 1-376,0 0 0,-5-5 0,5-2-1568,2-2 1259,2-1 0,1-6 1,0-4-1773,0-4 1024,0-4 1115,6-8 1,-3-10 0,5-11 0,0-6 193,1-4 0,-5 4 0,5-5 1,-1-2 42,0-2 1,-5-3 0,3-1 0,-1-2 45,0 2 1,2-1 0,-4 1-1,2-2 83,-2 1 0,3 4 1,-1 3-1,0 2-32,2-2 1,-4 5 0,5 2-272,-2 3 69,6 1 0,-9 2 0,7 3 0,1 4-190,2-1 0,2 6 0,-1-4 243,1 3 44,-1 9 1,1-4 0,-1 7-1,1 1 348,-1 2 1,-4 3-1,-2 2 1,0 3 422,0 2 0,-4-4 1,1 5-1,-4 2-390,-1 2 1,0 1 0,0 0 0,0-1-394,0-4 0,0 3 1,0-2-1,0 1-651,0-2 0,0 2 0,0-7 1,0-1-2577,0-2-1764,0-1 4977,0-7 0,7-8 0,1-8 0</inkml:trace>
  <inkml:trace contextRef="#ctx0" brushRef="#br1">16205 14973 9083,'-15'-14'0,"0"-2"0,1-2-39,-1-2 0,6 3 307,-1 7-109,0 3 0,1 9 1,0 3 68,3 5-241,-5 2 0,7 8 0,-5 1 1341,-3 2-814,6 1 0,-7 5 1,5 0-1,-2 0 194,0 0 1,6 1 0,-5-1-1,3 0-338,3 0 1,1 0-1,2-1 1,2-2-430,3-2 1,3-2 0,6 3 0,2-4-383,4 0 0,-4-10 0,3 4 1,-1-4-226,2-3 1,-4-1 0,3-7-1,-3 0 458,-1 0 0,4-2 0,1-3 0,-2-5 93,-2-3 0,-3-6 0,-2-2 211,-1-2-29,0 6 1,-2-11-1,-3 4 788,-4-4-584,6-1 1,-6 0-1,4 0 1,-3-2-90,-2-3 0,-2 3 1,-1-4-1,-2 1-1151,2 0 0,-4 0 0,2 6 0,1 4 969,-3 5 0,5 2 0,-4 3 0</inkml:trace>
  <inkml:trace contextRef="#ctx0" brushRef="#br1">16802 14973 7667,'-15'-19'0,"1"-1"569,-1 3 0,5 0 1,1 3-1,-1-1 114,2 1 0,-3 4 1,4 2-1,-1 2-413,-3 2 0,3 4 1,-2 7-1,-1 6-116,-2 4 0,3 9 1,0-1-1,-1 2 313,-2 2 0,5 0 0,1 1 727,1-1-965,4 0 0,-4 0 0,6 0 0,0 0-69,0 0 0,1-4 1,4-1-331,5 2 125,-4-5 0,7 0 0,-3-6 0,3-1-137,2 1 0,1-7 0,2-3 1,1-4-338,-1-1 1,0 0-1,-1 0 1,3-1 201,-2-4 0,-2-8 0,-3-8 0,-2-2 191,-1-3 0,-2 2 0,3-4 0,-3-4 105,-1-4 0,-2-2 0,-5-6 0,0-1 144,0-4 1,0 2-1,0-5 1,0 0 17,0 1 0,0 5 0,0 1 0,0 6-105,0 4 0,-2 5 1,-1 8 155,-2 1 1,0 5 72,5 11 0,0 3 0,0 15 0,0 3 129,0 0 0,0 7 0,0 1 0,0 5 42,0 5 1,5-3 0,0 5 0,0-2-153,1 0 1,-4 5 0,3-4 0,-2 1-199,2-1 0,-4 1 1,4-2-1,-3 3 4,-2 1 1,0-1 0,0-5-442,0 2 98,-7 0 1,4-6 0,-7-2 0,1-4-1145,1-1 1,-4-1 0,6-7 1396,-2-4 0,4-2 0,-2-7 0</inkml:trace>
  <inkml:trace contextRef="#ctx0" brushRef="#br1">18550 14886 8113,'-2'-15'0,"-3"1"0,-4 1 0,-3 2 551,3 1 1,-4 0 0,1-3 0,-4 2-259,-3 1 0,-1 7 0,6-2 0,-2 3-27,-4 2 1,4 2 0,-4 3 0,4 6 106,2 7 1,4 0 0,0 8-1,1 3 37,1 3 0,-4 7 0,6-3 386,-2 1-667,4 8 0,-2-4 0,6 2 92,0-1-137,0 1 1,2-6 0,2-3-217,6-3 90,10-9 1,-3-2 0,8-11 0,0-4-77,3-3 1,0-2 0,-3-2-1,-2-3 55,-2-4 1,-1-4 0,-6-4 0,-1 0 289,-3-3 0,1-6 0,-6 2 0,-2-3-32,-1-3 1,-2 1 0,0 0 0,0 0-354,0 0 0,0-5 0,0 0 0,0 2-302,0 1 1,0 0 0,0 0 0,0 0-1175,0 4 1,0 3 0,0-1 1633,0 6 0,0 3 0,0 1 0</inkml:trace>
  <inkml:trace contextRef="#ctx0" brushRef="#br1">18768 14799 7667,'0'-15'0,"0"0"0,0 6 1324,0-1-105,0 7 607,0-4-1339,7 20 1,-4-1 0,5 12 0,0 3 187,0 6 0,-3 2 0,3 6 0,-1-2-38,-4 1 0,3-3 0,1 2 0,-1 0-315,1-2 1,-2 0 0,-5-4 0,1 1-319,4-2 0,-3-8 0,3-4 0,-2-4-911,2-1 0,-2-2 1,7-4-4,1-4 0,2-10 1,2-4-1,-1-6 612,1-4 0,-6-4 0,1-6 1,0 0 319,-2 0 0,3-7 0,-4-1 990,1-1-708,-5-4 0,8 10 0,-4-5 0,-1 0-94,1-1 0,2 1 1,-2-2-1,-1 5-1405,1 4 1,-1 0 0,-2 3 0,0 3-2137,0 4 3331,-3 10 0,6-3 0,1 5 0</inkml:trace>
  <inkml:trace contextRef="#ctx0" brushRef="#br1">19438 15206 8471,'-14'0'1048,"6"0"0,8-6 0,9-2 1,4-3-668,2-4 1,4 4 0,1-10 0,-1 1 87,2 1 0,-5-7 1,4 3 64,-4 1-450,-1-12 1,-6 9 0,-1-9 0,-1 3-137,-4 2 0,4 0 0,-3 0-700,0 0 486,-9 6 1,2 2-1,-7 7 1,-3 1-148,-5 3 0,2 4 0,-5 7 0,1 4 142,1 5 0,-5 3 0,3 3 0,0 3 376,0 6 1,1-3-1,6 3 1,1 0 349,3 3 0,-1 6 1,4 0-1,1-2 211,-1-1 1,2 0 0,5 3 0,0 3-248,0 0 0,2-1 1,3-7-267,5 0-86,3-6 1,3 3 0,1-7-353,3-1 198,6-2 1,-4-8 0,8-3 0,-1-3-318,0-2 0,0-2 0,0-3 0,0-6 113,0-7 1,1 0 0,-3-6 0,-1 0 106,-2 1 0,-6-4 1,1 1-1,-4-5-8,-5-3 0,3 0 0,-5 5 1,0-2-60,-3-3 0,1-2 0,-1-2 1,0 2 24,1 0 1,-4 6 0,3-4 0,-4 4 421,-1 6 1,-1 3 1227,-4 7-1007,3-1 0,-9 8 0,5 9 86,-3 11 0,6 3 0,-3 9 0,1-1-21,0-2 1,0 6 0,5-4 0,0 4 261,0 1 0,0 5 1,0-2-1,0-3-404,0-3 0,-1-1 0,-3 4 0,-1 0-311,2 0 0,2-1 0,-1-3 0,-1 0-474,-2 1 1,-2-1 0,4 0 0,-2-6-1389,2-3 0,1-1-1193,2 0 2531,0-7 1,0-4 0,0-8 0,2-8-44,3-6 0,-2-3 1,5-4 789,-1 0-209,4-5 0,-4-1 0,4-5 307,-1 1-142,-1 4 0,6-10 0,-1 6 0,1-1 473,0 0 1,4-7 0,2 4-1,0 3-211,0 4 0,5 3 0,0 0 0,3 3-703,0 6 1,4 3 0,-9 12 0,2 1-1038,-2 3 1,2 2-3620,-7 4 4889,-6 3 0,-19 7 0,-10 0 0</inkml:trace>
  <inkml:trace contextRef="#ctx0" brushRef="#br1">21405 14653 7667,'-15'0'0,"1"-2"0,-1-1 1182,1-2-750,-1 0 1,0 4 0,1-3 0,-1 0 89,1 0 1,-1 3-1,1 1 1,-1 1-336,0 4 0,-1 3 0,-2 8 0,-1 4 0,1 4 0,-3 0 1,2 4-1,1 4 67,2 4 0,1 8 1,2 4-1,2-1-165,1-2 0,7-1 1,-2 0-1,4 0-200,1-1 1,6-7 0,2-5 0,2-7-38,-1-3 1,3-3 0,6-9 0,1-4 12,-1-3 0,0-2 1,-1-2 187,3-3 5,-1-3 1,1-11-1,-1-2 1,-1-2 14,-2-3 1,4-1-1,-1-4 1,-1-1-203,-2-2 1,-3-5 0,-2 3 0,-1-1 23,1-3 0,-4 2 0,-2 1 0,-4 2 55,-1 2 0,0-2 0,0 2 0,0 6 124,0 6 1,-5 4 0,1 3 306,0-1-259,-4 7 1,5 3-1,-5 10 30,1 5 1,3 3 0,4 3-1,0 2 89,0 1 0,0 12 0,0-2 0,0 2 15,0 0 1,0 3 0,0 0-1,1 0 130,4 1 1,-3-4-1,2 5 1,-2-2-189,-2 0 1,0 0 0,0-4 0,-2 3-413,-2 1 1,2-5 0,-4-7 0,1 0-3093,0-5 1,2-2-156,7-5 3461,5-4 0,5-12 0,1-2 0</inkml:trace>
  <inkml:trace contextRef="#ctx0" brushRef="#br1">21652 14609 8533,'0'-14'3881,"0"-1"-3282,0 7 1,0 10 0,2 12 856,3 9-1096,-3 4 0,4 4 0,-6 1 933,0 2-987,0 7 1,0-4 0,0 7 320,0-1-559,0 1 1,-5-2 0,-1-1 0,-1-2-72,1 1 0,-4-4 0,5-2 0,2-4-759,1 0 0,-3-8 1,1-1-1204,0 0 1,4-11 1326,5 0 1,-2-9 0,6-6 0,-3-6 476,-3-7 0,-1 1 1,-2-8-1,1 1 238,4 1 1,-3-4 0,3 3 3,-4-4-60,-1-8 0,5 6 0,0-4 0,0 1 235,1-1 1,-4 4-1,5-6 1,-1 2-139,4 0 0,-2 0 1,2 5-1,1 0-73,2 0 1,-3-1 0,-1 3-1,3 3 25,1 4 1,1 9-1,1 3 1,-1 1-44,1 4 1,-1 1 0,1 4 0,-1 1 51,1 2 1,0 6-1,-1-1 1,-1 5 214,-3 4 1,3-3 0,-5 5 0,2 0 191,-1 4 0,-4-3 0,3 3 0,-1 1 84,-4 1 0,-1 2 0,-2-1 19,0-4-474,0 4 0,0-6 0,0 9 0,0 0-106,0-2 1,-2 3 0,-1-8-1,-2 4-640,2 1 0,-4-1 0,2-4 1,2-5-2002,1-2 1,2-8-216,0 1 2847,7-13 0,1 1 0,7-12 0</inkml:trace>
  <inkml:trace contextRef="#ctx0" brushRef="#br1">22599 14813 8297,'-14'-18'0,"-1"2"0,1 3 477,-1 0 0,0 7 0,1-1 0,-1 2-224,1 1 0,2-1 1,1 6-1,-4 4 161,-1 5 1,3 3 0,-6 3-1,3 3 243,1 6 0,1 2 1,-1 2-1,0 2-126,1 3 0,4-3 0,2 4 452,2 1-724,-6-5 1,11 9 0,-4-6 13,3-1-200,2-9 1,7 2 0,4-7-352,7-1 133,-2-2 1,12-8 0,-6-3 0,2-3-125,1-2 0,-1-7 1,4-2-1,-3-4 54,0-2 0,-3-1 0,3-3 0,-6-6 147,-3-2 1,-1-2 0,-2-1-1,-2 0 0,-1-4 0,-7 1 0,2-6 0,-3 1-128,-2 0 1,0-4 0,0 3-1,0-3 82,0-1 0,-5-1 1,-2 0-1,1 1-73,-1-1 0,1 2 1,3 3 93,-2 5 76,0 3 1,5 2 0,-2 2 309,-3 2 386,4 11-298,-6 7 0,7 9 0,0 4 1,0 9 119,0 8 1,0 4 0,0 4-1,0 1-11,0 2 0,2 7 1,1-3-1,2 5-92,-2 0 1,-1 6 0,-1-1 0,3-1-181,1-1 0,-1-3 0,-4 3 0,0 1-139,0 1 1,-1-4 0,-4-7-1224,-5-1 855,-3-2 0,0 0 0,2-2 0,1-4-1447,-1-7 0,0-5-1360,1-2 1,5-9 3095,10-10 0,9-9 0,9-15 0</inkml:trace>
  <inkml:trace contextRef="#ctx0" brushRef="#br1">24187 14580 8016,'-2'-13'632,"-3"3"0,4-3 0,-6 5-81,1 0 1,3-3-1,-7 4-209,-1-1 0,-2 3 1,-2-3-1,1 2-50,-1 3 1,-1 3 0,-2 4 0,-3 6 94,-2 3 1,4 8 0,-5 5 0,-1 5-128,3 3 1,1 6-1,6-1 1,1 5-147,-1 4 0,7-1 1,3 5-365,3-2 130,2-1 0,7-7 0,4-3 0,7-5-109,6-3 1,-1-10 0,1-7 0,2-7 57,2-6 1,1-1 0,0-1-1,-2-4 142,-2-5 1,-4-3 0,-7-3 0,1-3 65,-1-6 1,1-1 0,-2 0 0,-3 2 18,-6-2 0,3-6 1,-2-2-1,-2 2 89,-1 1 0,3 2 0,-1 0 0,0-2-105,-3-3 0,-2 3 0,-3-3 1,0 3-172,0 2 1,-2 5 0,1 1-1968,2 2 1244,-5 2 1,6 9 0,-4 2 853,-1 1 0,5 3 0,-4 4 0</inkml:trace>
  <inkml:trace contextRef="#ctx0" brushRef="#br1">24449 14507 7778,'0'-14'1223,"0"5"0,0 9 1,2 12-1,1 6-529,2 6 1,0 3 0,-5 4 0,1 3-91,4 5 1,-3 3-1,3 2 1,-4 0-156,-1-1 1,0 1 0,0 0 0,0-2-179,0-3 1,0-2 0,0-6 0,2-1-451,3-2 1,-2-4 0,7 0-281,1-4 0,-3-10 0,2-6 0,1-2-159,2-2 1,2-6 0,-1-6 217,1-6 311,-1 2 0,1-11 1,-2 2-1,-2-2 195,-1-2 1,0-2 0,3-1 0,-2-2 148,-1 1 1,-2-2-1,3-1 1,-1-1-220,1-4 1,-3 1-1,0-1 1,-1 4-644,-4 2 0,0-1 0,0 5 0,2 0-814,-1 4 0,2 7 0,-1 1 1421,-2 3 0,-1 1 0,-2 1 0</inkml:trace>
  <inkml:trace contextRef="#ctx0" brushRef="#br1">25105 14959 7667,'0'8'3031,"1"-2"-2238,4-6 0,3-1 338,7-4-848,-1 3 1,1-11 0,-1 4 0,3-4 74,2-2 0,-3-6 0,4-2 0,-6-1-216,-4 0 1,3 0-1,-5-6 1,0 0-156,-3-4 1,-2 3-1,0-1 1,2 4-295,-1 4 0,-8 4 0,-2-1 0,-2 3-228,-4 5 1,-5 9 0,-3-1 0,1 5 532,-2 5 1,5 3 0,-4 8 1211,4 3-953,1-2 1,1 12 0,-1-2 0,2 6 245,4-1 0,-3-1 1,6-1-1,-2 3 146,-4 1 0,4 1 0,0-2 0,2 1-284,2-2 1,3 1 0,1-1 0,0 2-302,0-2 1,6-6-1,4-3 1,3-2-189,2-3 1,4-2-1,2-3 1,2-3-104,3-6 0,6-2 0,2-4 0,-2-2-188,-1-6 1,-2-8 0,0-3 0,0-2-88,1-3 1,-3-1 0,-1-2-544,-2 0 808,-6-1 0,3 0 1,-6-3-1,-2-1-44,-4 2 1,3 1 0,-6 2 0,1-2 120,-1-3 1,-1 4 0,-5-3 0,2 6 118,2 2 1,-2 1-1,3-3 1,-4 2 359,-1 6 1,0 8-1,2 2 138,3 3 1,-3 3 0,2 8 0,-2 4 118,-2 4 1,-2 8-1,-1 4 1,-3 2-65,-2 2 1,3 5 0,-5 2 0,0 1-58,2 4 1,-5-6-1,5 1 50,0-1-366,-5-4 1,10 5 0,-7-7-273,-1 0 127,4 0 1,-4 0 0,6 0-1118,2 1 600,-5-8 1,6 4 0,-3-6-833,4-3 1,2-7 0,3-7 644,1-6 1,6-7 0,-1-7-1,3-6 493,1-5 1,1 2 0,-1-8-1,1 4 466,-1 1 1,-1-1-1,-1 0 1,-3-3 356,3-1 1,1 0 0,1 5-1,1-2-176,-1-3 1,2 9 0,2-5-1,2 5-143,-2 2 1,-2-3-1,-2 8-252,1 5-63,-1 5 0,-4 3 0,0 0-679,1 2 0,0 3 0,1 3-2430,-2 2 1695,-1 7 1,1-11 1441,0 4 0,-7-3 0,3-2 0</inkml:trace>
  <inkml:trace contextRef="#ctx0" brushRef="#br1">27231 14347 7572,'8'-2'-65,"-3"-3"274,-3 4 0,-2-7-281,0 3-528,0 3-503,0-4 1103,0 6 0,6-7 0,2-1 0</inkml:trace>
  <inkml:trace contextRef="#ctx0" brushRef="#br1">27333 14376 7667,'0'-8'-729,"0"-5"1,0 10 993,0-7 162,0 0-229,0-4 0,0 4 640,0 0-490,0 7 0,0-5 540,0 3-606,0 4 0,2-11 1,1 6 464,2-2-436,0 4 0,-5-4 883,0 3-168,0 4 0,0-4-259,0 10 0,0-2-404,0 7-507,0 0 172,0 4 0,1-4-394,4 0 155,-3-7 0,4 5-93,-6-3 345,0-4 0,0 7 422,0-3 0,2-3-362,3 3 0,-3-2-296,2 2-151,-2-4 388,-2 6 1,0-5 281,0 2 1,0 0 180,0 5-347,0 1 1,-2 5 0,-1 1-56,-2 3 1,0-3 0,4 5 0,-2-1-24,-2-1 0,-2 7 0,4-2 0,-3 4-36,-3 1 0,6 0 1,-2 0-1,2 1-169,-2-1 1,4-5-1,-4-1 1,3-2-1228,2-4 1,0 0-440,0-3 1,-1-7-284,-4-7 0,3-7 2074,-3-7 0,-9-1 0,-3 1 0</inkml:trace>
  <inkml:trace contextRef="#ctx0" brushRef="#br1">27027 14551 7667,'-14'0'1272,"-1"0"1,1 0 908,-1 0 1,9 0-1543,6 0 1,13 0-1,13 0 1,4 0-485,4 0 0,8 1 0,0 3-587,5 1 362,8-1 0,-8-4 0,7 0 0,1 0-182,1 0 1,-2-4 0,-2-3-1228,-2-1 1125,-8-2 0,0-6 0,-5-2 0,0-1 98,-3 1 0,-9-5 0,-6-1 0,-3-3 252,-1-3 0,-5 1 1,-2 0-1,-2 0 277,-3 0 1,1-2-1,-1-1 1,2-1 9,-2 6 0,3-2 0,-1 6 0,-2-1 286,-1 0 0,-2 6 691,0-2-331,0 4-444,0 8 0,0 3 37,0 10 1,2-2 0,1 7 601,2 1-776,0 9 1,-4-2-1,3 6 1,0 2 185,0 1 0,-3 7 0,-1 2 0,0 3-83,0 6 0,-1-1 0,-3 4 0,-2-2-142,-2-3 0,3 1 0,-3 0 0,0-1-263,0 1 1,3-7-1,-3-3 1,1-3-734,4-2 1,-3-6 0,1-4-670,1-2 1,4-9-1,4-5 605,1-6 0,4-5 1,-2-7 101,1 0 520,2 1 0,4-1 0,1 1-22,-1-1 127,1 1 1,-1-1 0,1 2 0,1 3-20,4 5 1,-4 4 0,5 1 0,0 0 78,3 0 1,4 1 0,1 4 0,0 5 32,0 3 1,0-3 0,0-1 0,0 1-7,1-2 0,-1-1 0,0-7 0,0 0 141,0 0 0,-5 0 0,-1-2 1,0-3-58,-1-5 1,-4-7 0,2-4-462,-4-2 222,-2 5 0,1-9 0,-2 2-334,-4-2 307,4-2 1,-11 0 0,3-1-1,-3 1-122,-2 0 0,-2 5 0,-3 1-332,-5 2 510,-3 8 1,-1 7 0,-2 6 0,-2 0 368,-2 0 1,-4 6 0,5 4 0,1 5 254,2 4 0,0-1 0,-2 6 0,0 2-44,5 1 1,-2-2 0,7-1 0,-1 4-272,-1 4 1,7-1 0,-2 3-1,3-4-223,2 0 0,5-6 0,3 0 0,3 0-226,6-1 0,5-2 1,-1-6-818,2-1 775,1-6 0,10-1 0,0-7-1717,-1 0 1377,-3-7 0,1-1 0,2-6 1,-1-3-401,-5-2 0,1-2 0,-9-5 0,-1 0 985,-2-5 0,-1 2 0,-1-6 0</inkml:trace>
  <inkml:trace contextRef="#ctx0" brushRef="#br1">3066 16736 7567,'5'-10'-205,"-1"1"0,6 4 0,-5-5 70,-2-1 1,4 3 0,-2-2 120,-2-1 1,0-2 0,0-2 0,2 0 150,-2 1 0,-1-1 0,-2 1 534,0-1 1,0 1 2049,0-1-1253,0 7-1196,0 8 1,0 8 0,-2 8 0,-1 2 145,-2 1 1,0 12-1,5-2 381,0 2-539,0 6 0,0-6 0,0 5 0,0-2-12,0 0 1,0 5 0,0-5-1,0-2-594,0-1 0,0 3 0,0-2 0,0-3-1011,0-3 1,-4-8-1,-1 1-2196,2-3 3553,1-7 0,-5-16 0,-1-9 0</inkml:trace>
  <inkml:trace contextRef="#ctx0" brushRef="#br1">3313 16284 7806,'-13'-9'0,"2"1"-116,1 1 116,7 2 0,-10 5 0,5 0 0</inkml:trace>
  <inkml:trace contextRef="#ctx0" brushRef="#br1">3517 16474 8807,'-13'1'3615,"4"4"-3059,4 5 1,3 9-1,2 6 411,0 2-743,0 9 0,0-4 0,0 7 255,0 2-368,0 1 1,5 1 0,0-1 0,0-1-59,1-2 0,-4-7 0,3 2 18,-4-3-114,-1-2 0,0-5 1,0-1-1,0-2-347,0-3 1,0-2-467,0-2 0,-5-7 366,1-7 0,-1-7 0,5-9 0,0-2 261,0-1 1,0-7-1,0 0 1,0-4 227,0-4 1,5-2-1,-1 4 1,0-4 28,-3-1 1,-1 3 0,2-4 219,3 3-167,-4 1 1,11 0 0,-6 0 0,2 2-6,4 1 0,-4 3 0,1 4-256,3 5 177,1 2 1,1 4 0,1 4 0,-1 4 133,1 3 1,4 4 0,1 3 67,-2 4 0,-2 4 1,-2 4-1,-1 0 234,-3 3 1,1 6 0,-4-4 0,-1 3 155,1-1 0,-2 5 0,-4 5 1,3-2-318,0-1 0,1 3 1,-5 2-1,0-1-249,0 1 1,0-2 0,0-5 0,0-1-55,0-4 0,0 2 1,0-7-1966,0-1 1104,0-8 0,7-4-2679,2-6 1984,-2-6 1587,6-9 0,1-7 0,9-8 0</inkml:trace>
  <inkml:trace contextRef="#ctx0" brushRef="#br1">4231 16343 8021,'0'-15'729,"0"1"1,0-1 288,0 0-656,0 7 0,0 3 0,0 12-41,0 8 1,2 1 0,1 8-1,2 3 259,-2 6 0,3-1 1,-1 5-1,-1 1 27,-3-1 0,4-3 1,0 5-1,-2 1-202,-1 2 1,-1 2 0,3-2-1,0-1-304,0-3 0,-3 0 1,-1 0-1,0-5-1067,0-7 0,-5-5 0,1-7-4287,0 1 5253,-4-7 0,0 5 0,-6-5 0</inkml:trace>
  <inkml:trace contextRef="#ctx0" brushRef="#br1">4056 16649 10364,'-8'0'-927,"13"0"927,10 0 0,9 6 0,-1 2 0</inkml:trace>
  <inkml:trace contextRef="#ctx0" brushRef="#br1">4712 16838 13572,'14'0'554,"1"-5"0,-1-1 0,1-2-286,0-4 0,4-6 0,0-3 0,-1-1-150,-2-4 1,-1-2 0,0-1-1,-2 0-46,-4 0 1,-1 0 0,-4 1-1,0 2-237,0 2 0,-8 6 0,-2 0 0,-2 6-237,-3 2 1,-2 7 0,-4-2 0,0 5 195,-3 5 1,-1 3 0,3 8-1,-1 2 325,1 1 1,0 9 0,0-1 279,-1 5-193,0 2 1,4 0 0,0 2 0,3 0 268,2-1 0,-1 6 1,6-4-1,1 2-149,3 0 0,1-5 0,1 3 1,4-1-234,5-4 1,8-3 0,3-5 0,1-6-166,4-7 1,2 1-1,1-7 1,0-4 35,0-4 0,5-10 1,2-8-1,-1-2-84,1-3 1,-2-6 0,-5-2-308,0 2 303,0-6 1,-1 3 0,-4-6-220,-4 3 228,-4 5 1,-3-4-1,-2 3 1,-3-3 15,-1 0 1,-2 1-1,-5 7 1,0 1 44,0 4 0,0-2 0,0 7 0,-2 2 69,-3 6 1,2 5 42,-7 6 1,5 1 0,-3 4 0,2 5 86,3 3 0,1 6 0,2 2 0,0 4-40,0 5 0,0 1 0,0 6 0,0 1-17,0-1 0,0 0 1,0 3-60,0-1-29,0 0 1,0 5 0,0-2-1,0-2-400,0-1 0,0-6 0,0 1 0,0-4-756,0-1 1,0-6 214,0-3 1,0-14 822,0-11 1,0-8 0,0-14-1,0-1 242,0-3 0,5-3 0,1 0 0,1-4 507,-1-4 0,5-2 1,-1 0 389,3 0-783,-5 1 1,7-1 0,-2 0 59,5 1-260,1-1 1,-4 5 0,-1 3 0,1 4-324,-1 5 1,1 10 0,-1 1-991,1 3 1,0 4 0,-1 9 0,1 0 1274,-1 0 0,1 0 0,-1 0 0</inkml:trace>
  <inkml:trace contextRef="#ctx0" brushRef="#br1">5644 16430 7881,'0'-14'2215,"0"-1"-1627,0 7 1,5 8-1,1 11 1,2 5 151,4 4 1,-4 7-1,0 1 1,0 6-60,0 3 1,-5-3 0,4 5 0,-2 1-218,0 2 0,-1 1 1,-2-3-1,1-3-331,2-1 1,2-1 0,-4-4-1,3 0-612,2-4 0,2-9-1004,5-3 1135,-1-1 0,-1-14 0,-1 0-560,-3-8 697,1-5 0,0-8 0,-2-3 0,-2-3 133,-3-3 0,4 0 0,-2-3 43,-2-1 47,5-13 1,-5 13 0,5-9 0,1 1 158,-1-1 0,-4 0 0,5-1 1,-3 2 84,-3 3 0,4-1 0,-2 7 0,-2 4-762,-2 3 1,-1 8 0,0-1-3622,0 3 4127,0 8 0,0 8 0,0 8 0</inkml:trace>
  <inkml:trace contextRef="#ctx0" brushRef="#br1">6445 16430 7667,'-6'-14'0,"-2"-1"211,0 0 1,-4-1 0,7-2 1175,2-1 1,-5 1-1057,-2 8 1,-3 4-1,-1 8 1,-1 4-188,1 9 1,-1 1 0,0 8 0,3 2 70,2 2 0,-3 1 0,5 0-18,0 0-134,-5 0 0,6 0 1,-2 2-1,4 1 197,3 2 0,0 0 1,-1-5-1,-2 2 56,2 3 0,3-5 1,3 2-1,2-5-115,-2 0 0,6-5 0,0-2 0,4-2-146,2-3 0,1-6 0,2-3 0,1-3-316,-1-2 1,3-2 0,0-3 0,0-5 75,0-2 0,3-10 0,-6 0 0,-3-2 250,-4-1 1,-1-1-1,3-6 1,-3-2-23,-6 2 1,-2 1 0,-2 0 0,2-1-138,2-2 1,-2 0 0,3 5 0,-3 0-182,-2-1 0,0 6 0,0 1 0,-2 4-374,-3 6 639,3 5 1,-4 14 0,4 6 0,-1 4 277,-2 3 0,0 7 0,5-1 0,0 2 295,0 2 0,0 0 0,0 0-229,0 1-318,0-1 0,5 0 0,0 0 0,-2 0-229,-1 0 0,-2 0 0,0-1 0,2-2-268,2-2 0,-2-6 0,3 1 0,-3-2-890,-2-3 0,6-6 40,4-3 1,-2-15 1330,2-4 0,-1-11 0,6 3 0</inkml:trace>
  <inkml:trace contextRef="#ctx0" brushRef="#br1">6809 16168 7667,'0'-15'1232,"0"1"-34,0-1-845,0 7 0,0 8 1,0 10-1,0 4 248,0 6 0,2 2 0,1 9 0,2 2-87,-2 1 0,-1 4 1,-2-2-1,0 0-82,0-1 1,0 6-1,0-2 1,0 1-267,0-1 0,-2 3 0,-1-5 0,-2 2-61,2 0 1,-4-2 0,3 2-602,0-5 360,3-10 0,1-3 0,0-6-1837,0-1 1134,0-6 0,1-3-1921,4-10 1998,3-9 1,2-4-1,0-6 762,1-2 0,2-2 0,2-1 0</inkml:trace>
  <inkml:trace contextRef="#ctx0" brushRef="#br1">7363 16212 8225,'-15'-15'0,"1"0"0,-1 3 0,2 0 906,3 2 1,-2 6-1,2-4-243,-3 1 1,-2 10 0,2 10-564,4 5 1,-3 3 0,7-2 0,1 6 65,-3 2 0,6-2 0,-4-1 0,3 2 103,2 1 1,0 2 0,2-1 0,1-2 65,2-2 1,4 0-1,-2 6 1,1-1-72,3 0 0,1 0 0,-1 0-2,-1 0-123,-1-6 1,1 4 0,0-4 18,1 0-95,2-2 1,-5-2 0,-1 1-308,-1-3 22,-4 0 0,4-3 1,-6 1-1,0-1-477,0 1 1,-1-1 0,-3 1 0,-2 0-147,-2-1 0,-2-4 0,-4-2 0,-1 0-374,0 0 0,1-5 0,-1 1 1219,1-8 0,-1-4 0,1-6 0</inkml:trace>
  <inkml:trace contextRef="#ctx0" brushRef="#br1">8543 16488 7745,'0'-19'0,"0"0"0,0 1 0,0 2 346,0 1 0,0 5 1,0 1 893,0-3 123,0 6 1448,0-7-2253,0 11 0,0 2 1,0 11-1,1 6-206,4 2 0,-3 12 1,3-2-1,-2 3-177,2 4 0,-2 0 1,5 4-1,0-1-145,0 1 1,-3-2 0,5 0 0,0 1-397,-2-1 0,5-3 0,-4-6 1,4 0-731,2 1 1,-5-13-191,-1-2 786,-6-10 0,9 0 253,-7-10 1,4-8 0,-4-8 179,-2-2 126,6-1 1,-8-7-1,6-1 1,-3-4 105,1-1 0,5 3 1,-5-5-1,0-1 53,1-3 0,-4 1 0,3 2 0,-2 1-46,2-1 1,-4 6 0,4 3 0,-1 8 55,0 7 0,0 0 0,4 13 25,-2 4 0,1 6 0,-4 9 1,3 3-128,2 6 0,1 2 0,2 2-144,-1 0 24,-1 7 1,6-4-1,-1 6-95,1-3 61,0-1 0,-1-5 0,1 0 0,-1 1-70,1-1 0,-2-2 0,-2-1 0,-3-3-116,-1-2 1,2-2 0,-2-4-91,1-1 1,-3-6 0,5-4 65,1-8 0,-3-4 0,0-8 0,0-3 130,0-5 1,0-4-1,4-1 1,-4 0 95,-2 0 1,4-2 0,-4-2 0,1-2 276,-1-2 0,1-2 0,-4-5 0,2 2-77,-2 3 0,-1-3 0,-2 3 0,0-1-654,0 1 0,-5 5 0,0 8-2659,2 2 1503,1 6 1622,2-3 0,0 6 0,0 1 0</inkml:trace>
  <inkml:trace contextRef="#ctx0" brushRef="#br1">9562 16197 8069,'8'-6'2027,"-3"6"-1660,-3 8 1,-4 6 0,-1 6-1,-2 4-13,2 3 0,1 3 0,2-1 0,0 1-85,0 4 1,0-1 0,0 6-1,0 0-219,0-2 1,0 0-1,0-5 1,0 1-137,0-6 0,0 2 0,0-6-357,0 0 275,0-2 1,2-7-2201,3 1 682,-4-7 1686,6-2 0,-14-19 0,-1-3 0</inkml:trace>
  <inkml:trace contextRef="#ctx0" brushRef="#br1">9723 15978 7667,'0'-14'762,"0"6"-762,0-5 0,0 11 0,0-4 0</inkml:trace>
  <inkml:trace contextRef="#ctx0" brushRef="#br1">10087 16051 7542,'6'-8'207,"-4"3"0,3 10 1,-4 5 584,-1 3 0,0 3 0,0 4 0,0 4-180,0 3 1,0 4-1,0 3 1,0 3-5,0 1 0,0 4 1,0-5-1,0 2-126,0 0 0,5-5 0,0 3 0,-2 0-233,-1 0 0,3-4 0,0 1-625,-2-4 343,-2-7 0,4 3 0,0-7-1645,-2-1 1072,-1-2 1,0-8-2531,2-3 2411,-2-3 1,6-4 0,-5-3 0,2-4-2258,-1-4 2982,-3-8 0,6-2 0,1-6 0</inkml:trace>
  <inkml:trace contextRef="#ctx0" brushRef="#br1">10393 16008 7897,'0'-15'0,"0"1"2341,0-1-1780,6 7 0,1 8 0,4 11 460,-1 7-761,-7 5 1,3 12 0,-6 4 0,2 3 48,3 2 1,-4 0-1,4 1 1,-3 0-146,-2-1 1,0 3 0,0-8 0,0 3-82,0 2 1,0-2 0,0-4 0,0-4-132,0-3 0,0-2 0,0 0 1,0 1-1099,0-1 1,0-7 0,0-2-3692,0-4 4837,0-1 0,0-7 0,0-2 0</inkml:trace>
  <inkml:trace contextRef="#ctx0" brushRef="#br1">11878 16299 8652,'-6'-10'0,"-4"1"0,-1-3 0,0 1 416,1 1 1,5-1-1,-5 4 1,1-1 216,0-3 0,-3 3 0,2 0-217,-3 1 1,-2-2-361,1 4-2,-1 0 0,5 11 1,1 6 465,-3 5-342,-1 0 1,1 12 0,0-2 634,2 6-549,1 7 0,1-4 0,3 4 0,3-3 9,2-1 1,0 5 0,0-3 0,0 3-228,0-2 1,7 1-1,2-6 1,6-3-134,4-5 1,-2 0 0,2-7 0,-1-3-400,1-4 0,-3-6 0,5-6 0,-1 0-346,-1 0 1,2-8 0,-3-7 0,2-6-68,-3-1 0,0-11 0,-3 4 899,1-1 0,-1-8 0,1 1 0</inkml:trace>
  <inkml:trace contextRef="#ctx0" brushRef="#br1">12417 16270 7667,'-14'-16'0,"1"-2"556,3-2 0,-3 3 1,5 5-1,0 3 328,3-3 1,-3 1 0,-2 1-541,-3 5 1,4 5 0,-1 5-73,-1 5-143,4 3 0,-6 8 0,4 3 799,-4 4-612,4 7 1,-3 3 0,3 5-1,0 1 94,-1 0 0,7-1 1,-2 1-1,3 0-257,2-1 1,2-5 0,3-4 0,4-4-331,4 0 1,7-8 0,1-2 0,0-6-342,0-4 0,5-4 0,-3-6 1,1-1 240,0-4 1,-6 2 0,1-9 0,-1-2 498,2-4 1,-6-6-1,2 3 154,-4-2-289,-3-1 1,-1-5-1,-1-1 1,-2 0-106,0-4 0,-1 3 1,-4-5-1,0 2-629,0 0 1,0-4-1,0 2 1,-1 0-887,-4 1 0,-1 1 0,-6 6 1533,2 4 0,1-4 0,-6 6 0</inkml:trace>
  <inkml:trace contextRef="#ctx0" brushRef="#br1">12723 16124 7949,'0'-14'1371,"0"6"0,0 8 0,0 9 1,0 6-755,0 4 1,0 4 0,0 8 0,0 1-46,0 2 1,0 6 0,0-1 0,2 3-56,3 2 0,-4-2 1,4-1-207,-3-3-250,-2-5 0,0 4 0,0-5-797,0 2 602,0-6 1,1-2-1,3-7-1618,1-1-228,-1-8 909,-4 3 0,0-13 994,0 0 0,0-12 0,0-7 0,0 0 134,0-2 1,0 3 0,0-7 0,0 0 57,0-3 1,5-1 0,0-2 0,-2-1-22,-1-2 1,-2 0 0,2 3 0,1-1-129,2-2 0,1 0 0,-3 5 133,2-1-104,7 1 0,-9 0 0,7 2 0,-1 2 91,-1 6 1,5 0-1,-3 2 1,3 6-124,1 3 0,3-2 0,0 5 0,3 4-29,-2 4 0,-2 5 0,-2 8 1,1 2 242,0 1 1,-2 7-1,-2-1 1,-3 2 377,-2 2 1,4 5 0,-5 0 0,-2-1 80,-1-3 1,-2 0-1,0 0 1,0 3-321,0 1 0,0 0 0,0-5 0,0-2-377,0-2 0,0 0 0,0-5 1,0-2-549,0-2 1,0-6-831,0-1 0,5-7 0,1-2-1866,2-8 2414,2-12 1,0-1 890,-1-3 0,1-10 0,5 3 0</inkml:trace>
  <inkml:trace contextRef="#ctx0" brushRef="#br1">13539 15949 7667,'-8'7'0,"1"-4"0,7 7 0,0 3 0,0 5 0,5 4 0,0 7 0,0 2 0,1 3 0,-4 3 0,3 7 5071,-3 0-3909,-2-1 0,0 1 1,0-2-1,0-1-681,0-2 0,0-7 0,0 2 0,0-5-1341,0-5 1,-2-3-2067,-3-6 1,-3-7 2925,-7-3 0,1-10 0,-1-3 0</inkml:trace>
  <inkml:trace contextRef="#ctx0" brushRef="#br1">13248 16197 9320,'-15'0'1771,"7"2"0,5 1-1720,6 2 1,5 0-1,8-5 1,2 0-1091,1 0 1,6 0 1038,-6 0 0,1-7 0,-6-1 0</inkml:trace>
  <inkml:trace contextRef="#ctx0" brushRef="#br1">14078 16124 7875,'0'-14'0,"0"-1"623,0 0 1,0 1 0,-2 1 200,-3 3 1,-3-3 0,-6 5-506,-1 0 0,6-3 0,-1 6 1,-3 2-140,-5 1 0,2 4 0,-5 4 334,0 9-379,5-1 1,-5 14-1,4-2 1,0 4 136,-3 4 0,2 7 0,7-2 409,1 3-508,7 2 1,-8 4 0,6 1 0,2-2-94,1-2 1,2-3 0,2-2 0,3-2-216,4-3 1,4-2 0,2-9 0,-1-5-9,1-2 0,1-9 0,2-3 0,1-4-43,-1-1 1,5-6 0,-1-6 0,3-5 116,-1-8 0,-6-2 0,1-2 0,-3-1 117,-1 1 0,-1-5 0,-1-1 1,-3-1 41,-5 1 0,1-1 1,-1 4-223,-1-2 88,-3-7 0,-1 10 0,0-3 0,0 4-50,0 0 1,0 6 0,-1 2 0,-3 0-125,-1 5 1,-1 7 246,1 5 0,4 5 0,-4 5 0,3 5 139,2 3 1,0 6 0,0 2 0,0 2 106,0 3 0,2 1 0,1 2 0,2 0 18,-2 1 0,0-1 0,0 0 0,2 0 100,-1 0 1,-3 2 0,-1 1-1,0 2-69,0-1 1,0-3 0,0-1-324,0 1 7,0-1 1,0-5 0,0-1-2049,0-2 632,0-2 1,2-6 166,3-3 0,-2-5 0,5-10 1,0-7 1240,0-5 0,2-12 0,4-9 0</inkml:trace>
  <inkml:trace contextRef="#ctx0" brushRef="#br1">14515 16139 10281,'0'14'634,"0"6"1,0 1-1,0 3-14,0 7 1,0 0 0,0 7-1,0 3-72,0 1 0,5 2 0,0-2 0,-2 0-614,-2 2 0,-1-10 0,0 4 0,0-5-1436,0-4 0,0-6 1,-1-6 1501,-4-5 0,3-12 0,-4-8 0</inkml:trace>
  <inkml:trace contextRef="#ctx0" brushRef="#br1">14675 16022 7667,'-6'-22'0,"-2"2"429,-1 4 1,1 3-430,4 3 0,-5-3 0,-5 5 0</inkml:trace>
  <inkml:trace contextRef="#ctx0" brushRef="#br1">14894 16080 7667,'-15'0'776,"7"7"1,3 3 0,4 4 3,1 6 0,0 4 0,0 10 0,0 5-92,0 3 0,0 3 0,0 2 505,0 2-920,0-1 1,0-9 0,0-2 91,0-1-305,0-2 1,0 0-1,0-2 1,-2-3 21,-3-3 1,3-8-824,-2 2 1,4-12-1,3-8 78,2-8 1,6-7 0,-3-3 0,2-3 300,-1-2 1,0-6 0,0-5 0,-2 0 253,-1-1 0,-3 2 1,6-4-1,-3 0 96,-3 0 0,1 3 0,-1-4 162,2 3-145,6 1 0,-8 5 0,5 0 0,0 1-94,0 4 0,2 3 1,5 8-1,-1 3-98,1 5 1,-1 4 0,1 4 0,0 5 138,-1 7 0,1 9 0,-2 0 0,-2 4 615,-1 1 0,-2 0 0,1 2 0,-2 1 442,-1 2 0,-4 2 0,3-4 1,-3 2-130,-2-2 1,0 4 0,0-2 0,0 0-469,0 2 1,-5-7-1,0 1 1,0-5-397,-2-4 0,6-2 0,-4-4-2520,3-1 1082,2-6 1,-1-1-4548,-4-7 5969,3 0 0,-17-7 0,3-1 0</inkml:trace>
  <inkml:trace contextRef="#ctx0" brushRef="#br1">16860 16066 7603,'-14'0'-279,"-1"0"1202,0 0-398,7 0 1,3 0 0,10 0 0,7 0 195,5 0 0,6 0 0,6 0 1,2 0-51,3 0 1,3 0-1,9 0 1,2-2-221,5-3 1,6-1 0,2-5-1,4 3-272,1 1 0,1 1 0,-1 2-348,-8-1 112,1 1 1,-21 4 0,3 0-516,-4 0 1,-14 1-1073,-4 4 1044,-9-3 0,-12 4 0,-3-6 0,-4 2-281,-4 3 0,-3-2 1,-2 5-1,-3 0 881,-2 0 0,-1 2 0,-5 4 0</inkml:trace>
  <inkml:trace contextRef="#ctx0" brushRef="#br1">17049 16080 7960,'-14'0'1140,"4"0"0,2 2-318,2 3 1,1 3-1,5 8 830,0 4-1344,0 2 0,0 4 1,0 2-1,1 2 151,4 1 1,-3 5 0,3-2 321,-4-2-583,6 5 0,-6-6 0,4 3 0,-3-3-134,-2-2 1,-5-5 0,-1 1-1028,-3 1 0,5-5-1065,-6-2 0,8-9 1,2-9-770,8-9 2797,-1-1 0,6-19 0,-5 5 0</inkml:trace>
  <inkml:trace contextRef="#ctx0" brushRef="#br1">17239 16110 8961,'0'14'1944,"0"2"0,1 4-1430,4 4 0,-1 5 0,4 5 1,0 3-183,0 1 0,-5 2 0,4-4 0,-3-1-290,1 1 0,0 3 0,-5-5 0,0-3-589,0-6 0,0 1 0,0-6-1087,0-2 0,7-9 0,4-4 1634,7-3 0,4-15 0,7-3 0</inkml:trace>
  <inkml:trace contextRef="#ctx0" brushRef="#br1">19045 15862 7667,'-19'-15'353,"-1"1"0,1 4 0,4 0 0,1 1 469,-1 1 0,1 0 1,-1 4-1,-1-1-612,-4 2 1,4 8-1,-3 5 1,3 3-124,1 1 1,0 7-1,1 4 1,1 4 47,3 5 0,-1-4 1,4 6-1,1-2 192,-1 0 0,-2 5 1,4-7-1,2-3 23,1-3 0,2-8 1,0 2-1,2-6-175,2-4 0,9-4 1,8-6-328,2 0-8,-5-13 0,9 4 0,-4-12 0,1 1-278,1 1 0,-8-7 0,3 2 0,-2-4 55,1-1 0,-8 5 1,4-1-1,-4 1 219,-3 1 0,4-4 0,-6 4 0,1 1 353,-1 2 0,-1 4 367,-5 1 0,-5 9 1,0 6-1,0 8-45,-1 5 0,4 3 0,-2 4 0,2 4-122,2 3 1,-5 7 0,0 2 279,2 1-476,1-4 0,2 7 0,0-4 1,-1 1 174,-4 3 1,2 2 0,-5 2 0,-1-2-44,1-3 0,4 2 0,-5-7 0,1 0-689,0 1 0,5-11 1,-2 1-1,4-8-968,1-2 0,6-7 1,4-3-1,3-7-7,1-7 0,6-3 0,1-12 0,0-3 1339,0-6 0,-2-4 0,-4-7 0</inkml:trace>
  <inkml:trace contextRef="#ctx0" brushRef="#br1">19307 15833 7963,'-13'-10'483,"4"0"0,5 7 0,12-2 0,9 2-90,4-2 0,3 4 0,5-4 0,0 3-310,0 2 1,0 0 0,1 0-1,-3 0 364,-3 0 1,2 0 0,-6 0 376,-2 0-474,-2 0 0,-7 0 266,1 0-417,-7-6 1,4 2-110,-7-5 1,-7 4 0,-2-3 0,-6 1-316,-4 4 0,-4 1 1,-6 4-1,0 1-76,0 2 1,1 6 0,2-2-1,2 0 67,-2 1 1,5-2 0,2 3 0,2-1 139,3 1 1,1 2-1,3 2 1,4-2 105,-1-3 1,6 3-1,-4-4 1,3 4 336,2 2 0,0-1 1,0 1 265,0-1-472,7-5 1,1 2 0,6-6-59,1-2-158,6 5 0,2-6 0,6 4 0,0-1-76,0 0 1,-5 5 0,0-4-1,1 2 200,-3 4 1,4 0 0,-6 3 0,-2 0 279,-2-1 1,-7 2 0,0 2 0,-3 3 264,-3 2 1,-1-5 0,-2 1 0,0-1-330,0 1 1,-2-2 0,-1 4-1,-3-2-487,-3 0 1,-5 2 0,-6-1 0,1 3-106,-2-1 1,-2 4 0,-6-6-1180,0-3 1093,0 0 0,0-3 0,1-1 0,2-3-112,2-5 1,6-4 0,-1-2 0,3-6-186,1-7 1,7-4 0,3-10 0,4-3-430,1 1 0,6-3 1137,4-1 0,9 4 0,4-6 0</inkml:trace>
  <inkml:trace contextRef="#ctx0" brushRef="#br1">20079 15804 8233,'-5'-16'0,"-1"-1"0,-1 1 784,1 3 1,0 3-945,1 1 1,-2 4 0,-4 10 0,1 6 68,-1 7 1,-4 0 0,-3 6 0,-1 2 244,1 1 0,4-2 0,2-3 0,4-1 530,2-3 0,-4-2-69,5-1-466,0-7 1,12-2 0,3-6 405,2 0-378,3-6 1,4 0 0,1-6 208,-2 3-230,4-1 0,-5-3 0,0 2 1,-4 2 435,-3 3 1,0 1-151,4 5 1,-6 7-1,-3 2 1,-3 6-68,-2 4 1,-7 4 0,-4 8 0,-5 1-214,-4 2 0,-5 11 0,0-1 0,-2 3-212,-2 3 0,-5 2 0,0 5 0,1-4-268,2-4 0,9-4 0,2-3 0,6-5-837,4-8 0,5-12 0,12-13 0,7-2-347,9-2 1,0-8 0,1-5 1501,2-5 0,1-8 0,2 4 0</inkml:trace>
  <inkml:trace contextRef="#ctx0" brushRef="#br1">20210 16328 7667,'-14'0'1812,"-1"0"1,1 2-940,-1 3 0,5 4 0,1 9-517,-3 2-296,-1 5 1,0-2 0,2 5-108,1-4 77,7 3 1,-3-9 0,6 5-416,0-2 271,0-2 1,1-9 0,4-2 0,5-1-74,3-4 0,6-2 0,1-2 0,-3-4 144,0-5 0,2-3 0,0-1 0,-1-1 164,-2 1 1,-6-1 0,0 1-1,0-1 256,-2 0 1,-2 1 0,-6-1-549,0 1 0,0 4 0,-1 0 1,-4-1-1171,-5-2 1,-3 3-1,-2 1 1341,1-3 0,-7-7 0,-2-4 0</inkml:trace>
  <inkml:trace contextRef="#ctx0" brushRef="#br1">21987 16139 8020,'0'-15'607,"0"1"0,-4-1 0,-3 2-181,-1 3 1,3-3 0,-5 5-81,-1 0 0,-2-3 0,-1 6 0,-3 2 16,-2 1 1,3 2 0,-5 2 0,1 4-8,1 9 1,-7 6 0,3 8 0,-1 2-125,0 3 1,6 1 0,-1 6 0,4-1-139,5 6 0,4-8 0,6 6 0,0-3-107,0-4 1,11 0-1,5-6-597,5-2 421,4-3 1,4-13 0,0-3-1,0-6-48,0-2 1,-6-2-1,-2-2 1,-2-2 213,1-6 1,-6-8 0,-4-3-1,0-2 161,-2-3 0,3-1 0,-6-2 0,0-2 76,1-3 0,-4 3 1,3-3-1,-4 4-218,-1 0 1,0-4 0,0 0-1216,0 2 894,0 1 1,0 7-1,0 1 1,0 1-839,0-1 0,0 5-1383,0-1 2547,7 9 0,1-3 0,7 5 0</inkml:trace>
  <inkml:trace contextRef="#ctx0" brushRef="#br1">22483 15949 7783,'-20'-14'0,"1"-1"245,1 1 0,7 4 1307,1 0-826,7 7 1,-4-2-498,7 10 1,0 3-1,-1 8 1,-3 2 88,0 2 0,-1 7 0,5 1 0,0 6 270,0 3 1,-5-3-1,0 3 1,2 0-51,1 0 0,2 4 1,0 4-1,0 1-621,0-4 1,-1-7 0,-3 2 0,-1-1-553,2-4 0,-3-7 0,1-6 1,0-3-3957,-1-1 4591,-3-7 0,-12 5 0,-1-5 0</inkml:trace>
  <inkml:trace contextRef="#ctx0" brushRef="#br1">22133 16226 7667,'0'-14'0,"-2"-1"2629,-2 0-1803,2 7 1,2 2 0,11 6-1,7 0-886,6 0 0,6 0 0,4 0 0,6 0-500,7 0 0,6 0 1,10 0-1,4 0 560,-1 0 0,12 0 0,-4 0 0</inkml:trace>
  <inkml:trace contextRef="#ctx0" brushRef="#br1">23633 15978 7667,'0'-24'803,"0"0"1,-4 6 307,-1-1 0,0 6-665,5 8 1,0 11-1,0 15-7,0 2 1,0 1 0,0 5 817,0 1-921,0-1 0,0 2 0,0 1 891,0 2-949,0 6 0,0-9 0,-2 5 0,-1-2 10,-2 0 0,0 5 0,5-5 0,-1-2-317,-4-1 0,3-2 0,-3 0 0,2-2-2586,-2-2 631,4-4 0,-7-13 0,3-5 1984,-5-6 0,-9-12 0,-4-7 0</inkml:trace>
  <inkml:trace contextRef="#ctx0" brushRef="#br1">23284 16124 8389,'-16'-5'0,"-2"0"0,-2 2 1407,3 2 0,9 2 0,8 2-913,8 2 0,11 5 0,5-3 0,4-1-351,1 0 0,7 4 0,1-5 0,2-2-161,0-1 0,-2-2 0,5 0 0,-2-2 38,1-3 1,2 2 0,-7-7 0,0-1-24,-1-2 1,-1-6 0,-6-2 0,-4 0-20,-5 0 1,-2-5 0,-3 0 0,-1-5-46,-3-3 0,3-2 0,-5 4 0,2-2-72,-1 2 0,-5-4 1,2 4-1,-1 3 322,0 3 1,0 8 1601,-5-2-1306,0 11 0,0 4 0,-2 10 1,-1 4-51,-2 4 1,0 4-1,5 0 1,0 4 12,0 2 0,0 6 1,-2 5 390,-2-1-609,2 4 0,-6 0 0,5 7 414,-2-1-436,-7 1 1,11 2 0,-6 2 15,1 6-134,-2-4 0,-2 0 0,2-6 0,0-1-109,0 1 0,5-2 1,-2-3-1,3-5-972,2-3 1,0-9-1,0-2-198,0-4 0,2-8 0,3-5 649,4-6 0,-1-7 0,2-9 0,0-4 322,-2 1 1,5-11 0,-3 2 0,2-3 84,3-1 0,0 1 0,-1 5 0,1 1-117,-1 4 0,1 3 0,-1 8 34,1 3 147,-7-3 0,5 13 308,-3 0-65,-4 13 0,1 5 1,-7 5-1,0-2 137,0-3 1,5 3-1,-1-2 1,1-1 39,2-2 1,-4-3 0,7-2-294,1-1 0,2-7 1,3 2-1,2-3-168,1-2 0,6-7 0,-4-3 0,1-2-213,4-3 1,-3-1-1,0-4 1,-2-4 6,-4-3 1,0-3-1,-4 1 115,-4 0 94,-2 0 0,-2 0 1,-1 0 304,0 0-107,-9-1 1,-3 8-1,-8 2 1,-2 6 204,-2 4 1,1 4 0,4 6-1,1 1 2,-1 4 1,-4 3-1,-1 8 1,3 4 52,0 4 1,8-1 0,-1 3-1,-1 3 10,-2 3 0,0 2 0,1-3 0,3 1-13,-3 2 0,6 5 0,1-5 0,3-2-383,2-1 0,0-3 0,2-2 0,4-4-837,9-1 1,1-8-1,7-8 1,0-3-958,-1-2 0,2-12 0,6-4 1835,-1-5 0,6-3 0,3-5 0</inkml:trace>
  <inkml:trace contextRef="#ctx0" brushRef="#br1">25673 15775 7667,'-7'-15'1511,"6"7"1,-7 3 0,4 10-145,-1 5-1034,1 3 0,-1 9 0,0 6 473,2 4-579,1 9 0,-3 1 0,0 6 0,2 1 35,1 1 1,2-5-1,0 5 1,0-1-267,0 0 1,0-7 0,0-8-1,-1-5-952,-4-5 0,2-3-1774,-7-6 1,0-9-40,-4-6 2769,-1-13 0,1-3 0,-1-5 0</inkml:trace>
  <inkml:trace contextRef="#ctx0" brushRef="#br1">25279 15978 7667,'-14'-1'1522,"-1"-4"-828,7 3 0,15-4 1,12 8-1,10 1-544,10 2 1,2 4 0,12-2 0,2-1-292,2 1 0,1-2 0,0-5-1921,0 0 1464,-6 0 1,2 0 0,-9-2 0,-6-1 597,-7-2 0,-6-6 0,-11 2 0</inkml:trace>
  <inkml:trace contextRef="#ctx0" brushRef="#br1">26022 15760 7198,'2'-8'4233,"3"3"-3800,-4 3 1,6 4 0,-7 3 0,0 6 242,0 7 0,5 3 0,0 7 0,-2-1 9,-2 4 0,-1 6 1,0-1-1,0 1-275,0 3 0,0 2 1,0 2-1,-1 0-279,-4 0 0,3-2 0,-2-3 0,2-5-1268,2-4 0,0-7-4669,0-4 5806,0-9 0,-7-16 0,-1-11 0</inkml:trace>
  <inkml:trace contextRef="#ctx0" brushRef="#br1">26343 15541 7667,'-10'-12'-443,"0"2"0,2-3 443,-1 3 0,9 4 0,8-1 0</inkml:trace>
  <inkml:trace contextRef="#ctx0" brushRef="#br1">26474 15745 7667,'-2'-13'0,"-3"4"0,2-3 0,-7 8 0,6-1 0,-4 6 1941,1 4 0,-3 5 1,5 9-1,2 6-884,2 2 1,1 2 0,0 0 0,0 2-631,0 3 0,0-1 0,0 5 0,0 1-238,0-2 1,-2 1 0,-1-6 0,-2 2-188,2-2 0,1 2 0,2-3 0,0-5-803,0-3 0,0 1 0,0-5-2622,0-1 2471,0-8 1,5-5 500,0-10 368,0-3 0,-1-12 0,1-1 0,-1-1-32,-3-4 1,-1 0 0,0-2 2,0-1 26,0 3 0,0-9 0,0 6 0,0-1 88,0 1 1,0-5-1,2 0 1,1 0-8,2-1 1,5 4 0,-4-3 0,2 5 8,4 5 0,0-2 1,3 6 359,0 2 0,-1 9 1,1 4 35,-1 3 0,-1 9 0,-1 4 390,-3 7-551,-5 5 0,2 6 0,-6 1 279,0 4-372,0-3 1,0 10-1,0-6 224,0 2-251,0-4 1,-5 4-1,-1-5 211,-2 2-298,4 0 1,-7-4 0,6-1-1,2-2-275,1-2 0,2-4 0,0-7 0,0 1-483,0-1 0,2-7 1,1-7 442,2-8 0,6-5 0,-3-3 1,2-4 150,0-4 0,0-4 1,2-2-1,0-3-25,-2-1 1,-1-5 0,6 4 0,-1-1-7,1 0 0,1-4 0,2 3 0,1-2 16,-1 0 1,3 7 0,-1-1-354,-3 7 454,0-1 1,-3 17 810,1 1-576,-1 5 1,-6 8 0,-3 4 0,-3 8 318,-2 5 0,0 8 0,0 7 0,0 1-183,0 3 0,0-2 0,0-1 0,0 0-194,0 0 0,0-3 0,0 3 0,0-1-106,0-4 1,0-6-1,1-3 1,4 0-18,5-1 0,3-6 1,2-1-1,1-8-140,3-6 1,-1-1 0,6-1-660,2-4 612,2-3 0,6-9 0,0-2-547,-2-5 530,5-4 1,-6-1 0,1 0-450,-6 0 468,2-7 0,-10 5 0,4-4 1,-2 1-30,-7 0 1,0 0 0,-9 5-1,0 0 90,-3-1 1,-6 8-1,-1 2 1,-2 6 113,-3 4 0,-7 4 1,-3 6-1,0 3 325,0 7 1,-4 1-1,6 13 1,-1 2 231,-1 2 0,5 1 0,-3 0 0,3 0 9,1 0 0,5 2 0,2 1 151,2 2-543,1 0 1,5-3 0,0 1-89,0 2-123,0 0 1,0-5-1,2-1 1,2-2-213,6-2 0,3-6 1,2 0-1,-1-7-625,1-6 1,1-3 0,2-2-1,3-2-2511,1-3 3387,3-3 0,4-13 0,0-2 0</inkml:trace>
  <inkml:trace contextRef="#ctx0" brushRef="#br1">27770 16212 7667,'-14'0'1880,"-1"0"1,1 0 1020,-1 0-4191,7 0 1290,8 0 0,8 0 0,7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F9D06-57BB-4FD9-9015-C449E2A2CB7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publication/306281636_Why_are_p-Values_Controvers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fact-tank/2021/09/21/who-doesnt-read-books-in-america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hyperlink" Target="http://www.rossmanchance.com/applets/2021/tbia/TBI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76E4-144C-0147-27CA-B9EAD72AD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65955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D9D3-0383-4071-910E-98815C4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BB14-E5F2-460D-99CF-8C627CD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involves using the sample to decide one of the following two:</a:t>
            </a:r>
          </a:p>
          <a:p>
            <a:pPr lvl="1"/>
            <a:r>
              <a:rPr lang="en-US" dirty="0"/>
              <a:t>The sample supports the research question –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sample does </a:t>
            </a:r>
            <a:r>
              <a:rPr lang="en-US" i="1" dirty="0"/>
              <a:t>not</a:t>
            </a:r>
            <a:r>
              <a:rPr lang="en-US" dirty="0"/>
              <a:t> support the research question – Fail to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Must answer the following: How unusual would it be to a observe a result as extreme or more extreme by random chance alone (i.e. if the null is true)?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Decision commonly made using p-values or standardized statistics (z-test, t-test)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5CEE-5A3D-4C21-95E0-5B30ED8B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38600-C550-4F58-AC95-EC8AE238D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5714230" cy="44249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Definition (comes in three major parts):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Probability of obtaining the statistic	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Plus the probability of obtaining a value more extreme than the statistic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If the null hypothesis is true</a:t>
                </a:r>
              </a:p>
              <a:p>
                <a:pPr marL="666900" lvl="1" indent="-342900">
                  <a:buFont typeface="+mj-lt"/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If you win 40% of the time at rock/paper/scissors,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is the probability of winning 40% of the time or higher if the real chance of winning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interested in reading about the current debate in P-values : </a:t>
                </a:r>
                <a:r>
                  <a:rPr lang="en-US">
                    <a:hlinkClick r:id="rId2"/>
                  </a:rPr>
                  <a:t>(PDF) Why are p-Values Controversial? (researchgate.net)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38600-C550-4F58-AC95-EC8AE238D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5714230" cy="4424937"/>
              </a:xfrm>
              <a:blipFill>
                <a:blip r:embed="rId3"/>
                <a:stretch>
                  <a:fillRect l="-640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7FA370-85CF-4848-993E-9E006EDCC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31" y="2160589"/>
            <a:ext cx="4449871" cy="3310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3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8B0-F760-45A7-AEA7-AE125F33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P-Values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is always between 0 and 1)</a:t>
                </a:r>
                <a:endParaRPr lang="en-US" sz="1100"/>
              </a:p>
              <a:p>
                <a:pPr lvl="0"/>
                <a:r>
                  <a:rPr lang="en-US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to significance level (denoted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</a:t>
                </a:r>
                <a:endParaRPr lang="en-US" sz="110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 probability of Type I error (incorrectly rejecting the null hypothesis)</a:t>
                </a:r>
                <a:endParaRPr lang="en-US" sz="1050"/>
              </a:p>
              <a:p>
                <a:pPr lvl="0"/>
                <a:r>
                  <a:rPr lang="en-US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 </a:t>
                </a:r>
              </a:p>
              <a:p>
                <a:pPr lvl="1"/>
                <a:r>
                  <a:rPr lang="en-US"/>
                  <a:t>Stronger evidence </a:t>
                </a:r>
                <a:r>
                  <a:rPr lang="en-US" b="1"/>
                  <a:t>against </a:t>
                </a:r>
                <a:r>
                  <a:rPr lang="en-US"/>
                  <a:t>the null hypothesis (reject)</a:t>
                </a:r>
                <a:endParaRPr lang="en-US" sz="1050"/>
              </a:p>
              <a:p>
                <a:pPr lvl="1"/>
                <a:r>
                  <a:rPr lang="en-US"/>
                  <a:t>Support the alternative hypothesis </a:t>
                </a:r>
              </a:p>
              <a:p>
                <a:pPr lvl="0"/>
                <a:r>
                  <a:rPr lang="en-US"/>
                  <a:t>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:r>
                  <a:rPr lang="en-US"/>
                  <a:t>Insufficient evidence against the null hypothesis (fail to reject)</a:t>
                </a:r>
              </a:p>
              <a:p>
                <a:pPr lvl="2"/>
                <a:r>
                  <a:rPr lang="en-US" sz="1600"/>
                  <a:t>We never Accept the Null Hypothesis!</a:t>
                </a:r>
              </a:p>
              <a:p>
                <a:pPr lvl="1"/>
                <a:r>
                  <a:rPr lang="en-US"/>
                  <a:t>Cannot support the alternative hypothesis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99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35C9-B357-2D9F-83C2-AB31A46D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Goal: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0FBC-D20A-764B-F3DD-163375E1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What values of the parameter are plausible?</a:t>
            </a:r>
          </a:p>
          <a:p>
            <a:pPr lvl="1"/>
            <a:r>
              <a:rPr lang="en-US" sz="2200" dirty="0"/>
              <a:t>Statisticians typically do this with a confidence interval?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Confidence Interval</a:t>
            </a:r>
            <a:r>
              <a:rPr lang="en-US" sz="2200" dirty="0"/>
              <a:t>: A range of likely values for the parameter of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87DD2-6C65-3049-D59E-469ACBEA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3656195"/>
            <a:ext cx="7909521" cy="2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+mn-lt"/>
              </a:rPr>
              <a:t>Who doesn’t read books in America?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A2A2A"/>
                </a:solidFill>
              </a:rPr>
              <a:t>In a </a:t>
            </a:r>
            <a:r>
              <a:rPr lang="en-US" b="0" i="0" dirty="0">
                <a:solidFill>
                  <a:srgbClr val="2A2A2A"/>
                </a:solidFill>
                <a:effectLst/>
              </a:rPr>
              <a:t>Pew Research Center a survey of U.S. adults conducted from Jan. 25-Feb. 8, 2021,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Ultimately, the Pew Research Center conducted this poll because they wanted to estimate the proportion of  US adults in that (at the time of the survey) have not read a book in the past year.  Keep this in mind as you answer the following questions.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Who doesn’t read books in America? | Pew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population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parameter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sample?</a:t>
            </a:r>
          </a:p>
          <a:p>
            <a:pPr marL="201168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the observed statistic of interest?</a:t>
            </a:r>
          </a:p>
          <a:p>
            <a:pPr lvl="1"/>
            <a:r>
              <a:rPr lang="en-US" b="1" dirty="0"/>
              <a:t>This is called a </a:t>
            </a:r>
            <a:r>
              <a:rPr lang="en-US" b="1" u="sng" dirty="0"/>
              <a:t>point estimation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r>
              <a:rPr lang="en-US" dirty="0"/>
              <a:t>What if we took a different sample of 1502 US adults?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7072"/>
            <a:ext cx="3200400" cy="398813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32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3200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AD7AF8-BAAA-9582-864A-D1F773CCE03A}"/>
                  </a:ext>
                </a:extLst>
              </p14:cNvPr>
              <p14:cNvContentPartPr/>
              <p14:nvPr/>
            </p14:nvContentPartPr>
            <p14:xfrm>
              <a:off x="4832280" y="1139400"/>
              <a:ext cx="6619320" cy="516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AD7AF8-BAAA-9582-864A-D1F773CCE0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2920" y="1130040"/>
                <a:ext cx="6638040" cy="51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0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Hypothesis</a:t>
                </a:r>
              </a:p>
              <a:p>
                <a:pPr lvl="1"/>
                <a:r>
                  <a:rPr lang="en-US" dirty="0"/>
                  <a:t>Null: The long run proportion of US adults who have not read a book in the past year is equal to ____.</a:t>
                </a:r>
              </a:p>
              <a:p>
                <a:pPr lvl="1"/>
                <a:r>
                  <a:rPr lang="en-US" dirty="0"/>
                  <a:t>Alternative: The long run proportion of US adults who have not read a book in the past year is different from  ____.</a:t>
                </a:r>
              </a:p>
              <a:p>
                <a:r>
                  <a:rPr lang="en-US" dirty="0"/>
                  <a:t>Calculate your p-value using the </a:t>
                </a:r>
                <a:r>
                  <a:rPr lang="en-US" b="1" dirty="0"/>
                  <a:t>Theory Based Inference Applet</a:t>
                </a:r>
              </a:p>
              <a:p>
                <a:pPr lvl="1"/>
                <a:r>
                  <a:rPr lang="en-US" dirty="0"/>
                  <a:t>Click test of significance</a:t>
                </a:r>
              </a:p>
              <a:p>
                <a:pPr lvl="1"/>
                <a:r>
                  <a:rPr lang="en-US" dirty="0"/>
                  <a:t>Make sure to use two sided</a:t>
                </a:r>
              </a:p>
              <a:p>
                <a:pPr lvl="1"/>
                <a:r>
                  <a:rPr lang="en-US" dirty="0"/>
                  <a:t>Recall, n=1502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=0.23.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Based off your p-value, do you Reject (R) or Fail to Reject (FTR) at a significance level of 0.05?</a:t>
                </a:r>
              </a:p>
              <a:p>
                <a:r>
                  <a:rPr lang="en-US" dirty="0"/>
                  <a:t>When you are done, each group come up to fill out their section of the table.</a:t>
                </a: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FFAFB73-EEB9-DC89-CEB6-658B5C2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9AD3F2-4A01-B171-C3C6-A7AB2A25A096}"/>
              </a:ext>
            </a:extLst>
          </p:cNvPr>
          <p:cNvSpPr txBox="1">
            <a:spLocks/>
          </p:cNvSpPr>
          <p:nvPr/>
        </p:nvSpPr>
        <p:spPr>
          <a:xfrm>
            <a:off x="343270" y="2545820"/>
            <a:ext cx="3200400" cy="3379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28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CFC9EE3E-1A02-06F9-1A1B-9D438412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4" y="2182492"/>
            <a:ext cx="7018628" cy="3360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64" y="175624"/>
            <a:ext cx="3200400" cy="1447505"/>
          </a:xfrm>
        </p:spPr>
        <p:txBody>
          <a:bodyPr/>
          <a:lstStyle/>
          <a:p>
            <a:r>
              <a:rPr lang="en-US" dirty="0"/>
              <a:t>Theory Based Inference Applet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Calculate your p-value using the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Theory Based Inference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Click test of significance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Make sure to use two sided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Recall, n=1502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  <a:blipFill>
                <a:blip r:embed="rId3"/>
                <a:stretch>
                  <a:fillRect l="-1714" t="-1622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811090" y="2602243"/>
            <a:ext cx="1274618" cy="434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5284" y="3151080"/>
            <a:ext cx="1274618" cy="8081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1579" y="4590564"/>
            <a:ext cx="160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Everyone's will look like this</a:t>
            </a: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5212593" y="3959262"/>
            <a:ext cx="217054" cy="631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35218" y="1492027"/>
            <a:ext cx="461818" cy="876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48399" y="657339"/>
            <a:ext cx="1790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Each group will have a different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14414-42E0-F5F4-1AC1-76C490C5FD91}"/>
              </a:ext>
            </a:extLst>
          </p:cNvPr>
          <p:cNvSpPr txBox="1"/>
          <p:nvPr/>
        </p:nvSpPr>
        <p:spPr>
          <a:xfrm>
            <a:off x="0" y="6166718"/>
            <a:ext cx="3693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Theory-Based Inference Applet (rossmanchance.com)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AD509181-2C20-CFBD-FBCA-5C17A817C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" y="3862847"/>
            <a:ext cx="226333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7" t="-6098" r="-1104321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12442" y="156368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  	1		  2		  3		  4	           5	           6	             7		     8		       9	       10	      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2" y="1666973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4004" y="2337039"/>
            <a:ext cx="11683992" cy="2983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trends do we see?</a:t>
            </a:r>
          </a:p>
          <a:p>
            <a:endParaRPr lang="en-US" dirty="0"/>
          </a:p>
          <a:p>
            <a:r>
              <a:rPr lang="en-US" dirty="0"/>
              <a:t>When we Fail to Reject are we saying the null or alternative is plausible? </a:t>
            </a:r>
          </a:p>
          <a:p>
            <a:pPr marL="274320" lvl="1" indent="0">
              <a:buFont typeface="Wingdings" pitchFamily="2" charset="2"/>
              <a:buNone/>
            </a:pPr>
            <a:endParaRPr lang="en-US" b="1" dirty="0"/>
          </a:p>
          <a:p>
            <a:r>
              <a:rPr lang="en-US" dirty="0"/>
              <a:t>What is the interval of plausible values?</a:t>
            </a:r>
          </a:p>
          <a:p>
            <a:endParaRPr lang="en-US" dirty="0"/>
          </a:p>
          <a:p>
            <a:r>
              <a:rPr lang="en-US" i="1" dirty="0"/>
              <a:t>Interpretation: </a:t>
            </a:r>
            <a:r>
              <a:rPr lang="en-US" dirty="0"/>
              <a:t>We are 95% confident that the long-run proportion of US adult who have no read a book in the past year is between ____ and ____.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607CFB-3B43-E38C-BAC4-A840827E3D7C}"/>
                  </a:ext>
                </a:extLst>
              </p14:cNvPr>
              <p14:cNvContentPartPr/>
              <p14:nvPr/>
            </p14:nvContentPartPr>
            <p14:xfrm>
              <a:off x="1015200" y="124200"/>
              <a:ext cx="10778400" cy="49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607CFB-3B43-E38C-BAC4-A840827E3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840" y="114840"/>
                <a:ext cx="10797120" cy="49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8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41" y="812799"/>
            <a:ext cx="11039025" cy="817695"/>
          </a:xfrm>
        </p:spPr>
        <p:txBody>
          <a:bodyPr>
            <a:normAutofit/>
          </a:bodyPr>
          <a:lstStyle/>
          <a:p>
            <a:r>
              <a:rPr lang="en-US" sz="4000" b="1" dirty="0"/>
              <a:t>The General Form of a 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784412"/>
            <a:ext cx="10435790" cy="4819588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Notice, our confidence interval is centered around our observed statistic</a:t>
            </a:r>
          </a:p>
          <a:p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r>
              <a:rPr lang="en-US" altLang="zh-TW" dirty="0">
                <a:ea typeface="PMingLiU"/>
                <a:cs typeface="Calibri" panose="020F0502020204030204" pitchFamily="34" charset="0"/>
              </a:rPr>
              <a:t>For this example, recall that the sample statistic is  = 23%.  The Pew Research Center reported the margin of error as follows: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Note that the confidence interval can be expressed as:</a:t>
            </a:r>
          </a:p>
          <a:p>
            <a:pPr lvl="1"/>
            <a:r>
              <a:rPr lang="en-US" sz="2000" dirty="0"/>
              <a:t>23% ± 2.9% (i.e., 20.1% ≤ π ≤ 25.9%).  </a:t>
            </a:r>
          </a:p>
          <a:p>
            <a:pPr lvl="1"/>
            <a:r>
              <a:rPr lang="en-US" sz="2000" dirty="0"/>
              <a:t>This agrees with what we saw under repeated sampling on the previous page.</a:t>
            </a:r>
            <a:endParaRPr lang="en-US" sz="2000" dirty="0">
              <a:cs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5E15DE-CBC1-3823-FDC4-6F5E84F6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7" y="3786345"/>
            <a:ext cx="7489714" cy="7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10CF-65EA-2602-4D4C-5AD07F9B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D323-40DE-952A-19BF-C811AD01428D}"/>
              </a:ext>
            </a:extLst>
          </p:cNvPr>
          <p:cNvSpPr txBox="1"/>
          <p:nvPr/>
        </p:nvSpPr>
        <p:spPr>
          <a:xfrm>
            <a:off x="482830" y="615634"/>
            <a:ext cx="10196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information on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a Confidence Interval?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calculate a Confidence Interval?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Drawing Conclusions</a:t>
            </a:r>
          </a:p>
        </p:txBody>
      </p:sp>
    </p:spTree>
    <p:extLst>
      <p:ext uri="{BB962C8B-B14F-4D97-AF65-F5344CB8AC3E}">
        <p14:creationId xmlns:p14="http://schemas.microsoft.com/office/powerpoint/2010/main" val="346252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Significance Levels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  <a:blipFill>
                <a:blip r:embed="rId2"/>
                <a:stretch>
                  <a:fillRect l="-2424" t="-39216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</p:spPr>
            <p:txBody>
              <a:bodyPr>
                <a:normAutofit fontScale="85000" lnSpcReduction="20000"/>
              </a:bodyPr>
              <a:lstStyle/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2000" dirty="0"/>
                  <a:t>Significance Level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Confidence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Narrower than 95% confidence interval </a:t>
                </a:r>
              </a:p>
              <a:p>
                <a:pPr lvl="1"/>
                <a:r>
                  <a:rPr lang="en-US" dirty="0"/>
                  <a:t>Rejecting null more often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practice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Wider than 95% confidence interval </a:t>
                </a:r>
              </a:p>
              <a:p>
                <a:pPr lvl="1"/>
                <a:r>
                  <a:rPr lang="en-US" dirty="0"/>
                  <a:t>Rejecting null less often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  <a:blipFill>
                <a:blip r:embed="rId3"/>
                <a:stretch>
                  <a:fillRect l="-1333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C8A55D-6C92-6D83-A2B2-29E1A376BA01}"/>
                  </a:ext>
                </a:extLst>
              </p14:cNvPr>
              <p14:cNvContentPartPr/>
              <p14:nvPr/>
            </p14:nvContentPartPr>
            <p14:xfrm>
              <a:off x="5166360" y="3895200"/>
              <a:ext cx="3509280" cy="37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C8A55D-6C92-6D83-A2B2-29E1A376BA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7000" y="3885840"/>
                <a:ext cx="352800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79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446-098E-4A15-E317-75FA9BC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α=0.10?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37" t="-14118" r="-877070" b="-2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C7060E-0609-1564-E4ED-019E4513D1C0}"/>
                  </a:ext>
                </a:extLst>
              </p14:cNvPr>
              <p14:cNvContentPartPr/>
              <p14:nvPr/>
            </p14:nvContentPartPr>
            <p14:xfrm>
              <a:off x="1232640" y="1994040"/>
              <a:ext cx="8919000" cy="405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C7060E-0609-1564-E4ED-019E4513D1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3280" y="1984680"/>
                <a:ext cx="8937720" cy="40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6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2FDB-DE53-0128-B287-10AE07C4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Ways to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3960-F56E-DD22-EEC8-337B7856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multiple parameter values can be very tedious</a:t>
            </a:r>
          </a:p>
          <a:p>
            <a:endParaRPr lang="en-US" dirty="0"/>
          </a:p>
          <a:p>
            <a:r>
              <a:rPr lang="en-US" dirty="0"/>
              <a:t>So, let’s use what we know about sampling distributions to help calculate this interval</a:t>
            </a:r>
          </a:p>
        </p:txBody>
      </p:sp>
    </p:spTree>
    <p:extLst>
      <p:ext uri="{BB962C8B-B14F-4D97-AF65-F5344CB8AC3E}">
        <p14:creationId xmlns:p14="http://schemas.microsoft.com/office/powerpoint/2010/main" val="75368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797E3D-CA7E-F27B-DEBA-0508EC503526}"/>
                  </a:ext>
                </a:extLst>
              </p14:cNvPr>
              <p14:cNvContentPartPr/>
              <p14:nvPr/>
            </p14:nvContentPartPr>
            <p14:xfrm>
              <a:off x="421920" y="119160"/>
              <a:ext cx="11736360" cy="648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797E3D-CA7E-F27B-DEBA-0508EC5035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60" y="109800"/>
                <a:ext cx="11755080" cy="65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51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0933E8-2E0B-FE15-1DB3-28DAEEED624B}"/>
                  </a:ext>
                </a:extLst>
              </p14:cNvPr>
              <p14:cNvContentPartPr/>
              <p14:nvPr/>
            </p14:nvContentPartPr>
            <p14:xfrm>
              <a:off x="364320" y="237960"/>
              <a:ext cx="11458080" cy="595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0933E8-2E0B-FE15-1DB3-28DAEEED6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60" y="228600"/>
                <a:ext cx="11476800" cy="59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21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700A-2112-3E4D-A153-6A11474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confidence mean?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4358-46B7-3648-A2AB-F3BCA0BF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7" t="2750" r="1909" b="2583"/>
          <a:stretch/>
        </p:blipFill>
        <p:spPr>
          <a:xfrm>
            <a:off x="1444978" y="2009423"/>
            <a:ext cx="3793066" cy="24045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D1D6-54E2-4B49-97BD-E5179BD75933}"/>
              </a:ext>
            </a:extLst>
          </p:cNvPr>
          <p:cNvSpPr txBox="1"/>
          <p:nvPr/>
        </p:nvSpPr>
        <p:spPr>
          <a:xfrm>
            <a:off x="6099048" y="2009423"/>
            <a:ext cx="486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does “confidence” mean: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95% of all similarly constructed intervals to contain the true parameter value</a:t>
            </a:r>
            <a:endParaRPr lang="en-US" sz="145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95% confidence interval indicates that 19 out of 20 samples (95%) from the same population will contain the population parameter.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confidence intervals that will contain the population parameter.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6FE-F33F-FB13-D804-42940906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C177-0A80-8E7A-49C7-B2BB721B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interpret a confidence interval:</a:t>
            </a:r>
          </a:p>
          <a:p>
            <a:pPr lvl="1"/>
            <a:r>
              <a:rPr lang="en-US" dirty="0"/>
              <a:t>With 95% confidence, the true parameter value falls within the confidence interval</a:t>
            </a:r>
          </a:p>
          <a:p>
            <a:r>
              <a:rPr lang="en-US" dirty="0"/>
              <a:t>Incorrect: There’s a 95% chance that the true parameter values is within the confidence interval</a:t>
            </a:r>
          </a:p>
          <a:p>
            <a:pPr lvl="1"/>
            <a:r>
              <a:rPr lang="en-US" dirty="0"/>
              <a:t>Why? The parameter value is fixed. “Change” Implies that the parameter changes.</a:t>
            </a:r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With 95% confidence, the true proportion of US Adults that have not read a book in the past year is between </a:t>
            </a:r>
            <a:r>
              <a:rPr lang="en-US" sz="2000" dirty="0"/>
              <a:t>20.1% and 25.9%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9965-B187-44EB-CCB6-F19B8B04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62D85-367D-AA71-566F-AC7FA94C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181675"/>
          </a:xfrm>
        </p:spPr>
        <p:txBody>
          <a:bodyPr/>
          <a:lstStyle/>
          <a:p>
            <a:r>
              <a:rPr lang="en-US" dirty="0"/>
              <a:t>If hypothesized value in interval – Fail to Reject</a:t>
            </a:r>
          </a:p>
          <a:p>
            <a:pPr lvl="1"/>
            <a:r>
              <a:rPr lang="en-US" sz="2000" dirty="0"/>
              <a:t>Then the hypothesized value is a plausible value of the parameter</a:t>
            </a:r>
          </a:p>
          <a:p>
            <a:r>
              <a:rPr lang="en-US" dirty="0"/>
              <a:t>If hypothesized value not in interval – Reject</a:t>
            </a:r>
          </a:p>
          <a:p>
            <a:pPr lvl="1"/>
            <a:r>
              <a:rPr lang="en-US" sz="2000" dirty="0"/>
              <a:t>Hypothesized value is not a plausible value of the parameter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b="1" dirty="0"/>
              <a:t>Example: </a:t>
            </a:r>
          </a:p>
          <a:p>
            <a:pPr lvl="1"/>
            <a:r>
              <a:rPr lang="en-US" sz="2000" dirty="0"/>
              <a:t>Hypothesized value: 0.25 -&gt; within interval -&gt; FTR</a:t>
            </a:r>
          </a:p>
          <a:p>
            <a:pPr lvl="2"/>
            <a:r>
              <a:rPr lang="en-US" sz="2000" dirty="0"/>
              <a:t>Likely value of the parameter</a:t>
            </a:r>
          </a:p>
          <a:p>
            <a:pPr lvl="1"/>
            <a:r>
              <a:rPr lang="en-US" sz="2000" dirty="0"/>
              <a:t>We do not have evidence the true proportion of US Adults that have not read a book in the past year is different than 0.25.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7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95F0-DC43-5770-A04E-5D2DB1A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3"/>
            <a:ext cx="3200400" cy="1127909"/>
          </a:xfrm>
        </p:spPr>
        <p:txBody>
          <a:bodyPr>
            <a:normAutofit/>
          </a:bodyPr>
          <a:lstStyle/>
          <a:p>
            <a:r>
              <a:rPr lang="en-US" sz="3200" dirty="0"/>
              <a:t>Your Turn: Tire Story Falls Flat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D43D-7441-3108-0672-CFD54BF5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713223"/>
          </a:xfrm>
        </p:spPr>
        <p:txBody>
          <a:bodyPr>
            <a:normAutofit/>
          </a:bodyPr>
          <a:lstStyle/>
          <a:p>
            <a:r>
              <a:rPr lang="en-US" sz="2600" dirty="0"/>
              <a:t>Calculate the Confidence Interval using the formulas 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Interpret the Confidence Interval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What decision can you make (R/FTR)?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has been conjectured that students select the front right more than would be expected with random chance.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Remember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  <a:blipFill>
                <a:blip r:embed="rId2"/>
                <a:stretch>
                  <a:fillRect l="-1714" t="-1386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4D823E-21B0-DF9C-DC18-C33F6362BB12}"/>
                  </a:ext>
                </a:extLst>
              </p14:cNvPr>
              <p14:cNvContentPartPr/>
              <p14:nvPr/>
            </p14:nvContentPartPr>
            <p14:xfrm>
              <a:off x="3304440" y="181440"/>
              <a:ext cx="8717040" cy="590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4D823E-21B0-DF9C-DC18-C33F6362BB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5080" y="172080"/>
                <a:ext cx="8735760" cy="59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DCA-92A5-E9D9-1D13-7A1F7F0E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FBBA-DF73-9193-DBEE-28F80091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Confidence Interval</a:t>
            </a:r>
            <a:r>
              <a:rPr lang="en-US" dirty="0"/>
              <a:t> is the range of likely value of the parameters.</a:t>
            </a:r>
          </a:p>
          <a:p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Our confidence interval is centered around our observed statistic:</a:t>
            </a:r>
          </a:p>
          <a:p>
            <a:pPr algn="ctr"/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algn="ctr"/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A 95% confidence interval means we expect 95% of all similarly constructed intervals to contain the true parameter value</a:t>
            </a:r>
            <a:endParaRPr lang="en-US" sz="1800" dirty="0"/>
          </a:p>
          <a:p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19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6B721-8D6A-E408-CB7F-7DDE3A21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6629-BFDF-F9BD-125B-0EEE8EB9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Generally, our goal in statistics is to gather information from a </a:t>
            </a:r>
            <a:r>
              <a:rPr lang="en-US" sz="2200" b="1" dirty="0">
                <a:solidFill>
                  <a:srgbClr val="4D1434"/>
                </a:solidFill>
              </a:rPr>
              <a:t>sample</a:t>
            </a:r>
            <a:r>
              <a:rPr lang="en-US" sz="2200" dirty="0"/>
              <a:t> and then generalize the results from the sample to some larger </a:t>
            </a:r>
            <a:r>
              <a:rPr lang="en-US" sz="2200" b="1" dirty="0">
                <a:solidFill>
                  <a:srgbClr val="4D1434"/>
                </a:solidFill>
              </a:rPr>
              <a:t>population</a:t>
            </a:r>
            <a:r>
              <a:rPr lang="en-US" sz="2200" dirty="0"/>
              <a:t> of interest.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is done by calculating </a:t>
            </a:r>
            <a:r>
              <a:rPr lang="en-US" sz="2200" b="1" dirty="0">
                <a:solidFill>
                  <a:srgbClr val="4D1434"/>
                </a:solidFill>
              </a:rPr>
              <a:t>statistics</a:t>
            </a:r>
            <a:r>
              <a:rPr lang="en-US" sz="2200" b="1" dirty="0"/>
              <a:t> </a:t>
            </a:r>
            <a:r>
              <a:rPr lang="en-US" sz="2200" dirty="0"/>
              <a:t>– numerical properties of the sample – and using them to estimate </a:t>
            </a:r>
            <a:r>
              <a:rPr lang="en-US" sz="2200" b="1" dirty="0">
                <a:solidFill>
                  <a:srgbClr val="4D1434"/>
                </a:solidFill>
              </a:rPr>
              <a:t>parameters</a:t>
            </a:r>
            <a:r>
              <a:rPr lang="en-US" sz="2200" dirty="0"/>
              <a:t> – numerical properties of the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process is called </a:t>
            </a:r>
            <a:r>
              <a:rPr lang="en-US" sz="2200" b="1" dirty="0">
                <a:solidFill>
                  <a:srgbClr val="4D1434"/>
                </a:solidFill>
              </a:rPr>
              <a:t>statistical inference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Is this value of the parameter plausible?</a:t>
            </a:r>
          </a:p>
        </p:txBody>
      </p:sp>
    </p:spTree>
    <p:extLst>
      <p:ext uri="{BB962C8B-B14F-4D97-AF65-F5344CB8AC3E}">
        <p14:creationId xmlns:p14="http://schemas.microsoft.com/office/powerpoint/2010/main" val="307121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848"/>
            <a:ext cx="10099456" cy="30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want to know about the population, and to do so, must work with the sample</a:t>
            </a: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					</a:t>
            </a:r>
            <a:r>
              <a:rPr lang="en-US" sz="2000" b="1" dirty="0">
                <a:solidFill>
                  <a:srgbClr val="4D1434"/>
                </a:solidFill>
              </a:rPr>
              <a:t>	</a:t>
            </a:r>
          </a:p>
          <a:p>
            <a:pPr marL="0" indent="0">
              <a:buNone/>
            </a:pPr>
            <a:endParaRPr lang="en-US" sz="600" b="1" dirty="0">
              <a:solidFill>
                <a:srgbClr val="4D1434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		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49146" y="2148604"/>
            <a:ext cx="7325108" cy="2734672"/>
            <a:chOff x="1199285" y="2835564"/>
            <a:chExt cx="8304934" cy="2910170"/>
          </a:xfrm>
        </p:grpSpPr>
        <p:pic>
          <p:nvPicPr>
            <p:cNvPr id="2052" name="Picture 4" descr="Image result for population vs s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85"/>
            <a:stretch/>
          </p:blipFill>
          <p:spPr bwMode="auto">
            <a:xfrm>
              <a:off x="1199285" y="2835564"/>
              <a:ext cx="8304934" cy="29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92291" y="3417455"/>
              <a:ext cx="1801091" cy="489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8306184" y="5648557"/>
            <a:ext cx="2509597" cy="84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Statistic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(sample characteristic)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2277" y="5402767"/>
            <a:ext cx="2827327" cy="12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Parameter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(population characteristic)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839200" y="4452732"/>
            <a:ext cx="0" cy="1248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329604" y="6262258"/>
            <a:ext cx="1844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411790" y="5757482"/>
            <a:ext cx="1112864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Inference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7698" y="4949924"/>
            <a:ext cx="3596" cy="545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51021" y="4995901"/>
            <a:ext cx="840509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84132" y="4999155"/>
            <a:ext cx="707398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140852" y="4859690"/>
            <a:ext cx="3043877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Can’t observe directly!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6BC9-3597-4993-938D-055A7F857927}"/>
              </a:ext>
            </a:extLst>
          </p:cNvPr>
          <p:cNvSpPr txBox="1"/>
          <p:nvPr/>
        </p:nvSpPr>
        <p:spPr>
          <a:xfrm>
            <a:off x="7818782" y="2527338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</a:t>
            </a:r>
            <a:r>
              <a:rPr lang="en-US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B5133-A6FD-4D0F-A5F2-4939C1FC2FD1}"/>
              </a:ext>
            </a:extLst>
          </p:cNvPr>
          <p:cNvSpPr txBox="1"/>
          <p:nvPr/>
        </p:nvSpPr>
        <p:spPr>
          <a:xfrm>
            <a:off x="590516" y="2252875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Population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8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46504"/>
            <a:ext cx="11029615" cy="5056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whole purpose of statistics is to understand a set of information.  This set of information is from a . . .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opulation</a:t>
            </a:r>
            <a:r>
              <a:rPr lang="en-US" sz="2000" b="1"/>
              <a:t> </a:t>
            </a:r>
            <a:r>
              <a:rPr lang="en-US" sz="2000"/>
              <a:t>is the complete collection of ALL elements that are of interest for a given problem.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arameter </a:t>
            </a:r>
            <a:r>
              <a:rPr lang="en-US" sz="2000">
                <a:solidFill>
                  <a:schemeClr val="tx1"/>
                </a:solidFill>
              </a:rPr>
              <a:t>is the numerical measurement used to describe a population. </a:t>
            </a:r>
            <a:endParaRPr lang="en-US" sz="20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population is often so big that obtaining all information about its elements is either difficult or impossible.  So, we work with a more manageable set of data that we obtain from a . . 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ample</a:t>
            </a:r>
            <a:r>
              <a:rPr lang="en-US" sz="2000" b="1"/>
              <a:t> </a:t>
            </a:r>
            <a:r>
              <a:rPr lang="en-US" sz="2000"/>
              <a:t>is sub-collection of elements drawn from a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tatistic</a:t>
            </a:r>
            <a:r>
              <a:rPr lang="en-US" sz="2000">
                <a:solidFill>
                  <a:schemeClr val="tx1"/>
                </a:solidFill>
              </a:rPr>
              <a:t> is the numerical measurement used to describe a sample.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142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0D7-3799-4974-B39E-8091A566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9634"/>
            <a:ext cx="8596668" cy="1107426"/>
          </a:xfrm>
        </p:spPr>
        <p:txBody>
          <a:bodyPr/>
          <a:lstStyle/>
          <a:p>
            <a:r>
              <a:rPr lang="en-US" dirty="0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485D-F8E1-45ED-8234-C466DB81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88" y="1836136"/>
            <a:ext cx="9710056" cy="4902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</a:r>
          </a:p>
          <a:p>
            <a:pPr lvl="1"/>
            <a:r>
              <a:rPr lang="en-US" dirty="0"/>
              <a:t>It has been conjectured that students select the front right more than would be expected with random chance.</a:t>
            </a:r>
          </a:p>
          <a:p>
            <a:pPr lvl="1"/>
            <a:r>
              <a:rPr lang="en-US" b="1" dirty="0"/>
              <a:t>Research Question – </a:t>
            </a:r>
            <a:r>
              <a:rPr lang="en-US" i="1" dirty="0"/>
              <a:t>Do students pick which tire when flat in equal proportions?</a:t>
            </a:r>
            <a:endParaRPr lang="en-US" dirty="0"/>
          </a:p>
          <a:p>
            <a:pPr lvl="1"/>
            <a:r>
              <a:rPr lang="en-US" dirty="0"/>
              <a:t>To test this conjecture 32 students were asked, if they were in this situation, which tire would they say had gone flat. The results are as follows: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What is the population of interest?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What is the sample?</a:t>
            </a:r>
            <a:br>
              <a:rPr lang="en-US" dirty="0"/>
            </a:b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01826"/>
              </p:ext>
            </p:extLst>
          </p:nvPr>
        </p:nvGraphicFramePr>
        <p:xfrm>
          <a:off x="2228851" y="4479461"/>
          <a:ext cx="8116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097">
                  <a:extLst>
                    <a:ext uri="{9D8B030D-6E8A-4147-A177-3AD203B41FA5}">
                      <a16:colId xmlns:a16="http://schemas.microsoft.com/office/drawing/2014/main" val="1684772189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311225726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154963325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0326316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700"/>
                        <a:t>Left</a:t>
                      </a:r>
                      <a:r>
                        <a:rPr lang="en-US" sz="1700" baseline="0"/>
                        <a:t> Front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Left 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Right</a:t>
                      </a:r>
                      <a:r>
                        <a:rPr lang="en-US" sz="1700" baseline="0"/>
                        <a:t> Rear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56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89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643B00-192C-8D00-31CF-944B31959465}"/>
                  </a:ext>
                </a:extLst>
              </p14:cNvPr>
              <p14:cNvContentPartPr/>
              <p14:nvPr/>
            </p14:nvContentPartPr>
            <p14:xfrm>
              <a:off x="1248120" y="5397480"/>
              <a:ext cx="5138280" cy="8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643B00-192C-8D00-31CF-944B31959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760" y="5388120"/>
                <a:ext cx="5157000" cy="9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5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6BB-3C70-4352-ABF9-C3416DE6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C0EE-5FAB-4DFD-95F9-814F7AC2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What is the variable of interest?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Define parameter of interest.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Calculate the observed statistic. 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Suppose students have no preference. How many in the sample would you expect to choose the right front tire? </a:t>
            </a:r>
            <a:br>
              <a:rPr lang="en-US" dirty="0"/>
            </a:br>
            <a:endParaRPr lang="en-US" i="1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5862B6-20B7-6BD0-985D-C9BA991193A5}"/>
                  </a:ext>
                </a:extLst>
              </p14:cNvPr>
              <p14:cNvContentPartPr/>
              <p14:nvPr/>
            </p14:nvContentPartPr>
            <p14:xfrm>
              <a:off x="818280" y="1989000"/>
              <a:ext cx="9281520" cy="407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5862B6-20B7-6BD0-985D-C9BA99119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920" y="1979640"/>
                <a:ext cx="9300240" cy="40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5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19CE-D9EF-A4F4-7384-69C8B20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</p:spPr>
            <p:txBody>
              <a:bodyPr/>
              <a:lstStyle/>
              <a:p>
                <a:pPr lvl="0"/>
                <a:r>
                  <a:rPr lang="en-US" dirty="0"/>
                  <a:t>Summarize the </a:t>
                </a:r>
                <a:r>
                  <a:rPr lang="en-US" b="1" dirty="0"/>
                  <a:t>research question </a:t>
                </a:r>
                <a:r>
                  <a:rPr lang="en-US" dirty="0"/>
                  <a:t>and </a:t>
                </a:r>
                <a:r>
                  <a:rPr lang="en-US" b="1" dirty="0"/>
                  <a:t>parameter of interest </a:t>
                </a:r>
                <a:endParaRPr lang="en-US" dirty="0"/>
              </a:p>
              <a:p>
                <a:pPr lvl="0"/>
                <a:r>
                  <a:rPr lang="en-US" dirty="0"/>
                  <a:t>Null hypothesis: what occurs due to random chance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0"/>
                <a:r>
                  <a:rPr lang="en-US" dirty="0"/>
                  <a:t>Alternate hypothesis: what the researcher is trying to support or what occurs if there is an effect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start by assuming null hypothesis is true and look for evidence to reject this idea</a:t>
                </a:r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  <a:blipFill>
                <a:blip r:embed="rId2"/>
                <a:stretch>
                  <a:fillRect l="-667" t="-1667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3FA-6AFB-4115-8528-2A82989E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8CEA-AF66-4C04-AAB5-029CDD80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One-sided test: testing for either less (&lt;) than OR greater than (&gt;) in the alternate hypothesis</a:t>
            </a:r>
          </a:p>
          <a:p>
            <a:pPr lvl="0"/>
            <a:r>
              <a:rPr lang="en-US" dirty="0"/>
              <a:t>Two-sided test: testing for “not equal to (≠)” in the alternate hypothesis</a:t>
            </a:r>
          </a:p>
          <a:p>
            <a:pPr lvl="0"/>
            <a:endParaRPr lang="en-US" dirty="0"/>
          </a:p>
          <a:p>
            <a:r>
              <a:rPr lang="en-US" dirty="0"/>
              <a:t>What are the hypotheses for the Tire Story Example?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8FBF44-5913-C5B7-4FC9-C844A685AA13}"/>
                  </a:ext>
                </a:extLst>
              </p14:cNvPr>
              <p14:cNvContentPartPr/>
              <p14:nvPr/>
            </p14:nvContentPartPr>
            <p14:xfrm>
              <a:off x="2102760" y="3543120"/>
              <a:ext cx="2864520" cy="105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8FBF44-5913-C5B7-4FC9-C844A685AA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3400" y="3533760"/>
                <a:ext cx="2883240" cy="10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01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1584</TotalTime>
  <Words>2292</Words>
  <Application>Microsoft Office PowerPoint</Application>
  <PresentationFormat>Widescreen</PresentationFormat>
  <Paragraphs>269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</vt:lpstr>
      <vt:lpstr>Introduction to Confidence Intervals</vt:lpstr>
      <vt:lpstr>PowerPoint Presentation</vt:lpstr>
      <vt:lpstr>Background</vt:lpstr>
      <vt:lpstr>Overall Idea</vt:lpstr>
      <vt:lpstr>Terminology</vt:lpstr>
      <vt:lpstr>Example: Tire Story Falls Flat</vt:lpstr>
      <vt:lpstr>Example: Tire Story Falls Flat</vt:lpstr>
      <vt:lpstr>Brief Overview of Hypothesis Testing</vt:lpstr>
      <vt:lpstr>Alternative Hypothesis</vt:lpstr>
      <vt:lpstr>Decision</vt:lpstr>
      <vt:lpstr>P-Values</vt:lpstr>
      <vt:lpstr>P-Values </vt:lpstr>
      <vt:lpstr>New Goal: Estimation</vt:lpstr>
      <vt:lpstr>Who doesn’t read books in America?</vt:lpstr>
      <vt:lpstr>Who doesn’t read books in America</vt:lpstr>
      <vt:lpstr>Who doesn’t read books in America</vt:lpstr>
      <vt:lpstr>Theory Based Inference Applet</vt:lpstr>
      <vt:lpstr>PowerPoint Presentation</vt:lpstr>
      <vt:lpstr>The General Form of a Confidence Interval</vt:lpstr>
      <vt:lpstr>Significance Levels (α)</vt:lpstr>
      <vt:lpstr>What if α=0.10?</vt:lpstr>
      <vt:lpstr>Faster Ways to Calculate</vt:lpstr>
      <vt:lpstr>PowerPoint Presentation</vt:lpstr>
      <vt:lpstr>PowerPoint Presentation</vt:lpstr>
      <vt:lpstr>What does confidence mean?</vt:lpstr>
      <vt:lpstr>Interpretation</vt:lpstr>
      <vt:lpstr>Decision</vt:lpstr>
      <vt:lpstr>Your Turn: Tire Story Falls Flat 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Confidence Intervals</dc:title>
  <dc:creator>Alison Kleffner</dc:creator>
  <cp:lastModifiedBy>Alison Kleffner</cp:lastModifiedBy>
  <cp:revision>3</cp:revision>
  <dcterms:created xsi:type="dcterms:W3CDTF">2022-11-13T20:12:17Z</dcterms:created>
  <dcterms:modified xsi:type="dcterms:W3CDTF">2022-11-18T18:01:40Z</dcterms:modified>
</cp:coreProperties>
</file>