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Lst>
  <p:sldIdLst>
    <p:sldId id="256" r:id="rId2"/>
    <p:sldId id="257" r:id="rId3"/>
    <p:sldId id="368" r:id="rId4"/>
    <p:sldId id="258" r:id="rId5"/>
    <p:sldId id="259" r:id="rId6"/>
    <p:sldId id="260" r:id="rId7"/>
    <p:sldId id="261" r:id="rId8"/>
    <p:sldId id="265" r:id="rId9"/>
    <p:sldId id="262" r:id="rId10"/>
    <p:sldId id="267" r:id="rId11"/>
    <p:sldId id="263" r:id="rId12"/>
    <p:sldId id="266" r:id="rId13"/>
    <p:sldId id="291" r:id="rId14"/>
    <p:sldId id="296" r:id="rId15"/>
    <p:sldId id="335" r:id="rId16"/>
    <p:sldId id="297" r:id="rId17"/>
    <p:sldId id="302" r:id="rId18"/>
    <p:sldId id="305" r:id="rId19"/>
    <p:sldId id="373" r:id="rId20"/>
    <p:sldId id="369" r:id="rId21"/>
    <p:sldId id="370" r:id="rId22"/>
    <p:sldId id="371" r:id="rId23"/>
    <p:sldId id="336" r:id="rId24"/>
    <p:sldId id="326" r:id="rId25"/>
    <p:sldId id="306" r:id="rId26"/>
    <p:sldId id="307" r:id="rId27"/>
    <p:sldId id="314" r:id="rId28"/>
    <p:sldId id="308" r:id="rId29"/>
    <p:sldId id="323" r:id="rId30"/>
    <p:sldId id="324" r:id="rId31"/>
    <p:sldId id="328" r:id="rId32"/>
    <p:sldId id="311" r:id="rId33"/>
    <p:sldId id="329" r:id="rId34"/>
    <p:sldId id="338" r:id="rId35"/>
    <p:sldId id="367"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CA3D97-B095-4A0D-B4D5-BEE60F3D314D}" v="150" dt="2022-11-25T20:46:48.8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86" d="100"/>
          <a:sy n="86" d="100"/>
        </p:scale>
        <p:origin x="47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son Kleffner" userId="0bed3509-e787-48f4-9a13-47afcd2529d5" providerId="ADAL" clId="{6BCA3D97-B095-4A0D-B4D5-BEE60F3D314D}"/>
    <pc:docChg chg="undo custSel addSld delSld modSld sldOrd">
      <pc:chgData name="Alison Kleffner" userId="0bed3509-e787-48f4-9a13-47afcd2529d5" providerId="ADAL" clId="{6BCA3D97-B095-4A0D-B4D5-BEE60F3D314D}" dt="2022-11-25T20:49:35.704" v="1864" actId="20577"/>
      <pc:docMkLst>
        <pc:docMk/>
      </pc:docMkLst>
      <pc:sldChg chg="modSp mod">
        <pc:chgData name="Alison Kleffner" userId="0bed3509-e787-48f4-9a13-47afcd2529d5" providerId="ADAL" clId="{6BCA3D97-B095-4A0D-B4D5-BEE60F3D314D}" dt="2022-11-21T15:38:32.239" v="1649" actId="20577"/>
        <pc:sldMkLst>
          <pc:docMk/>
          <pc:sldMk cId="3731768391" sldId="256"/>
        </pc:sldMkLst>
        <pc:spChg chg="mod">
          <ac:chgData name="Alison Kleffner" userId="0bed3509-e787-48f4-9a13-47afcd2529d5" providerId="ADAL" clId="{6BCA3D97-B095-4A0D-B4D5-BEE60F3D314D}" dt="2022-11-13T20:10:07.489" v="1469" actId="20577"/>
          <ac:spMkLst>
            <pc:docMk/>
            <pc:sldMk cId="3731768391" sldId="256"/>
            <ac:spMk id="2" creationId="{F98317C3-06F6-1B0D-C52C-8852D49765E6}"/>
          </ac:spMkLst>
        </pc:spChg>
        <pc:spChg chg="mod">
          <ac:chgData name="Alison Kleffner" userId="0bed3509-e787-48f4-9a13-47afcd2529d5" providerId="ADAL" clId="{6BCA3D97-B095-4A0D-B4D5-BEE60F3D314D}" dt="2022-11-21T15:38:32.239" v="1649" actId="20577"/>
          <ac:spMkLst>
            <pc:docMk/>
            <pc:sldMk cId="3731768391" sldId="256"/>
            <ac:spMk id="3" creationId="{1E824156-4C39-48CD-6B11-DC97EE0CA3BE}"/>
          </ac:spMkLst>
        </pc:spChg>
      </pc:sldChg>
      <pc:sldChg chg="addSp delSp modSp mod">
        <pc:chgData name="Alison Kleffner" userId="0bed3509-e787-48f4-9a13-47afcd2529d5" providerId="ADAL" clId="{6BCA3D97-B095-4A0D-B4D5-BEE60F3D314D}" dt="2022-11-13T20:10:47.483" v="1517" actId="1076"/>
        <pc:sldMkLst>
          <pc:docMk/>
          <pc:sldMk cId="1675765077" sldId="257"/>
        </pc:sldMkLst>
        <pc:spChg chg="del mod">
          <ac:chgData name="Alison Kleffner" userId="0bed3509-e787-48f4-9a13-47afcd2529d5" providerId="ADAL" clId="{6BCA3D97-B095-4A0D-B4D5-BEE60F3D314D}" dt="2022-11-13T20:10:38.893" v="1514" actId="478"/>
          <ac:spMkLst>
            <pc:docMk/>
            <pc:sldMk cId="1675765077" sldId="257"/>
            <ac:spMk id="3" creationId="{1CA04E0A-EB2C-4F3E-EBBD-45C7E567D2A0}"/>
          </ac:spMkLst>
        </pc:spChg>
        <pc:spChg chg="add del mod">
          <ac:chgData name="Alison Kleffner" userId="0bed3509-e787-48f4-9a13-47afcd2529d5" providerId="ADAL" clId="{6BCA3D97-B095-4A0D-B4D5-BEE60F3D314D}" dt="2022-11-13T20:10:41.346" v="1516" actId="478"/>
          <ac:spMkLst>
            <pc:docMk/>
            <pc:sldMk cId="1675765077" sldId="257"/>
            <ac:spMk id="5" creationId="{7E7C063B-B7B8-2228-DC5C-A5D74E253E64}"/>
          </ac:spMkLst>
        </pc:spChg>
        <pc:spChg chg="add mod">
          <ac:chgData name="Alison Kleffner" userId="0bed3509-e787-48f4-9a13-47afcd2529d5" providerId="ADAL" clId="{6BCA3D97-B095-4A0D-B4D5-BEE60F3D314D}" dt="2022-11-13T20:10:47.483" v="1517" actId="1076"/>
          <ac:spMkLst>
            <pc:docMk/>
            <pc:sldMk cId="1675765077" sldId="257"/>
            <ac:spMk id="6" creationId="{00D4B389-924C-D9B7-ADDC-BDC38F2998E8}"/>
          </ac:spMkLst>
        </pc:spChg>
      </pc:sldChg>
      <pc:sldChg chg="addSp modSp mod">
        <pc:chgData name="Alison Kleffner" userId="0bed3509-e787-48f4-9a13-47afcd2529d5" providerId="ADAL" clId="{6BCA3D97-B095-4A0D-B4D5-BEE60F3D314D}" dt="2022-11-13T18:41:51.088" v="279" actId="1076"/>
        <pc:sldMkLst>
          <pc:docMk/>
          <pc:sldMk cId="1244795826" sldId="258"/>
        </pc:sldMkLst>
        <pc:spChg chg="mod">
          <ac:chgData name="Alison Kleffner" userId="0bed3509-e787-48f4-9a13-47afcd2529d5" providerId="ADAL" clId="{6BCA3D97-B095-4A0D-B4D5-BEE60F3D314D}" dt="2022-11-13T18:38:33.540" v="13" actId="20577"/>
          <ac:spMkLst>
            <pc:docMk/>
            <pc:sldMk cId="1244795826" sldId="258"/>
            <ac:spMk id="2" creationId="{56C3F402-F039-0B56-3CB0-AFC0DB7454FF}"/>
          </ac:spMkLst>
        </pc:spChg>
        <pc:spChg chg="add mod">
          <ac:chgData name="Alison Kleffner" userId="0bed3509-e787-48f4-9a13-47afcd2529d5" providerId="ADAL" clId="{6BCA3D97-B095-4A0D-B4D5-BEE60F3D314D}" dt="2022-11-13T18:41:39.094" v="277" actId="255"/>
          <ac:spMkLst>
            <pc:docMk/>
            <pc:sldMk cId="1244795826" sldId="258"/>
            <ac:spMk id="6" creationId="{35185EE0-6D8A-AF3E-CC03-6FE3A4D1E09C}"/>
          </ac:spMkLst>
        </pc:spChg>
        <pc:spChg chg="add mod">
          <ac:chgData name="Alison Kleffner" userId="0bed3509-e787-48f4-9a13-47afcd2529d5" providerId="ADAL" clId="{6BCA3D97-B095-4A0D-B4D5-BEE60F3D314D}" dt="2022-11-13T18:41:43.386" v="278" actId="1076"/>
          <ac:spMkLst>
            <pc:docMk/>
            <pc:sldMk cId="1244795826" sldId="258"/>
            <ac:spMk id="7" creationId="{FD3DE3CB-37E7-C30E-52C9-58D58968C8FE}"/>
          </ac:spMkLst>
        </pc:spChg>
        <pc:picChg chg="mod">
          <ac:chgData name="Alison Kleffner" userId="0bed3509-e787-48f4-9a13-47afcd2529d5" providerId="ADAL" clId="{6BCA3D97-B095-4A0D-B4D5-BEE60F3D314D}" dt="2022-11-13T18:41:51.088" v="279" actId="1076"/>
          <ac:picMkLst>
            <pc:docMk/>
            <pc:sldMk cId="1244795826" sldId="258"/>
            <ac:picMk id="5" creationId="{1138FB57-20A6-0B01-CC14-404325D91822}"/>
          </ac:picMkLst>
        </pc:picChg>
      </pc:sldChg>
      <pc:sldChg chg="modSp mod">
        <pc:chgData name="Alison Kleffner" userId="0bed3509-e787-48f4-9a13-47afcd2529d5" providerId="ADAL" clId="{6BCA3D97-B095-4A0D-B4D5-BEE60F3D314D}" dt="2022-11-13T18:42:09.116" v="280"/>
        <pc:sldMkLst>
          <pc:docMk/>
          <pc:sldMk cId="1533608239" sldId="259"/>
        </pc:sldMkLst>
        <pc:spChg chg="mod">
          <ac:chgData name="Alison Kleffner" userId="0bed3509-e787-48f4-9a13-47afcd2529d5" providerId="ADAL" clId="{6BCA3D97-B095-4A0D-B4D5-BEE60F3D314D}" dt="2022-11-13T18:42:09.116" v="280"/>
          <ac:spMkLst>
            <pc:docMk/>
            <pc:sldMk cId="1533608239" sldId="259"/>
            <ac:spMk id="3" creationId="{66573258-D68A-5456-F167-74F709A12E2F}"/>
          </ac:spMkLst>
        </pc:spChg>
      </pc:sldChg>
      <pc:sldChg chg="modSp mod">
        <pc:chgData name="Alison Kleffner" userId="0bed3509-e787-48f4-9a13-47afcd2529d5" providerId="ADAL" clId="{6BCA3D97-B095-4A0D-B4D5-BEE60F3D314D}" dt="2022-11-13T18:42:32.676" v="281"/>
        <pc:sldMkLst>
          <pc:docMk/>
          <pc:sldMk cId="3461129195" sldId="260"/>
        </pc:sldMkLst>
        <pc:spChg chg="mod">
          <ac:chgData name="Alison Kleffner" userId="0bed3509-e787-48f4-9a13-47afcd2529d5" providerId="ADAL" clId="{6BCA3D97-B095-4A0D-B4D5-BEE60F3D314D}" dt="2022-11-13T18:42:32.676" v="281"/>
          <ac:spMkLst>
            <pc:docMk/>
            <pc:sldMk cId="3461129195" sldId="260"/>
            <ac:spMk id="3" creationId="{9FAD39A3-5241-C309-D810-072E602E0B30}"/>
          </ac:spMkLst>
        </pc:spChg>
      </pc:sldChg>
      <pc:sldChg chg="modSp mod modAnim">
        <pc:chgData name="Alison Kleffner" userId="0bed3509-e787-48f4-9a13-47afcd2529d5" providerId="ADAL" clId="{6BCA3D97-B095-4A0D-B4D5-BEE60F3D314D}" dt="2022-11-13T18:45:03.033" v="297"/>
        <pc:sldMkLst>
          <pc:docMk/>
          <pc:sldMk cId="3003150009" sldId="261"/>
        </pc:sldMkLst>
        <pc:spChg chg="mod">
          <ac:chgData name="Alison Kleffner" userId="0bed3509-e787-48f4-9a13-47afcd2529d5" providerId="ADAL" clId="{6BCA3D97-B095-4A0D-B4D5-BEE60F3D314D}" dt="2022-11-13T18:43:36.682" v="289" actId="27636"/>
          <ac:spMkLst>
            <pc:docMk/>
            <pc:sldMk cId="3003150009" sldId="261"/>
            <ac:spMk id="3" creationId="{8A14CC54-45BC-3308-C377-C04C20D1541E}"/>
          </ac:spMkLst>
        </pc:spChg>
      </pc:sldChg>
      <pc:sldChg chg="modSp mod ord">
        <pc:chgData name="Alison Kleffner" userId="0bed3509-e787-48f4-9a13-47afcd2529d5" providerId="ADAL" clId="{6BCA3D97-B095-4A0D-B4D5-BEE60F3D314D}" dt="2022-11-21T16:46:34.966" v="1651"/>
        <pc:sldMkLst>
          <pc:docMk/>
          <pc:sldMk cId="378857412" sldId="262"/>
        </pc:sldMkLst>
        <pc:spChg chg="mod">
          <ac:chgData name="Alison Kleffner" userId="0bed3509-e787-48f4-9a13-47afcd2529d5" providerId="ADAL" clId="{6BCA3D97-B095-4A0D-B4D5-BEE60F3D314D}" dt="2022-11-14T16:56:19.818" v="1523" actId="20577"/>
          <ac:spMkLst>
            <pc:docMk/>
            <pc:sldMk cId="378857412" sldId="262"/>
            <ac:spMk id="3" creationId="{0817E9AB-852C-F486-5ADC-B4F0BDB1DDFF}"/>
          </ac:spMkLst>
        </pc:spChg>
      </pc:sldChg>
      <pc:sldChg chg="addSp delSp modSp new mod">
        <pc:chgData name="Alison Kleffner" userId="0bed3509-e787-48f4-9a13-47afcd2529d5" providerId="ADAL" clId="{6BCA3D97-B095-4A0D-B4D5-BEE60F3D314D}" dt="2022-11-13T18:54:11.419" v="356" actId="962"/>
        <pc:sldMkLst>
          <pc:docMk/>
          <pc:sldMk cId="302792476" sldId="263"/>
        </pc:sldMkLst>
        <pc:spChg chg="mod">
          <ac:chgData name="Alison Kleffner" userId="0bed3509-e787-48f4-9a13-47afcd2529d5" providerId="ADAL" clId="{6BCA3D97-B095-4A0D-B4D5-BEE60F3D314D}" dt="2022-11-13T18:53:47.633" v="350"/>
          <ac:spMkLst>
            <pc:docMk/>
            <pc:sldMk cId="302792476" sldId="263"/>
            <ac:spMk id="2" creationId="{045EAB42-F116-E2EB-368E-AD34A43C3046}"/>
          </ac:spMkLst>
        </pc:spChg>
        <pc:spChg chg="del">
          <ac:chgData name="Alison Kleffner" userId="0bed3509-e787-48f4-9a13-47afcd2529d5" providerId="ADAL" clId="{6BCA3D97-B095-4A0D-B4D5-BEE60F3D314D}" dt="2022-11-13T18:53:54.504" v="351"/>
          <ac:spMkLst>
            <pc:docMk/>
            <pc:sldMk cId="302792476" sldId="263"/>
            <ac:spMk id="3" creationId="{353A1DFB-AB43-7F08-5CEE-0F4707DF64AA}"/>
          </ac:spMkLst>
        </pc:spChg>
        <pc:picChg chg="add mod">
          <ac:chgData name="Alison Kleffner" userId="0bed3509-e787-48f4-9a13-47afcd2529d5" providerId="ADAL" clId="{6BCA3D97-B095-4A0D-B4D5-BEE60F3D314D}" dt="2022-11-13T18:54:11.419" v="356" actId="962"/>
          <ac:picMkLst>
            <pc:docMk/>
            <pc:sldMk cId="302792476" sldId="263"/>
            <ac:picMk id="4" creationId="{D2087127-9478-9884-464D-7DD2F98A31EA}"/>
          </ac:picMkLst>
        </pc:picChg>
      </pc:sldChg>
      <pc:sldChg chg="addSp modSp new add del mod ord setBg">
        <pc:chgData name="Alison Kleffner" userId="0bed3509-e787-48f4-9a13-47afcd2529d5" providerId="ADAL" clId="{6BCA3D97-B095-4A0D-B4D5-BEE60F3D314D}" dt="2022-11-13T18:51:48.575" v="313" actId="47"/>
        <pc:sldMkLst>
          <pc:docMk/>
          <pc:sldMk cId="2120933372" sldId="264"/>
        </pc:sldMkLst>
        <pc:spChg chg="mod">
          <ac:chgData name="Alison Kleffner" userId="0bed3509-e787-48f4-9a13-47afcd2529d5" providerId="ADAL" clId="{6BCA3D97-B095-4A0D-B4D5-BEE60F3D314D}" dt="2022-11-13T18:51:02.213" v="303" actId="26606"/>
          <ac:spMkLst>
            <pc:docMk/>
            <pc:sldMk cId="2120933372" sldId="264"/>
            <ac:spMk id="2" creationId="{00E46191-36F0-93CE-7FA9-0C914627F1F3}"/>
          </ac:spMkLst>
        </pc:spChg>
        <pc:spChg chg="mod">
          <ac:chgData name="Alison Kleffner" userId="0bed3509-e787-48f4-9a13-47afcd2529d5" providerId="ADAL" clId="{6BCA3D97-B095-4A0D-B4D5-BEE60F3D314D}" dt="2022-11-13T18:51:09.618" v="305" actId="20577"/>
          <ac:spMkLst>
            <pc:docMk/>
            <pc:sldMk cId="2120933372" sldId="264"/>
            <ac:spMk id="3" creationId="{4331C822-68B4-BB92-73BF-1FA747F4C712}"/>
          </ac:spMkLst>
        </pc:spChg>
        <pc:spChg chg="add">
          <ac:chgData name="Alison Kleffner" userId="0bed3509-e787-48f4-9a13-47afcd2529d5" providerId="ADAL" clId="{6BCA3D97-B095-4A0D-B4D5-BEE60F3D314D}" dt="2022-11-13T18:51:02.213" v="303" actId="26606"/>
          <ac:spMkLst>
            <pc:docMk/>
            <pc:sldMk cId="2120933372" sldId="264"/>
            <ac:spMk id="8" creationId="{52C0B2E1-0268-42EC-ABD3-94F81A05BCBD}"/>
          </ac:spMkLst>
        </pc:spChg>
        <pc:spChg chg="add">
          <ac:chgData name="Alison Kleffner" userId="0bed3509-e787-48f4-9a13-47afcd2529d5" providerId="ADAL" clId="{6BCA3D97-B095-4A0D-B4D5-BEE60F3D314D}" dt="2022-11-13T18:51:02.213" v="303" actId="26606"/>
          <ac:spMkLst>
            <pc:docMk/>
            <pc:sldMk cId="2120933372" sldId="264"/>
            <ac:spMk id="10" creationId="{7D2256B4-48EA-40FC-BBC0-AA1EE6E0080C}"/>
          </ac:spMkLst>
        </pc:spChg>
        <pc:spChg chg="add">
          <ac:chgData name="Alison Kleffner" userId="0bed3509-e787-48f4-9a13-47afcd2529d5" providerId="ADAL" clId="{6BCA3D97-B095-4A0D-B4D5-BEE60F3D314D}" dt="2022-11-13T18:51:02.213" v="303" actId="26606"/>
          <ac:spMkLst>
            <pc:docMk/>
            <pc:sldMk cId="2120933372" sldId="264"/>
            <ac:spMk id="14" creationId="{FBDCECDC-EEE3-4128-AA5E-82A8C08796E8}"/>
          </ac:spMkLst>
        </pc:spChg>
        <pc:spChg chg="add">
          <ac:chgData name="Alison Kleffner" userId="0bed3509-e787-48f4-9a13-47afcd2529d5" providerId="ADAL" clId="{6BCA3D97-B095-4A0D-B4D5-BEE60F3D314D}" dt="2022-11-13T18:51:02.213" v="303" actId="26606"/>
          <ac:spMkLst>
            <pc:docMk/>
            <pc:sldMk cId="2120933372" sldId="264"/>
            <ac:spMk id="16" creationId="{4260EDE0-989C-4E16-AF94-F652294D828E}"/>
          </ac:spMkLst>
        </pc:spChg>
        <pc:spChg chg="add">
          <ac:chgData name="Alison Kleffner" userId="0bed3509-e787-48f4-9a13-47afcd2529d5" providerId="ADAL" clId="{6BCA3D97-B095-4A0D-B4D5-BEE60F3D314D}" dt="2022-11-13T18:51:02.213" v="303" actId="26606"/>
          <ac:spMkLst>
            <pc:docMk/>
            <pc:sldMk cId="2120933372" sldId="264"/>
            <ac:spMk id="18" creationId="{1F3985C0-E548-44D2-B30E-F3E42DADE133}"/>
          </ac:spMkLst>
        </pc:spChg>
        <pc:cxnChg chg="add">
          <ac:chgData name="Alison Kleffner" userId="0bed3509-e787-48f4-9a13-47afcd2529d5" providerId="ADAL" clId="{6BCA3D97-B095-4A0D-B4D5-BEE60F3D314D}" dt="2022-11-13T18:51:02.213" v="303" actId="26606"/>
          <ac:cxnSpMkLst>
            <pc:docMk/>
            <pc:sldMk cId="2120933372" sldId="264"/>
            <ac:cxnSpMk id="12" creationId="{3D44BCCA-102D-4A9D-B1E4-2450CAF0B05E}"/>
          </ac:cxnSpMkLst>
        </pc:cxnChg>
      </pc:sldChg>
      <pc:sldChg chg="addSp del delDesignElem">
        <pc:chgData name="Alison Kleffner" userId="0bed3509-e787-48f4-9a13-47afcd2529d5" providerId="ADAL" clId="{6BCA3D97-B095-4A0D-B4D5-BEE60F3D314D}" dt="2022-11-13T18:51:39.930" v="312"/>
        <pc:sldMkLst>
          <pc:docMk/>
          <pc:sldMk cId="171275274" sldId="265"/>
        </pc:sldMkLst>
        <pc:spChg chg="add">
          <ac:chgData name="Alison Kleffner" userId="0bed3509-e787-48f4-9a13-47afcd2529d5" providerId="ADAL" clId="{6BCA3D97-B095-4A0D-B4D5-BEE60F3D314D}" dt="2022-11-13T18:51:39.930" v="312"/>
          <ac:spMkLst>
            <pc:docMk/>
            <pc:sldMk cId="171275274" sldId="265"/>
            <ac:spMk id="8" creationId="{3558DB37-9FEE-48A2-8578-ED0401573943}"/>
          </ac:spMkLst>
        </pc:spChg>
        <pc:spChg chg="add">
          <ac:chgData name="Alison Kleffner" userId="0bed3509-e787-48f4-9a13-47afcd2529d5" providerId="ADAL" clId="{6BCA3D97-B095-4A0D-B4D5-BEE60F3D314D}" dt="2022-11-13T18:51:39.930" v="312"/>
          <ac:spMkLst>
            <pc:docMk/>
            <pc:sldMk cId="171275274" sldId="265"/>
            <ac:spMk id="10" creationId="{5F7FCCA6-00E2-4F74-A105-0D769872F243}"/>
          </ac:spMkLst>
        </pc:spChg>
        <pc:spChg chg="add">
          <ac:chgData name="Alison Kleffner" userId="0bed3509-e787-48f4-9a13-47afcd2529d5" providerId="ADAL" clId="{6BCA3D97-B095-4A0D-B4D5-BEE60F3D314D}" dt="2022-11-13T18:51:39.930" v="312"/>
          <ac:spMkLst>
            <pc:docMk/>
            <pc:sldMk cId="171275274" sldId="265"/>
            <ac:spMk id="12" creationId="{5E1ED12F-9F06-4B37-87B7-F98F52937F86}"/>
          </ac:spMkLst>
        </pc:spChg>
      </pc:sldChg>
      <pc:sldChg chg="delSp add del setBg delDesignElem">
        <pc:chgData name="Alison Kleffner" userId="0bed3509-e787-48f4-9a13-47afcd2529d5" providerId="ADAL" clId="{6BCA3D97-B095-4A0D-B4D5-BEE60F3D314D}" dt="2022-11-13T18:51:27.458" v="310" actId="47"/>
        <pc:sldMkLst>
          <pc:docMk/>
          <pc:sldMk cId="246411582" sldId="265"/>
        </pc:sldMkLst>
        <pc:spChg chg="del">
          <ac:chgData name="Alison Kleffner" userId="0bed3509-e787-48f4-9a13-47afcd2529d5" providerId="ADAL" clId="{6BCA3D97-B095-4A0D-B4D5-BEE60F3D314D}" dt="2022-11-13T18:51:15.069" v="307"/>
          <ac:spMkLst>
            <pc:docMk/>
            <pc:sldMk cId="246411582" sldId="265"/>
            <ac:spMk id="8" creationId="{3558DB37-9FEE-48A2-8578-ED0401573943}"/>
          </ac:spMkLst>
        </pc:spChg>
        <pc:spChg chg="del">
          <ac:chgData name="Alison Kleffner" userId="0bed3509-e787-48f4-9a13-47afcd2529d5" providerId="ADAL" clId="{6BCA3D97-B095-4A0D-B4D5-BEE60F3D314D}" dt="2022-11-13T18:51:15.069" v="307"/>
          <ac:spMkLst>
            <pc:docMk/>
            <pc:sldMk cId="246411582" sldId="265"/>
            <ac:spMk id="10" creationId="{5F7FCCA6-00E2-4F74-A105-0D769872F243}"/>
          </ac:spMkLst>
        </pc:spChg>
        <pc:spChg chg="del">
          <ac:chgData name="Alison Kleffner" userId="0bed3509-e787-48f4-9a13-47afcd2529d5" providerId="ADAL" clId="{6BCA3D97-B095-4A0D-B4D5-BEE60F3D314D}" dt="2022-11-13T18:51:15.069" v="307"/>
          <ac:spMkLst>
            <pc:docMk/>
            <pc:sldMk cId="246411582" sldId="265"/>
            <ac:spMk id="12" creationId="{5E1ED12F-9F06-4B37-87B7-F98F52937F86}"/>
          </ac:spMkLst>
        </pc:spChg>
      </pc:sldChg>
      <pc:sldChg chg="addSp delSp modSp mod">
        <pc:chgData name="Alison Kleffner" userId="0bed3509-e787-48f4-9a13-47afcd2529d5" providerId="ADAL" clId="{6BCA3D97-B095-4A0D-B4D5-BEE60F3D314D}" dt="2022-11-13T18:53:25.013" v="349" actId="1076"/>
        <pc:sldMkLst>
          <pc:docMk/>
          <pc:sldMk cId="2917363942" sldId="265"/>
        </pc:sldMkLst>
        <pc:spChg chg="mod">
          <ac:chgData name="Alison Kleffner" userId="0bed3509-e787-48f4-9a13-47afcd2529d5" providerId="ADAL" clId="{6BCA3D97-B095-4A0D-B4D5-BEE60F3D314D}" dt="2022-11-13T18:51:57.325" v="338" actId="20577"/>
          <ac:spMkLst>
            <pc:docMk/>
            <pc:sldMk cId="2917363942" sldId="265"/>
            <ac:spMk id="2" creationId="{4DC9CBA9-226B-4D33-C9F3-024FF1F3F4D2}"/>
          </ac:spMkLst>
        </pc:spChg>
        <pc:spChg chg="del">
          <ac:chgData name="Alison Kleffner" userId="0bed3509-e787-48f4-9a13-47afcd2529d5" providerId="ADAL" clId="{6BCA3D97-B095-4A0D-B4D5-BEE60F3D314D}" dt="2022-11-13T18:52:31.245" v="339" actId="931"/>
          <ac:spMkLst>
            <pc:docMk/>
            <pc:sldMk cId="2917363942" sldId="265"/>
            <ac:spMk id="3" creationId="{1CA04E0A-EB2C-4F3E-EBBD-45C7E567D2A0}"/>
          </ac:spMkLst>
        </pc:spChg>
        <pc:spChg chg="add del mod">
          <ac:chgData name="Alison Kleffner" userId="0bed3509-e787-48f4-9a13-47afcd2529d5" providerId="ADAL" clId="{6BCA3D97-B095-4A0D-B4D5-BEE60F3D314D}" dt="2022-11-13T18:53:20.260" v="345" actId="931"/>
          <ac:spMkLst>
            <pc:docMk/>
            <pc:sldMk cId="2917363942" sldId="265"/>
            <ac:spMk id="7" creationId="{01832BBE-9253-3E37-1CD2-3E174DDD47DC}"/>
          </ac:spMkLst>
        </pc:spChg>
        <pc:picChg chg="add del mod">
          <ac:chgData name="Alison Kleffner" userId="0bed3509-e787-48f4-9a13-47afcd2529d5" providerId="ADAL" clId="{6BCA3D97-B095-4A0D-B4D5-BEE60F3D314D}" dt="2022-11-13T18:53:13.674" v="344" actId="478"/>
          <ac:picMkLst>
            <pc:docMk/>
            <pc:sldMk cId="2917363942" sldId="265"/>
            <ac:picMk id="5" creationId="{AEC86A43-E550-E17C-53E8-7CEE47C93B0C}"/>
          </ac:picMkLst>
        </pc:picChg>
        <pc:picChg chg="add mod">
          <ac:chgData name="Alison Kleffner" userId="0bed3509-e787-48f4-9a13-47afcd2529d5" providerId="ADAL" clId="{6BCA3D97-B095-4A0D-B4D5-BEE60F3D314D}" dt="2022-11-13T18:53:25.013" v="349" actId="1076"/>
          <ac:picMkLst>
            <pc:docMk/>
            <pc:sldMk cId="2917363942" sldId="265"/>
            <ac:picMk id="11" creationId="{34A45C94-9D8B-D9B2-291C-B6DEE55251C3}"/>
          </ac:picMkLst>
        </pc:picChg>
      </pc:sldChg>
      <pc:sldChg chg="addSp delSp modSp new mod">
        <pc:chgData name="Alison Kleffner" userId="0bed3509-e787-48f4-9a13-47afcd2529d5" providerId="ADAL" clId="{6BCA3D97-B095-4A0D-B4D5-BEE60F3D314D}" dt="2022-11-13T18:56:30.176" v="414" actId="20577"/>
        <pc:sldMkLst>
          <pc:docMk/>
          <pc:sldMk cId="1277486571" sldId="266"/>
        </pc:sldMkLst>
        <pc:spChg chg="mod">
          <ac:chgData name="Alison Kleffner" userId="0bed3509-e787-48f4-9a13-47afcd2529d5" providerId="ADAL" clId="{6BCA3D97-B095-4A0D-B4D5-BEE60F3D314D}" dt="2022-11-13T18:56:30.176" v="414" actId="20577"/>
          <ac:spMkLst>
            <pc:docMk/>
            <pc:sldMk cId="1277486571" sldId="266"/>
            <ac:spMk id="2" creationId="{6AE04DA5-8457-6E68-646E-187135A2467D}"/>
          </ac:spMkLst>
        </pc:spChg>
        <pc:spChg chg="del">
          <ac:chgData name="Alison Kleffner" userId="0bed3509-e787-48f4-9a13-47afcd2529d5" providerId="ADAL" clId="{6BCA3D97-B095-4A0D-B4D5-BEE60F3D314D}" dt="2022-11-13T18:56:13.027" v="372" actId="478"/>
          <ac:spMkLst>
            <pc:docMk/>
            <pc:sldMk cId="1277486571" sldId="266"/>
            <ac:spMk id="3" creationId="{5951FF0A-66B7-8716-16DD-739BBF37F843}"/>
          </ac:spMkLst>
        </pc:spChg>
        <pc:spChg chg="mod">
          <ac:chgData name="Alison Kleffner" userId="0bed3509-e787-48f4-9a13-47afcd2529d5" providerId="ADAL" clId="{6BCA3D97-B095-4A0D-B4D5-BEE60F3D314D}" dt="2022-11-13T18:56:09.943" v="371" actId="1076"/>
          <ac:spMkLst>
            <pc:docMk/>
            <pc:sldMk cId="1277486571" sldId="266"/>
            <ac:spMk id="6" creationId="{D0E1869C-0514-ADD7-DB5B-F394D879EC35}"/>
          </ac:spMkLst>
        </pc:spChg>
        <pc:grpChg chg="add mod">
          <ac:chgData name="Alison Kleffner" userId="0bed3509-e787-48f4-9a13-47afcd2529d5" providerId="ADAL" clId="{6BCA3D97-B095-4A0D-B4D5-BEE60F3D314D}" dt="2022-11-13T18:56:09.943" v="371" actId="1076"/>
          <ac:grpSpMkLst>
            <pc:docMk/>
            <pc:sldMk cId="1277486571" sldId="266"/>
            <ac:grpSpMk id="4" creationId="{481BC32D-224E-6A72-B4B2-C3876A609683}"/>
          </ac:grpSpMkLst>
        </pc:grpChg>
        <pc:picChg chg="mod">
          <ac:chgData name="Alison Kleffner" userId="0bed3509-e787-48f4-9a13-47afcd2529d5" providerId="ADAL" clId="{6BCA3D97-B095-4A0D-B4D5-BEE60F3D314D}" dt="2022-11-13T18:56:09.943" v="371" actId="1076"/>
          <ac:picMkLst>
            <pc:docMk/>
            <pc:sldMk cId="1277486571" sldId="266"/>
            <ac:picMk id="5" creationId="{D51B880B-83D8-A1B1-9F78-73D26CDA4F3E}"/>
          </ac:picMkLst>
        </pc:picChg>
      </pc:sldChg>
      <pc:sldChg chg="addSp delSp modSp add mod ord">
        <pc:chgData name="Alison Kleffner" userId="0bed3509-e787-48f4-9a13-47afcd2529d5" providerId="ADAL" clId="{6BCA3D97-B095-4A0D-B4D5-BEE60F3D314D}" dt="2022-11-13T18:55:45.089" v="368"/>
        <pc:sldMkLst>
          <pc:docMk/>
          <pc:sldMk cId="648502964" sldId="267"/>
        </pc:sldMkLst>
        <pc:spChg chg="add del mod">
          <ac:chgData name="Alison Kleffner" userId="0bed3509-e787-48f4-9a13-47afcd2529d5" providerId="ADAL" clId="{6BCA3D97-B095-4A0D-B4D5-BEE60F3D314D}" dt="2022-11-13T18:55:33.374" v="362" actId="931"/>
          <ac:spMkLst>
            <pc:docMk/>
            <pc:sldMk cId="648502964" sldId="267"/>
            <ac:spMk id="3" creationId="{9AC2BAB5-5DBC-3E06-7296-928F383CD534}"/>
          </ac:spMkLst>
        </pc:spChg>
        <pc:picChg chg="del">
          <ac:chgData name="Alison Kleffner" userId="0bed3509-e787-48f4-9a13-47afcd2529d5" providerId="ADAL" clId="{6BCA3D97-B095-4A0D-B4D5-BEE60F3D314D}" dt="2022-11-13T18:54:46.463" v="359" actId="478"/>
          <ac:picMkLst>
            <pc:docMk/>
            <pc:sldMk cId="648502964" sldId="267"/>
            <ac:picMk id="4" creationId="{D2087127-9478-9884-464D-7DD2F98A31EA}"/>
          </ac:picMkLst>
        </pc:picChg>
        <pc:picChg chg="add del mod">
          <ac:chgData name="Alison Kleffner" userId="0bed3509-e787-48f4-9a13-47afcd2529d5" providerId="ADAL" clId="{6BCA3D97-B095-4A0D-B4D5-BEE60F3D314D}" dt="2022-11-13T18:55:02.220" v="361" actId="478"/>
          <ac:picMkLst>
            <pc:docMk/>
            <pc:sldMk cId="648502964" sldId="267"/>
            <ac:picMk id="5" creationId="{6CE8D4FC-4DE4-283E-E3CC-C9902DC638CB}"/>
          </ac:picMkLst>
        </pc:picChg>
        <pc:picChg chg="add mod">
          <ac:chgData name="Alison Kleffner" userId="0bed3509-e787-48f4-9a13-47afcd2529d5" providerId="ADAL" clId="{6BCA3D97-B095-4A0D-B4D5-BEE60F3D314D}" dt="2022-11-13T18:55:40.274" v="366" actId="1076"/>
          <ac:picMkLst>
            <pc:docMk/>
            <pc:sldMk cId="648502964" sldId="267"/>
            <ac:picMk id="7" creationId="{EDE90E62-8104-7691-8367-B796B9B18D98}"/>
          </ac:picMkLst>
        </pc:picChg>
      </pc:sldChg>
      <pc:sldChg chg="modSp add mod modClrScheme chgLayout">
        <pc:chgData name="Alison Kleffner" userId="0bed3509-e787-48f4-9a13-47afcd2529d5" providerId="ADAL" clId="{6BCA3D97-B095-4A0D-B4D5-BEE60F3D314D}" dt="2022-11-13T18:57:33.427" v="419" actId="1076"/>
        <pc:sldMkLst>
          <pc:docMk/>
          <pc:sldMk cId="903566420" sldId="291"/>
        </pc:sldMkLst>
        <pc:spChg chg="mod">
          <ac:chgData name="Alison Kleffner" userId="0bed3509-e787-48f4-9a13-47afcd2529d5" providerId="ADAL" clId="{6BCA3D97-B095-4A0D-B4D5-BEE60F3D314D}" dt="2022-11-13T18:57:33.427" v="419" actId="1076"/>
          <ac:spMkLst>
            <pc:docMk/>
            <pc:sldMk cId="903566420" sldId="291"/>
            <ac:spMk id="15" creationId="{00000000-0000-0000-0000-000000000000}"/>
          </ac:spMkLst>
        </pc:spChg>
      </pc:sldChg>
      <pc:sldChg chg="modSp add del mod chgLayout">
        <pc:chgData name="Alison Kleffner" userId="0bed3509-e787-48f4-9a13-47afcd2529d5" providerId="ADAL" clId="{6BCA3D97-B095-4A0D-B4D5-BEE60F3D314D}" dt="2022-11-13T19:12:31.199" v="587" actId="47"/>
        <pc:sldMkLst>
          <pc:docMk/>
          <pc:sldMk cId="278917400" sldId="295"/>
        </pc:sldMkLst>
        <pc:spChg chg="mod ord">
          <ac:chgData name="Alison Kleffner" userId="0bed3509-e787-48f4-9a13-47afcd2529d5" providerId="ADAL" clId="{6BCA3D97-B095-4A0D-B4D5-BEE60F3D314D}" dt="2022-11-13T19:03:43.802" v="489" actId="20577"/>
          <ac:spMkLst>
            <pc:docMk/>
            <pc:sldMk cId="278917400" sldId="295"/>
            <ac:spMk id="2" creationId="{00000000-0000-0000-0000-000000000000}"/>
          </ac:spMkLst>
        </pc:spChg>
        <pc:spChg chg="mod ord">
          <ac:chgData name="Alison Kleffner" userId="0bed3509-e787-48f4-9a13-47afcd2529d5" providerId="ADAL" clId="{6BCA3D97-B095-4A0D-B4D5-BEE60F3D314D}" dt="2022-11-13T18:58:20.961" v="436" actId="20577"/>
          <ac:spMkLst>
            <pc:docMk/>
            <pc:sldMk cId="278917400" sldId="295"/>
            <ac:spMk id="3" creationId="{00000000-0000-0000-0000-000000000000}"/>
          </ac:spMkLst>
        </pc:spChg>
        <pc:spChg chg="mod ord">
          <ac:chgData name="Alison Kleffner" userId="0bed3509-e787-48f4-9a13-47afcd2529d5" providerId="ADAL" clId="{6BCA3D97-B095-4A0D-B4D5-BEE60F3D314D}" dt="2022-11-13T18:58:14.528" v="434" actId="1076"/>
          <ac:spMkLst>
            <pc:docMk/>
            <pc:sldMk cId="278917400" sldId="295"/>
            <ac:spMk id="4" creationId="{00000000-0000-0000-0000-000000000000}"/>
          </ac:spMkLst>
        </pc:spChg>
      </pc:sldChg>
      <pc:sldChg chg="modSp add mod chgLayout">
        <pc:chgData name="Alison Kleffner" userId="0bed3509-e787-48f4-9a13-47afcd2529d5" providerId="ADAL" clId="{6BCA3D97-B095-4A0D-B4D5-BEE60F3D314D}" dt="2022-11-13T19:12:35.993" v="590" actId="20577"/>
        <pc:sldMkLst>
          <pc:docMk/>
          <pc:sldMk cId="2816251300" sldId="296"/>
        </pc:sldMkLst>
        <pc:spChg chg="mod ord">
          <ac:chgData name="Alison Kleffner" userId="0bed3509-e787-48f4-9a13-47afcd2529d5" providerId="ADAL" clId="{6BCA3D97-B095-4A0D-B4D5-BEE60F3D314D}" dt="2022-11-13T19:12:35.993" v="590" actId="20577"/>
          <ac:spMkLst>
            <pc:docMk/>
            <pc:sldMk cId="2816251300" sldId="296"/>
            <ac:spMk id="2" creationId="{00000000-0000-0000-0000-000000000000}"/>
          </ac:spMkLst>
        </pc:spChg>
        <pc:spChg chg="mod ord">
          <ac:chgData name="Alison Kleffner" userId="0bed3509-e787-48f4-9a13-47afcd2529d5" providerId="ADAL" clId="{6BCA3D97-B095-4A0D-B4D5-BEE60F3D314D}" dt="2022-11-13T18:58:53.900" v="439" actId="20577"/>
          <ac:spMkLst>
            <pc:docMk/>
            <pc:sldMk cId="2816251300" sldId="296"/>
            <ac:spMk id="3" creationId="{00000000-0000-0000-0000-000000000000}"/>
          </ac:spMkLst>
        </pc:spChg>
        <pc:spChg chg="mod ord">
          <ac:chgData name="Alison Kleffner" userId="0bed3509-e787-48f4-9a13-47afcd2529d5" providerId="ADAL" clId="{6BCA3D97-B095-4A0D-B4D5-BEE60F3D314D}" dt="2022-11-13T18:59:14.567" v="453" actId="14100"/>
          <ac:spMkLst>
            <pc:docMk/>
            <pc:sldMk cId="2816251300" sldId="296"/>
            <ac:spMk id="4" creationId="{00000000-0000-0000-0000-000000000000}"/>
          </ac:spMkLst>
        </pc:spChg>
      </pc:sldChg>
      <pc:sldChg chg="modSp add mod chgLayout">
        <pc:chgData name="Alison Kleffner" userId="0bed3509-e787-48f4-9a13-47afcd2529d5" providerId="ADAL" clId="{6BCA3D97-B095-4A0D-B4D5-BEE60F3D314D}" dt="2022-11-25T20:36:58.383" v="1657" actId="20577"/>
        <pc:sldMkLst>
          <pc:docMk/>
          <pc:sldMk cId="1795438458" sldId="297"/>
        </pc:sldMkLst>
        <pc:spChg chg="mod ord">
          <ac:chgData name="Alison Kleffner" userId="0bed3509-e787-48f4-9a13-47afcd2529d5" providerId="ADAL" clId="{6BCA3D97-B095-4A0D-B4D5-BEE60F3D314D}" dt="2022-11-13T19:03:22.055" v="476" actId="113"/>
          <ac:spMkLst>
            <pc:docMk/>
            <pc:sldMk cId="1795438458" sldId="297"/>
            <ac:spMk id="2" creationId="{00000000-0000-0000-0000-000000000000}"/>
          </ac:spMkLst>
        </pc:spChg>
        <pc:spChg chg="mod ord">
          <ac:chgData name="Alison Kleffner" userId="0bed3509-e787-48f4-9a13-47afcd2529d5" providerId="ADAL" clId="{6BCA3D97-B095-4A0D-B4D5-BEE60F3D314D}" dt="2022-11-25T20:36:58.383" v="1657" actId="20577"/>
          <ac:spMkLst>
            <pc:docMk/>
            <pc:sldMk cId="1795438458" sldId="297"/>
            <ac:spMk id="3" creationId="{00000000-0000-0000-0000-000000000000}"/>
          </ac:spMkLst>
        </pc:spChg>
        <pc:spChg chg="mod ord">
          <ac:chgData name="Alison Kleffner" userId="0bed3509-e787-48f4-9a13-47afcd2529d5" providerId="ADAL" clId="{6BCA3D97-B095-4A0D-B4D5-BEE60F3D314D}" dt="2022-11-13T19:03:12.305" v="474" actId="14100"/>
          <ac:spMkLst>
            <pc:docMk/>
            <pc:sldMk cId="1795438458" sldId="297"/>
            <ac:spMk id="4" creationId="{00000000-0000-0000-0000-000000000000}"/>
          </ac:spMkLst>
        </pc:spChg>
      </pc:sldChg>
      <pc:sldChg chg="modSp add del mod">
        <pc:chgData name="Alison Kleffner" userId="0bed3509-e787-48f4-9a13-47afcd2529d5" providerId="ADAL" clId="{6BCA3D97-B095-4A0D-B4D5-BEE60F3D314D}" dt="2022-11-13T18:59:29.743" v="457" actId="47"/>
        <pc:sldMkLst>
          <pc:docMk/>
          <pc:sldMk cId="840349120" sldId="298"/>
        </pc:sldMkLst>
        <pc:spChg chg="mod">
          <ac:chgData name="Alison Kleffner" userId="0bed3509-e787-48f4-9a13-47afcd2529d5" providerId="ADAL" clId="{6BCA3D97-B095-4A0D-B4D5-BEE60F3D314D}" dt="2022-11-13T18:57:04.617" v="416" actId="27636"/>
          <ac:spMkLst>
            <pc:docMk/>
            <pc:sldMk cId="840349120" sldId="298"/>
            <ac:spMk id="4" creationId="{00000000-0000-0000-0000-000000000000}"/>
          </ac:spMkLst>
        </pc:spChg>
      </pc:sldChg>
      <pc:sldChg chg="add">
        <pc:chgData name="Alison Kleffner" userId="0bed3509-e787-48f4-9a13-47afcd2529d5" providerId="ADAL" clId="{6BCA3D97-B095-4A0D-B4D5-BEE60F3D314D}" dt="2022-11-13T18:57:04.480" v="415"/>
        <pc:sldMkLst>
          <pc:docMk/>
          <pc:sldMk cId="739649997" sldId="302"/>
        </pc:sldMkLst>
      </pc:sldChg>
      <pc:sldChg chg="modSp add mod">
        <pc:chgData name="Alison Kleffner" userId="0bed3509-e787-48f4-9a13-47afcd2529d5" providerId="ADAL" clId="{6BCA3D97-B095-4A0D-B4D5-BEE60F3D314D}" dt="2022-11-13T19:07:23.589" v="539" actId="20577"/>
        <pc:sldMkLst>
          <pc:docMk/>
          <pc:sldMk cId="2030056960" sldId="305"/>
        </pc:sldMkLst>
        <pc:spChg chg="mod">
          <ac:chgData name="Alison Kleffner" userId="0bed3509-e787-48f4-9a13-47afcd2529d5" providerId="ADAL" clId="{6BCA3D97-B095-4A0D-B4D5-BEE60F3D314D}" dt="2022-11-13T19:07:23.589" v="539" actId="20577"/>
          <ac:spMkLst>
            <pc:docMk/>
            <pc:sldMk cId="2030056960" sldId="305"/>
            <ac:spMk id="2" creationId="{00000000-0000-0000-0000-000000000000}"/>
          </ac:spMkLst>
        </pc:spChg>
      </pc:sldChg>
      <pc:sldChg chg="add">
        <pc:chgData name="Alison Kleffner" userId="0bed3509-e787-48f4-9a13-47afcd2529d5" providerId="ADAL" clId="{6BCA3D97-B095-4A0D-B4D5-BEE60F3D314D}" dt="2022-11-13T19:05:31.560" v="490"/>
        <pc:sldMkLst>
          <pc:docMk/>
          <pc:sldMk cId="2721932850" sldId="306"/>
        </pc:sldMkLst>
      </pc:sldChg>
      <pc:sldChg chg="modSp add mod">
        <pc:chgData name="Alison Kleffner" userId="0bed3509-e787-48f4-9a13-47afcd2529d5" providerId="ADAL" clId="{6BCA3D97-B095-4A0D-B4D5-BEE60F3D314D}" dt="2022-11-13T19:07:39.471" v="541" actId="20577"/>
        <pc:sldMkLst>
          <pc:docMk/>
          <pc:sldMk cId="849119525" sldId="307"/>
        </pc:sldMkLst>
        <pc:spChg chg="mod">
          <ac:chgData name="Alison Kleffner" userId="0bed3509-e787-48f4-9a13-47afcd2529d5" providerId="ADAL" clId="{6BCA3D97-B095-4A0D-B4D5-BEE60F3D314D}" dt="2022-11-13T19:07:36.439" v="540" actId="20577"/>
          <ac:spMkLst>
            <pc:docMk/>
            <pc:sldMk cId="849119525" sldId="307"/>
            <ac:spMk id="2" creationId="{00000000-0000-0000-0000-000000000000}"/>
          </ac:spMkLst>
        </pc:spChg>
        <pc:spChg chg="mod">
          <ac:chgData name="Alison Kleffner" userId="0bed3509-e787-48f4-9a13-47afcd2529d5" providerId="ADAL" clId="{6BCA3D97-B095-4A0D-B4D5-BEE60F3D314D}" dt="2022-11-13T19:07:39.471" v="541" actId="20577"/>
          <ac:spMkLst>
            <pc:docMk/>
            <pc:sldMk cId="849119525" sldId="307"/>
            <ac:spMk id="3" creationId="{00000000-0000-0000-0000-000000000000}"/>
          </ac:spMkLst>
        </pc:spChg>
      </pc:sldChg>
      <pc:sldChg chg="addSp modSp add mod">
        <pc:chgData name="Alison Kleffner" userId="0bed3509-e787-48f4-9a13-47afcd2529d5" providerId="ADAL" clId="{6BCA3D97-B095-4A0D-B4D5-BEE60F3D314D}" dt="2022-11-14T16:59:53.010" v="1536" actId="2710"/>
        <pc:sldMkLst>
          <pc:docMk/>
          <pc:sldMk cId="3225062435" sldId="308"/>
        </pc:sldMkLst>
        <pc:spChg chg="mod">
          <ac:chgData name="Alison Kleffner" userId="0bed3509-e787-48f4-9a13-47afcd2529d5" providerId="ADAL" clId="{6BCA3D97-B095-4A0D-B4D5-BEE60F3D314D}" dt="2022-11-14T16:59:53.010" v="1536" actId="2710"/>
          <ac:spMkLst>
            <pc:docMk/>
            <pc:sldMk cId="3225062435" sldId="308"/>
            <ac:spMk id="3" creationId="{00000000-0000-0000-0000-000000000000}"/>
          </ac:spMkLst>
        </pc:spChg>
        <pc:spChg chg="add mod">
          <ac:chgData name="Alison Kleffner" userId="0bed3509-e787-48f4-9a13-47afcd2529d5" providerId="ADAL" clId="{6BCA3D97-B095-4A0D-B4D5-BEE60F3D314D}" dt="2022-11-14T16:59:22.564" v="1534" actId="14100"/>
          <ac:spMkLst>
            <pc:docMk/>
            <pc:sldMk cId="3225062435" sldId="308"/>
            <ac:spMk id="4" creationId="{2BF799C8-8E39-AFE3-428A-2BEC3192B35B}"/>
          </ac:spMkLst>
        </pc:spChg>
        <pc:picChg chg="add mod">
          <ac:chgData name="Alison Kleffner" userId="0bed3509-e787-48f4-9a13-47afcd2529d5" providerId="ADAL" clId="{6BCA3D97-B095-4A0D-B4D5-BEE60F3D314D}" dt="2022-11-14T16:59:18.667" v="1533" actId="1076"/>
          <ac:picMkLst>
            <pc:docMk/>
            <pc:sldMk cId="3225062435" sldId="308"/>
            <ac:picMk id="6" creationId="{D4A9A889-A851-CF1C-3075-401008D8B86D}"/>
          </ac:picMkLst>
        </pc:picChg>
      </pc:sldChg>
      <pc:sldChg chg="modSp add del mod">
        <pc:chgData name="Alison Kleffner" userId="0bed3509-e787-48f4-9a13-47afcd2529d5" providerId="ADAL" clId="{6BCA3D97-B095-4A0D-B4D5-BEE60F3D314D}" dt="2022-11-13T19:16:11.570" v="636" actId="47"/>
        <pc:sldMkLst>
          <pc:docMk/>
          <pc:sldMk cId="548389275" sldId="309"/>
        </pc:sldMkLst>
        <pc:spChg chg="mod">
          <ac:chgData name="Alison Kleffner" userId="0bed3509-e787-48f4-9a13-47afcd2529d5" providerId="ADAL" clId="{6BCA3D97-B095-4A0D-B4D5-BEE60F3D314D}" dt="2022-11-13T19:10:11.875" v="558" actId="20577"/>
          <ac:spMkLst>
            <pc:docMk/>
            <pc:sldMk cId="548389275" sldId="309"/>
            <ac:spMk id="2" creationId="{00000000-0000-0000-0000-000000000000}"/>
          </ac:spMkLst>
        </pc:spChg>
        <pc:spChg chg="mod">
          <ac:chgData name="Alison Kleffner" userId="0bed3509-e787-48f4-9a13-47afcd2529d5" providerId="ADAL" clId="{6BCA3D97-B095-4A0D-B4D5-BEE60F3D314D}" dt="2022-11-13T19:10:15.079" v="559" actId="20577"/>
          <ac:spMkLst>
            <pc:docMk/>
            <pc:sldMk cId="548389275" sldId="309"/>
            <ac:spMk id="3" creationId="{00000000-0000-0000-0000-000000000000}"/>
          </ac:spMkLst>
        </pc:spChg>
      </pc:sldChg>
      <pc:sldChg chg="add del">
        <pc:chgData name="Alison Kleffner" userId="0bed3509-e787-48f4-9a13-47afcd2529d5" providerId="ADAL" clId="{6BCA3D97-B095-4A0D-B4D5-BEE60F3D314D}" dt="2022-11-13T19:10:23.088" v="560" actId="47"/>
        <pc:sldMkLst>
          <pc:docMk/>
          <pc:sldMk cId="723181195" sldId="310"/>
        </pc:sldMkLst>
      </pc:sldChg>
      <pc:sldChg chg="modSp add mod modClrScheme chgLayout">
        <pc:chgData name="Alison Kleffner" userId="0bed3509-e787-48f4-9a13-47afcd2529d5" providerId="ADAL" clId="{6BCA3D97-B095-4A0D-B4D5-BEE60F3D314D}" dt="2022-11-13T19:11:35.232" v="577" actId="1076"/>
        <pc:sldMkLst>
          <pc:docMk/>
          <pc:sldMk cId="3551142892" sldId="311"/>
        </pc:sldMkLst>
        <pc:spChg chg="mod ord">
          <ac:chgData name="Alison Kleffner" userId="0bed3509-e787-48f4-9a13-47afcd2529d5" providerId="ADAL" clId="{6BCA3D97-B095-4A0D-B4D5-BEE60F3D314D}" dt="2022-11-13T19:11:35.232" v="577" actId="1076"/>
          <ac:spMkLst>
            <pc:docMk/>
            <pc:sldMk cId="3551142892" sldId="311"/>
            <ac:spMk id="2" creationId="{00000000-0000-0000-0000-000000000000}"/>
          </ac:spMkLst>
        </pc:spChg>
        <pc:spChg chg="mod ord">
          <ac:chgData name="Alison Kleffner" userId="0bed3509-e787-48f4-9a13-47afcd2529d5" providerId="ADAL" clId="{6BCA3D97-B095-4A0D-B4D5-BEE60F3D314D}" dt="2022-11-13T19:11:27.240" v="575" actId="1076"/>
          <ac:spMkLst>
            <pc:docMk/>
            <pc:sldMk cId="3551142892" sldId="311"/>
            <ac:spMk id="3" creationId="{00000000-0000-0000-0000-000000000000}"/>
          </ac:spMkLst>
        </pc:spChg>
        <pc:spChg chg="mod ord">
          <ac:chgData name="Alison Kleffner" userId="0bed3509-e787-48f4-9a13-47afcd2529d5" providerId="ADAL" clId="{6BCA3D97-B095-4A0D-B4D5-BEE60F3D314D}" dt="2022-11-13T19:11:21.146" v="574" actId="1076"/>
          <ac:spMkLst>
            <pc:docMk/>
            <pc:sldMk cId="3551142892" sldId="311"/>
            <ac:spMk id="4" creationId="{00000000-0000-0000-0000-000000000000}"/>
          </ac:spMkLst>
        </pc:spChg>
        <pc:spChg chg="mod ord">
          <ac:chgData name="Alison Kleffner" userId="0bed3509-e787-48f4-9a13-47afcd2529d5" providerId="ADAL" clId="{6BCA3D97-B095-4A0D-B4D5-BEE60F3D314D}" dt="2022-11-13T19:11:13.650" v="573" actId="700"/>
          <ac:spMkLst>
            <pc:docMk/>
            <pc:sldMk cId="3551142892" sldId="311"/>
            <ac:spMk id="5" creationId="{00000000-0000-0000-0000-000000000000}"/>
          </ac:spMkLst>
        </pc:spChg>
        <pc:spChg chg="mod ord">
          <ac:chgData name="Alison Kleffner" userId="0bed3509-e787-48f4-9a13-47afcd2529d5" providerId="ADAL" clId="{6BCA3D97-B095-4A0D-B4D5-BEE60F3D314D}" dt="2022-11-13T19:11:13.650" v="573" actId="700"/>
          <ac:spMkLst>
            <pc:docMk/>
            <pc:sldMk cId="3551142892" sldId="311"/>
            <ac:spMk id="6" creationId="{00000000-0000-0000-0000-000000000000}"/>
          </ac:spMkLst>
        </pc:spChg>
        <pc:picChg chg="mod">
          <ac:chgData name="Alison Kleffner" userId="0bed3509-e787-48f4-9a13-47afcd2529d5" providerId="ADAL" clId="{6BCA3D97-B095-4A0D-B4D5-BEE60F3D314D}" dt="2022-11-13T19:11:31.135" v="576" actId="1076"/>
          <ac:picMkLst>
            <pc:docMk/>
            <pc:sldMk cId="3551142892" sldId="311"/>
            <ac:picMk id="9" creationId="{00000000-0000-0000-0000-000000000000}"/>
          </ac:picMkLst>
        </pc:picChg>
      </pc:sldChg>
      <pc:sldChg chg="modSp add del mod">
        <pc:chgData name="Alison Kleffner" userId="0bed3509-e787-48f4-9a13-47afcd2529d5" providerId="ADAL" clId="{6BCA3D97-B095-4A0D-B4D5-BEE60F3D314D}" dt="2022-11-13T19:10:42.659" v="562" actId="47"/>
        <pc:sldMkLst>
          <pc:docMk/>
          <pc:sldMk cId="3593477172" sldId="313"/>
        </pc:sldMkLst>
        <pc:spChg chg="mod">
          <ac:chgData name="Alison Kleffner" userId="0bed3509-e787-48f4-9a13-47afcd2529d5" providerId="ADAL" clId="{6BCA3D97-B095-4A0D-B4D5-BEE60F3D314D}" dt="2022-11-13T19:05:31.715" v="494" actId="27636"/>
          <ac:spMkLst>
            <pc:docMk/>
            <pc:sldMk cId="3593477172" sldId="313"/>
            <ac:spMk id="17" creationId="{00000000-0000-0000-0000-000000000000}"/>
          </ac:spMkLst>
        </pc:spChg>
      </pc:sldChg>
      <pc:sldChg chg="modSp add mod chgLayout">
        <pc:chgData name="Alison Kleffner" userId="0bed3509-e787-48f4-9a13-47afcd2529d5" providerId="ADAL" clId="{6BCA3D97-B095-4A0D-B4D5-BEE60F3D314D}" dt="2022-11-14T16:58:07.622" v="1525" actId="14100"/>
        <pc:sldMkLst>
          <pc:docMk/>
          <pc:sldMk cId="1906055843" sldId="314"/>
        </pc:sldMkLst>
        <pc:spChg chg="mod ord">
          <ac:chgData name="Alison Kleffner" userId="0bed3509-e787-48f4-9a13-47afcd2529d5" providerId="ADAL" clId="{6BCA3D97-B095-4A0D-B4D5-BEE60F3D314D}" dt="2022-11-14T16:58:04.089" v="1524" actId="14100"/>
          <ac:spMkLst>
            <pc:docMk/>
            <pc:sldMk cId="1906055843" sldId="314"/>
            <ac:spMk id="2" creationId="{00000000-0000-0000-0000-000000000000}"/>
          </ac:spMkLst>
        </pc:spChg>
        <pc:spChg chg="mod ord">
          <ac:chgData name="Alison Kleffner" userId="0bed3509-e787-48f4-9a13-47afcd2529d5" providerId="ADAL" clId="{6BCA3D97-B095-4A0D-B4D5-BEE60F3D314D}" dt="2022-11-13T19:07:46.520" v="542" actId="700"/>
          <ac:spMkLst>
            <pc:docMk/>
            <pc:sldMk cId="1906055843" sldId="314"/>
            <ac:spMk id="3" creationId="{00000000-0000-0000-0000-000000000000}"/>
          </ac:spMkLst>
        </pc:spChg>
        <pc:spChg chg="mod ord">
          <ac:chgData name="Alison Kleffner" userId="0bed3509-e787-48f4-9a13-47afcd2529d5" providerId="ADAL" clId="{6BCA3D97-B095-4A0D-B4D5-BEE60F3D314D}" dt="2022-11-14T16:58:07.622" v="1525" actId="14100"/>
          <ac:spMkLst>
            <pc:docMk/>
            <pc:sldMk cId="1906055843" sldId="314"/>
            <ac:spMk id="4" creationId="{00000000-0000-0000-0000-000000000000}"/>
          </ac:spMkLst>
        </pc:spChg>
      </pc:sldChg>
      <pc:sldChg chg="addSp delSp modSp add mod chgLayout">
        <pc:chgData name="Alison Kleffner" userId="0bed3509-e787-48f4-9a13-47afcd2529d5" providerId="ADAL" clId="{6BCA3D97-B095-4A0D-B4D5-BEE60F3D314D}" dt="2022-11-13T19:52:00.994" v="878" actId="1076"/>
        <pc:sldMkLst>
          <pc:docMk/>
          <pc:sldMk cId="2882076212" sldId="323"/>
        </pc:sldMkLst>
        <pc:spChg chg="mod ord">
          <ac:chgData name="Alison Kleffner" userId="0bed3509-e787-48f4-9a13-47afcd2529d5" providerId="ADAL" clId="{6BCA3D97-B095-4A0D-B4D5-BEE60F3D314D}" dt="2022-11-13T19:47:08.882" v="698" actId="14100"/>
          <ac:spMkLst>
            <pc:docMk/>
            <pc:sldMk cId="2882076212" sldId="323"/>
            <ac:spMk id="2" creationId="{00000000-0000-0000-0000-000000000000}"/>
          </ac:spMkLst>
        </pc:spChg>
        <pc:spChg chg="mod ord">
          <ac:chgData name="Alison Kleffner" userId="0bed3509-e787-48f4-9a13-47afcd2529d5" providerId="ADAL" clId="{6BCA3D97-B095-4A0D-B4D5-BEE60F3D314D}" dt="2022-11-13T19:52:00.994" v="878" actId="1076"/>
          <ac:spMkLst>
            <pc:docMk/>
            <pc:sldMk cId="2882076212" sldId="323"/>
            <ac:spMk id="3" creationId="{00000000-0000-0000-0000-000000000000}"/>
          </ac:spMkLst>
        </pc:spChg>
        <pc:spChg chg="mod ord">
          <ac:chgData name="Alison Kleffner" userId="0bed3509-e787-48f4-9a13-47afcd2529d5" providerId="ADAL" clId="{6BCA3D97-B095-4A0D-B4D5-BEE60F3D314D}" dt="2022-11-13T19:47:53.657" v="710" actId="255"/>
          <ac:spMkLst>
            <pc:docMk/>
            <pc:sldMk cId="2882076212" sldId="323"/>
            <ac:spMk id="4" creationId="{00000000-0000-0000-0000-000000000000}"/>
          </ac:spMkLst>
        </pc:spChg>
        <pc:spChg chg="add del mod">
          <ac:chgData name="Alison Kleffner" userId="0bed3509-e787-48f4-9a13-47afcd2529d5" providerId="ADAL" clId="{6BCA3D97-B095-4A0D-B4D5-BEE60F3D314D}" dt="2022-11-13T19:49:10.248" v="731"/>
          <ac:spMkLst>
            <pc:docMk/>
            <pc:sldMk cId="2882076212" sldId="323"/>
            <ac:spMk id="5" creationId="{617FB1A7-6292-67AC-DB2F-F86C6EE5DAEF}"/>
          </ac:spMkLst>
        </pc:spChg>
      </pc:sldChg>
      <pc:sldChg chg="addSp delSp modSp add mod modAnim chgLayout">
        <pc:chgData name="Alison Kleffner" userId="0bed3509-e787-48f4-9a13-47afcd2529d5" providerId="ADAL" clId="{6BCA3D97-B095-4A0D-B4D5-BEE60F3D314D}" dt="2022-11-13T19:55:40.036" v="963" actId="1076"/>
        <pc:sldMkLst>
          <pc:docMk/>
          <pc:sldMk cId="4002829780" sldId="324"/>
        </pc:sldMkLst>
        <pc:spChg chg="mod ord">
          <ac:chgData name="Alison Kleffner" userId="0bed3509-e787-48f4-9a13-47afcd2529d5" providerId="ADAL" clId="{6BCA3D97-B095-4A0D-B4D5-BEE60F3D314D}" dt="2022-11-13T19:48:29.021" v="721" actId="1076"/>
          <ac:spMkLst>
            <pc:docMk/>
            <pc:sldMk cId="4002829780" sldId="324"/>
            <ac:spMk id="2" creationId="{00000000-0000-0000-0000-000000000000}"/>
          </ac:spMkLst>
        </pc:spChg>
        <pc:spChg chg="mod ord">
          <ac:chgData name="Alison Kleffner" userId="0bed3509-e787-48f4-9a13-47afcd2529d5" providerId="ADAL" clId="{6BCA3D97-B095-4A0D-B4D5-BEE60F3D314D}" dt="2022-11-13T19:55:23.935" v="961" actId="20577"/>
          <ac:spMkLst>
            <pc:docMk/>
            <pc:sldMk cId="4002829780" sldId="324"/>
            <ac:spMk id="3" creationId="{00000000-0000-0000-0000-000000000000}"/>
          </ac:spMkLst>
        </pc:spChg>
        <pc:spChg chg="del mod ord">
          <ac:chgData name="Alison Kleffner" userId="0bed3509-e787-48f4-9a13-47afcd2529d5" providerId="ADAL" clId="{6BCA3D97-B095-4A0D-B4D5-BEE60F3D314D}" dt="2022-11-13T19:48:14.046" v="715" actId="478"/>
          <ac:spMkLst>
            <pc:docMk/>
            <pc:sldMk cId="4002829780" sldId="324"/>
            <ac:spMk id="4" creationId="{00000000-0000-0000-0000-000000000000}"/>
          </ac:spMkLst>
        </pc:spChg>
        <pc:spChg chg="add del mod">
          <ac:chgData name="Alison Kleffner" userId="0bed3509-e787-48f4-9a13-47afcd2529d5" providerId="ADAL" clId="{6BCA3D97-B095-4A0D-B4D5-BEE60F3D314D}" dt="2022-11-13T19:48:23.579" v="718" actId="478"/>
          <ac:spMkLst>
            <pc:docMk/>
            <pc:sldMk cId="4002829780" sldId="324"/>
            <ac:spMk id="6" creationId="{BDCA9A78-78ED-E598-BDFC-A203F6F1E24F}"/>
          </ac:spMkLst>
        </pc:spChg>
        <pc:spChg chg="add mod">
          <ac:chgData name="Alison Kleffner" userId="0bed3509-e787-48f4-9a13-47afcd2529d5" providerId="ADAL" clId="{6BCA3D97-B095-4A0D-B4D5-BEE60F3D314D}" dt="2022-11-13T19:48:26.655" v="719" actId="1076"/>
          <ac:spMkLst>
            <pc:docMk/>
            <pc:sldMk cId="4002829780" sldId="324"/>
            <ac:spMk id="7" creationId="{1AA83CBF-BF78-B5A5-BEFC-79EBB4F5688E}"/>
          </ac:spMkLst>
        </pc:spChg>
        <pc:picChg chg="add mod">
          <ac:chgData name="Alison Kleffner" userId="0bed3509-e787-48f4-9a13-47afcd2529d5" providerId="ADAL" clId="{6BCA3D97-B095-4A0D-B4D5-BEE60F3D314D}" dt="2022-11-13T19:55:40.036" v="963" actId="1076"/>
          <ac:picMkLst>
            <pc:docMk/>
            <pc:sldMk cId="4002829780" sldId="324"/>
            <ac:picMk id="8" creationId="{97674EFC-99E8-8FFC-AD27-0472F49637F0}"/>
          </ac:picMkLst>
        </pc:picChg>
      </pc:sldChg>
      <pc:sldChg chg="addSp delSp modSp add del mod chgLayout">
        <pc:chgData name="Alison Kleffner" userId="0bed3509-e787-48f4-9a13-47afcd2529d5" providerId="ADAL" clId="{6BCA3D97-B095-4A0D-B4D5-BEE60F3D314D}" dt="2022-11-13T19:59:38.933" v="964" actId="47"/>
        <pc:sldMkLst>
          <pc:docMk/>
          <pc:sldMk cId="3095713473" sldId="325"/>
        </pc:sldMkLst>
        <pc:spChg chg="mod ord">
          <ac:chgData name="Alison Kleffner" userId="0bed3509-e787-48f4-9a13-47afcd2529d5" providerId="ADAL" clId="{6BCA3D97-B095-4A0D-B4D5-BEE60F3D314D}" dt="2022-11-13T19:52:26.370" v="882" actId="20577"/>
          <ac:spMkLst>
            <pc:docMk/>
            <pc:sldMk cId="3095713473" sldId="325"/>
            <ac:spMk id="2" creationId="{00000000-0000-0000-0000-000000000000}"/>
          </ac:spMkLst>
        </pc:spChg>
        <pc:spChg chg="mod ord">
          <ac:chgData name="Alison Kleffner" userId="0bed3509-e787-48f4-9a13-47afcd2529d5" providerId="ADAL" clId="{6BCA3D97-B095-4A0D-B4D5-BEE60F3D314D}" dt="2022-11-13T19:53:07.544" v="918" actId="20577"/>
          <ac:spMkLst>
            <pc:docMk/>
            <pc:sldMk cId="3095713473" sldId="325"/>
            <ac:spMk id="3" creationId="{00000000-0000-0000-0000-000000000000}"/>
          </ac:spMkLst>
        </pc:spChg>
        <pc:spChg chg="del mod ord">
          <ac:chgData name="Alison Kleffner" userId="0bed3509-e787-48f4-9a13-47afcd2529d5" providerId="ADAL" clId="{6BCA3D97-B095-4A0D-B4D5-BEE60F3D314D}" dt="2022-11-13T19:48:43.383" v="724" actId="478"/>
          <ac:spMkLst>
            <pc:docMk/>
            <pc:sldMk cId="3095713473" sldId="325"/>
            <ac:spMk id="4" creationId="{00000000-0000-0000-0000-000000000000}"/>
          </ac:spMkLst>
        </pc:spChg>
        <pc:spChg chg="add del mod">
          <ac:chgData name="Alison Kleffner" userId="0bed3509-e787-48f4-9a13-47afcd2529d5" providerId="ADAL" clId="{6BCA3D97-B095-4A0D-B4D5-BEE60F3D314D}" dt="2022-11-13T19:48:49.016" v="727" actId="478"/>
          <ac:spMkLst>
            <pc:docMk/>
            <pc:sldMk cId="3095713473" sldId="325"/>
            <ac:spMk id="6" creationId="{7FAB0344-0B96-500C-29B1-C6862588BB85}"/>
          </ac:spMkLst>
        </pc:spChg>
        <pc:spChg chg="add del mod">
          <ac:chgData name="Alison Kleffner" userId="0bed3509-e787-48f4-9a13-47afcd2529d5" providerId="ADAL" clId="{6BCA3D97-B095-4A0D-B4D5-BEE60F3D314D}" dt="2022-11-13T19:48:47.102" v="726" actId="478"/>
          <ac:spMkLst>
            <pc:docMk/>
            <pc:sldMk cId="3095713473" sldId="325"/>
            <ac:spMk id="7" creationId="{BA48B26C-9224-40BC-5266-E6B512008ABB}"/>
          </ac:spMkLst>
        </pc:spChg>
        <pc:spChg chg="add mod">
          <ac:chgData name="Alison Kleffner" userId="0bed3509-e787-48f4-9a13-47afcd2529d5" providerId="ADAL" clId="{6BCA3D97-B095-4A0D-B4D5-BEE60F3D314D}" dt="2022-11-13T19:48:52.823" v="729" actId="1076"/>
          <ac:spMkLst>
            <pc:docMk/>
            <pc:sldMk cId="3095713473" sldId="325"/>
            <ac:spMk id="8" creationId="{C5B0F47F-5B41-D1F1-9005-8E074F3764CE}"/>
          </ac:spMkLst>
        </pc:spChg>
        <pc:picChg chg="mod">
          <ac:chgData name="Alison Kleffner" userId="0bed3509-e787-48f4-9a13-47afcd2529d5" providerId="ADAL" clId="{6BCA3D97-B095-4A0D-B4D5-BEE60F3D314D}" dt="2022-11-13T19:09:51.097" v="552" actId="1076"/>
          <ac:picMkLst>
            <pc:docMk/>
            <pc:sldMk cId="3095713473" sldId="325"/>
            <ac:picMk id="4098" creationId="{00000000-0000-0000-0000-000000000000}"/>
          </ac:picMkLst>
        </pc:picChg>
      </pc:sldChg>
      <pc:sldChg chg="modSp add mod ord chgLayout">
        <pc:chgData name="Alison Kleffner" userId="0bed3509-e787-48f4-9a13-47afcd2529d5" providerId="ADAL" clId="{6BCA3D97-B095-4A0D-B4D5-BEE60F3D314D}" dt="2022-11-25T20:45:38.936" v="1804"/>
        <pc:sldMkLst>
          <pc:docMk/>
          <pc:sldMk cId="2724735028" sldId="326"/>
        </pc:sldMkLst>
        <pc:spChg chg="mod ord">
          <ac:chgData name="Alison Kleffner" userId="0bed3509-e787-48f4-9a13-47afcd2529d5" providerId="ADAL" clId="{6BCA3D97-B095-4A0D-B4D5-BEE60F3D314D}" dt="2022-11-13T19:07:09.678" v="531" actId="14100"/>
          <ac:spMkLst>
            <pc:docMk/>
            <pc:sldMk cId="2724735028" sldId="326"/>
            <ac:spMk id="2" creationId="{00000000-0000-0000-0000-000000000000}"/>
          </ac:spMkLst>
        </pc:spChg>
        <pc:spChg chg="mod ord">
          <ac:chgData name="Alison Kleffner" userId="0bed3509-e787-48f4-9a13-47afcd2529d5" providerId="ADAL" clId="{6BCA3D97-B095-4A0D-B4D5-BEE60F3D314D}" dt="2022-11-13T19:46:22.987" v="693" actId="20577"/>
          <ac:spMkLst>
            <pc:docMk/>
            <pc:sldMk cId="2724735028" sldId="326"/>
            <ac:spMk id="3" creationId="{00000000-0000-0000-0000-000000000000}"/>
          </ac:spMkLst>
        </pc:spChg>
        <pc:spChg chg="mod ord">
          <ac:chgData name="Alison Kleffner" userId="0bed3509-e787-48f4-9a13-47afcd2529d5" providerId="ADAL" clId="{6BCA3D97-B095-4A0D-B4D5-BEE60F3D314D}" dt="2022-11-13T19:06:54.953" v="528" actId="255"/>
          <ac:spMkLst>
            <pc:docMk/>
            <pc:sldMk cId="2724735028" sldId="326"/>
            <ac:spMk id="4" creationId="{00000000-0000-0000-0000-000000000000}"/>
          </ac:spMkLst>
        </pc:spChg>
      </pc:sldChg>
      <pc:sldChg chg="modSp add del mod chgLayout">
        <pc:chgData name="Alison Kleffner" userId="0bed3509-e787-48f4-9a13-47afcd2529d5" providerId="ADAL" clId="{6BCA3D97-B095-4A0D-B4D5-BEE60F3D314D}" dt="2022-11-13T19:08:12.384" v="545" actId="47"/>
        <pc:sldMkLst>
          <pc:docMk/>
          <pc:sldMk cId="2669978228" sldId="327"/>
        </pc:sldMkLst>
        <pc:spChg chg="mod ord">
          <ac:chgData name="Alison Kleffner" userId="0bed3509-e787-48f4-9a13-47afcd2529d5" providerId="ADAL" clId="{6BCA3D97-B095-4A0D-B4D5-BEE60F3D314D}" dt="2022-11-13T19:08:08.707" v="543" actId="700"/>
          <ac:spMkLst>
            <pc:docMk/>
            <pc:sldMk cId="2669978228" sldId="327"/>
            <ac:spMk id="2" creationId="{00000000-0000-0000-0000-000000000000}"/>
          </ac:spMkLst>
        </pc:spChg>
        <pc:spChg chg="mod ord">
          <ac:chgData name="Alison Kleffner" userId="0bed3509-e787-48f4-9a13-47afcd2529d5" providerId="ADAL" clId="{6BCA3D97-B095-4A0D-B4D5-BEE60F3D314D}" dt="2022-11-13T19:08:08.742" v="544" actId="27636"/>
          <ac:spMkLst>
            <pc:docMk/>
            <pc:sldMk cId="2669978228" sldId="327"/>
            <ac:spMk id="3" creationId="{00000000-0000-0000-0000-000000000000}"/>
          </ac:spMkLst>
        </pc:spChg>
        <pc:spChg chg="mod ord">
          <ac:chgData name="Alison Kleffner" userId="0bed3509-e787-48f4-9a13-47afcd2529d5" providerId="ADAL" clId="{6BCA3D97-B095-4A0D-B4D5-BEE60F3D314D}" dt="2022-11-13T19:08:08.707" v="543" actId="700"/>
          <ac:spMkLst>
            <pc:docMk/>
            <pc:sldMk cId="2669978228" sldId="327"/>
            <ac:spMk id="4" creationId="{00000000-0000-0000-0000-000000000000}"/>
          </ac:spMkLst>
        </pc:spChg>
      </pc:sldChg>
      <pc:sldChg chg="addSp delSp modSp add mod chgLayout">
        <pc:chgData name="Alison Kleffner" userId="0bed3509-e787-48f4-9a13-47afcd2529d5" providerId="ADAL" clId="{6BCA3D97-B095-4A0D-B4D5-BEE60F3D314D}" dt="2022-11-14T17:01:19.197" v="1632" actId="113"/>
        <pc:sldMkLst>
          <pc:docMk/>
          <pc:sldMk cId="222055743" sldId="328"/>
        </pc:sldMkLst>
        <pc:spChg chg="mod ord">
          <ac:chgData name="Alison Kleffner" userId="0bed3509-e787-48f4-9a13-47afcd2529d5" providerId="ADAL" clId="{6BCA3D97-B095-4A0D-B4D5-BEE60F3D314D}" dt="2022-11-13T20:00:01.130" v="970" actId="27636"/>
          <ac:spMkLst>
            <pc:docMk/>
            <pc:sldMk cId="222055743" sldId="328"/>
            <ac:spMk id="2" creationId="{00000000-0000-0000-0000-000000000000}"/>
          </ac:spMkLst>
        </pc:spChg>
        <pc:spChg chg="mod ord">
          <ac:chgData name="Alison Kleffner" userId="0bed3509-e787-48f4-9a13-47afcd2529d5" providerId="ADAL" clId="{6BCA3D97-B095-4A0D-B4D5-BEE60F3D314D}" dt="2022-11-13T20:00:10.945" v="973" actId="14100"/>
          <ac:spMkLst>
            <pc:docMk/>
            <pc:sldMk cId="222055743" sldId="328"/>
            <ac:spMk id="3" creationId="{00000000-0000-0000-0000-000000000000}"/>
          </ac:spMkLst>
        </pc:spChg>
        <pc:spChg chg="del mod ord">
          <ac:chgData name="Alison Kleffner" userId="0bed3509-e787-48f4-9a13-47afcd2529d5" providerId="ADAL" clId="{6BCA3D97-B095-4A0D-B4D5-BEE60F3D314D}" dt="2022-11-13T19:59:54.382" v="965" actId="478"/>
          <ac:spMkLst>
            <pc:docMk/>
            <pc:sldMk cId="222055743" sldId="328"/>
            <ac:spMk id="4" creationId="{00000000-0000-0000-0000-000000000000}"/>
          </ac:spMkLst>
        </pc:spChg>
        <pc:spChg chg="add mod">
          <ac:chgData name="Alison Kleffner" userId="0bed3509-e787-48f4-9a13-47afcd2529d5" providerId="ADAL" clId="{6BCA3D97-B095-4A0D-B4D5-BEE60F3D314D}" dt="2022-11-14T17:01:19.197" v="1632" actId="113"/>
          <ac:spMkLst>
            <pc:docMk/>
            <pc:sldMk cId="222055743" sldId="328"/>
            <ac:spMk id="4" creationId="{7583A2A0-8222-237F-7AA3-52BE9E6F2655}"/>
          </ac:spMkLst>
        </pc:spChg>
        <pc:spChg chg="add del mod">
          <ac:chgData name="Alison Kleffner" userId="0bed3509-e787-48f4-9a13-47afcd2529d5" providerId="ADAL" clId="{6BCA3D97-B095-4A0D-B4D5-BEE60F3D314D}" dt="2022-11-13T20:00:03.128" v="971" actId="478"/>
          <ac:spMkLst>
            <pc:docMk/>
            <pc:sldMk cId="222055743" sldId="328"/>
            <ac:spMk id="8" creationId="{BD244058-7F54-E80C-40B7-DBC8507B279F}"/>
          </ac:spMkLst>
        </pc:spChg>
        <pc:spChg chg="add mod">
          <ac:chgData name="Alison Kleffner" userId="0bed3509-e787-48f4-9a13-47afcd2529d5" providerId="ADAL" clId="{6BCA3D97-B095-4A0D-B4D5-BEE60F3D314D}" dt="2022-11-13T20:00:03.959" v="972"/>
          <ac:spMkLst>
            <pc:docMk/>
            <pc:sldMk cId="222055743" sldId="328"/>
            <ac:spMk id="9" creationId="{D258D4DB-3825-44CB-7C59-824EA8764E7C}"/>
          </ac:spMkLst>
        </pc:spChg>
        <pc:spChg chg="add mod">
          <ac:chgData name="Alison Kleffner" userId="0bed3509-e787-48f4-9a13-47afcd2529d5" providerId="ADAL" clId="{6BCA3D97-B095-4A0D-B4D5-BEE60F3D314D}" dt="2022-11-13T20:02:20.180" v="1031" actId="122"/>
          <ac:spMkLst>
            <pc:docMk/>
            <pc:sldMk cId="222055743" sldId="328"/>
            <ac:spMk id="10" creationId="{0363ECAB-65D8-820B-CB6C-A7B0E6A4B735}"/>
          </ac:spMkLst>
        </pc:spChg>
        <pc:spChg chg="add del mod">
          <ac:chgData name="Alison Kleffner" userId="0bed3509-e787-48f4-9a13-47afcd2529d5" providerId="ADAL" clId="{6BCA3D97-B095-4A0D-B4D5-BEE60F3D314D}" dt="2022-11-13T20:01:42.454" v="1011"/>
          <ac:spMkLst>
            <pc:docMk/>
            <pc:sldMk cId="222055743" sldId="328"/>
            <ac:spMk id="11" creationId="{005BB1FE-71D2-FE4A-E69C-2EC14663001C}"/>
          </ac:spMkLst>
        </pc:spChg>
        <pc:spChg chg="add mod">
          <ac:chgData name="Alison Kleffner" userId="0bed3509-e787-48f4-9a13-47afcd2529d5" providerId="ADAL" clId="{6BCA3D97-B095-4A0D-B4D5-BEE60F3D314D}" dt="2022-11-13T20:02:14.793" v="1029" actId="122"/>
          <ac:spMkLst>
            <pc:docMk/>
            <pc:sldMk cId="222055743" sldId="328"/>
            <ac:spMk id="12" creationId="{EE41BEC7-636B-2E7E-CD0C-8B011C3E8B89}"/>
          </ac:spMkLst>
        </pc:spChg>
        <pc:picChg chg="mod modCrop">
          <ac:chgData name="Alison Kleffner" userId="0bed3509-e787-48f4-9a13-47afcd2529d5" providerId="ADAL" clId="{6BCA3D97-B095-4A0D-B4D5-BEE60F3D314D}" dt="2022-11-14T17:00:26.616" v="1537" actId="1076"/>
          <ac:picMkLst>
            <pc:docMk/>
            <pc:sldMk cId="222055743" sldId="328"/>
            <ac:picMk id="5" creationId="{00000000-0000-0000-0000-000000000000}"/>
          </ac:picMkLst>
        </pc:picChg>
        <pc:picChg chg="mod">
          <ac:chgData name="Alison Kleffner" userId="0bed3509-e787-48f4-9a13-47afcd2529d5" providerId="ADAL" clId="{6BCA3D97-B095-4A0D-B4D5-BEE60F3D314D}" dt="2022-11-14T17:00:28.387" v="1538" actId="1076"/>
          <ac:picMkLst>
            <pc:docMk/>
            <pc:sldMk cId="222055743" sldId="328"/>
            <ac:picMk id="6" creationId="{00000000-0000-0000-0000-000000000000}"/>
          </ac:picMkLst>
        </pc:picChg>
      </pc:sldChg>
      <pc:sldChg chg="modSp add del mod modClrScheme chgLayout">
        <pc:chgData name="Alison Kleffner" userId="0bed3509-e787-48f4-9a13-47afcd2529d5" providerId="ADAL" clId="{6BCA3D97-B095-4A0D-B4D5-BEE60F3D314D}" dt="2022-11-25T20:47:08.829" v="1824" actId="1076"/>
        <pc:sldMkLst>
          <pc:docMk/>
          <pc:sldMk cId="3190472167" sldId="329"/>
        </pc:sldMkLst>
        <pc:spChg chg="mod ord">
          <ac:chgData name="Alison Kleffner" userId="0bed3509-e787-48f4-9a13-47afcd2529d5" providerId="ADAL" clId="{6BCA3D97-B095-4A0D-B4D5-BEE60F3D314D}" dt="2022-11-25T20:47:08.829" v="1824" actId="1076"/>
          <ac:spMkLst>
            <pc:docMk/>
            <pc:sldMk cId="3190472167" sldId="329"/>
            <ac:spMk id="2" creationId="{00000000-0000-0000-0000-000000000000}"/>
          </ac:spMkLst>
        </pc:spChg>
      </pc:sldChg>
      <pc:sldChg chg="modSp add mod">
        <pc:chgData name="Alison Kleffner" userId="0bed3509-e787-48f4-9a13-47afcd2529d5" providerId="ADAL" clId="{6BCA3D97-B095-4A0D-B4D5-BEE60F3D314D}" dt="2022-11-13T18:59:37.542" v="458" actId="1076"/>
        <pc:sldMkLst>
          <pc:docMk/>
          <pc:sldMk cId="495075456" sldId="335"/>
        </pc:sldMkLst>
        <pc:picChg chg="mod">
          <ac:chgData name="Alison Kleffner" userId="0bed3509-e787-48f4-9a13-47afcd2529d5" providerId="ADAL" clId="{6BCA3D97-B095-4A0D-B4D5-BEE60F3D314D}" dt="2022-11-13T18:59:37.542" v="458" actId="1076"/>
          <ac:picMkLst>
            <pc:docMk/>
            <pc:sldMk cId="495075456" sldId="335"/>
            <ac:picMk id="5" creationId="{F2CDEFCA-C078-5E42-8A4B-66C75146838B}"/>
          </ac:picMkLst>
        </pc:picChg>
      </pc:sldChg>
      <pc:sldChg chg="addSp delSp add del setBg delDesignElem">
        <pc:chgData name="Alison Kleffner" userId="0bed3509-e787-48f4-9a13-47afcd2529d5" providerId="ADAL" clId="{6BCA3D97-B095-4A0D-B4D5-BEE60F3D314D}" dt="2022-11-13T19:06:04.023" v="499"/>
        <pc:sldMkLst>
          <pc:docMk/>
          <pc:sldMk cId="1250269041" sldId="336"/>
        </pc:sldMkLst>
        <pc:spChg chg="add del">
          <ac:chgData name="Alison Kleffner" userId="0bed3509-e787-48f4-9a13-47afcd2529d5" providerId="ADAL" clId="{6BCA3D97-B095-4A0D-B4D5-BEE60F3D314D}" dt="2022-11-13T19:06:04.023" v="499"/>
          <ac:spMkLst>
            <pc:docMk/>
            <pc:sldMk cId="1250269041" sldId="336"/>
            <ac:spMk id="8" creationId="{3558DB37-9FEE-48A2-8578-ED0401573943}"/>
          </ac:spMkLst>
        </pc:spChg>
        <pc:spChg chg="add del">
          <ac:chgData name="Alison Kleffner" userId="0bed3509-e787-48f4-9a13-47afcd2529d5" providerId="ADAL" clId="{6BCA3D97-B095-4A0D-B4D5-BEE60F3D314D}" dt="2022-11-13T19:06:04.023" v="499"/>
          <ac:spMkLst>
            <pc:docMk/>
            <pc:sldMk cId="1250269041" sldId="336"/>
            <ac:spMk id="10" creationId="{5F7FCCA6-00E2-4F74-A105-0D769872F243}"/>
          </ac:spMkLst>
        </pc:spChg>
        <pc:spChg chg="add del">
          <ac:chgData name="Alison Kleffner" userId="0bed3509-e787-48f4-9a13-47afcd2529d5" providerId="ADAL" clId="{6BCA3D97-B095-4A0D-B4D5-BEE60F3D314D}" dt="2022-11-13T19:06:04.023" v="499"/>
          <ac:spMkLst>
            <pc:docMk/>
            <pc:sldMk cId="1250269041" sldId="336"/>
            <ac:spMk id="12" creationId="{5E1ED12F-9F06-4B37-87B7-F98F52937F86}"/>
          </ac:spMkLst>
        </pc:spChg>
      </pc:sldChg>
      <pc:sldChg chg="delSp modSp mod ord">
        <pc:chgData name="Alison Kleffner" userId="0bed3509-e787-48f4-9a13-47afcd2529d5" providerId="ADAL" clId="{6BCA3D97-B095-4A0D-B4D5-BEE60F3D314D}" dt="2022-11-25T20:45:38.936" v="1804"/>
        <pc:sldMkLst>
          <pc:docMk/>
          <pc:sldMk cId="3161323200" sldId="336"/>
        </pc:sldMkLst>
        <pc:spChg chg="mod">
          <ac:chgData name="Alison Kleffner" userId="0bed3509-e787-48f4-9a13-47afcd2529d5" providerId="ADAL" clId="{6BCA3D97-B095-4A0D-B4D5-BEE60F3D314D}" dt="2022-11-13T20:09:09.481" v="1399" actId="20577"/>
          <ac:spMkLst>
            <pc:docMk/>
            <pc:sldMk cId="3161323200" sldId="336"/>
            <ac:spMk id="2" creationId="{4DC9CBA9-226B-4D33-C9F3-024FF1F3F4D2}"/>
          </ac:spMkLst>
        </pc:spChg>
        <pc:spChg chg="del">
          <ac:chgData name="Alison Kleffner" userId="0bed3509-e787-48f4-9a13-47afcd2529d5" providerId="ADAL" clId="{6BCA3D97-B095-4A0D-B4D5-BEE60F3D314D}" dt="2022-11-13T19:06:25.990" v="520" actId="478"/>
          <ac:spMkLst>
            <pc:docMk/>
            <pc:sldMk cId="3161323200" sldId="336"/>
            <ac:spMk id="3" creationId="{1CA04E0A-EB2C-4F3E-EBBD-45C7E567D2A0}"/>
          </ac:spMkLst>
        </pc:spChg>
      </pc:sldChg>
      <pc:sldChg chg="modSp new del mod">
        <pc:chgData name="Alison Kleffner" userId="0bed3509-e787-48f4-9a13-47afcd2529d5" providerId="ADAL" clId="{6BCA3D97-B095-4A0D-B4D5-BEE60F3D314D}" dt="2022-11-13T20:08:00.578" v="1315" actId="47"/>
        <pc:sldMkLst>
          <pc:docMk/>
          <pc:sldMk cId="2525905265" sldId="337"/>
        </pc:sldMkLst>
        <pc:spChg chg="mod">
          <ac:chgData name="Alison Kleffner" userId="0bed3509-e787-48f4-9a13-47afcd2529d5" providerId="ADAL" clId="{6BCA3D97-B095-4A0D-B4D5-BEE60F3D314D}" dt="2022-11-13T19:10:49.560" v="571" actId="20577"/>
          <ac:spMkLst>
            <pc:docMk/>
            <pc:sldMk cId="2525905265" sldId="337"/>
            <ac:spMk id="2" creationId="{A5ECBB4C-063E-216D-2CBD-0E596D440842}"/>
          </ac:spMkLst>
        </pc:spChg>
      </pc:sldChg>
      <pc:sldChg chg="addSp delSp modSp new mod modClrScheme chgLayout">
        <pc:chgData name="Alison Kleffner" userId="0bed3509-e787-48f4-9a13-47afcd2529d5" providerId="ADAL" clId="{6BCA3D97-B095-4A0D-B4D5-BEE60F3D314D}" dt="2022-11-14T17:02:42.991" v="1633" actId="2711"/>
        <pc:sldMkLst>
          <pc:docMk/>
          <pc:sldMk cId="1794468377" sldId="338"/>
        </pc:sldMkLst>
        <pc:spChg chg="del mod ord">
          <ac:chgData name="Alison Kleffner" userId="0bed3509-e787-48f4-9a13-47afcd2529d5" providerId="ADAL" clId="{6BCA3D97-B095-4A0D-B4D5-BEE60F3D314D}" dt="2022-11-13T19:11:47.090" v="579" actId="700"/>
          <ac:spMkLst>
            <pc:docMk/>
            <pc:sldMk cId="1794468377" sldId="338"/>
            <ac:spMk id="2" creationId="{C0DDC113-8728-0CCB-4FF2-4BFCB66666BE}"/>
          </ac:spMkLst>
        </pc:spChg>
        <pc:spChg chg="del mod ord">
          <ac:chgData name="Alison Kleffner" userId="0bed3509-e787-48f4-9a13-47afcd2529d5" providerId="ADAL" clId="{6BCA3D97-B095-4A0D-B4D5-BEE60F3D314D}" dt="2022-11-13T19:11:47.090" v="579" actId="700"/>
          <ac:spMkLst>
            <pc:docMk/>
            <pc:sldMk cId="1794468377" sldId="338"/>
            <ac:spMk id="3" creationId="{54F2E9CE-2B96-D386-D6E2-C9C18F4BFD48}"/>
          </ac:spMkLst>
        </pc:spChg>
        <pc:spChg chg="del mod ord">
          <ac:chgData name="Alison Kleffner" userId="0bed3509-e787-48f4-9a13-47afcd2529d5" providerId="ADAL" clId="{6BCA3D97-B095-4A0D-B4D5-BEE60F3D314D}" dt="2022-11-13T19:11:47.090" v="579" actId="700"/>
          <ac:spMkLst>
            <pc:docMk/>
            <pc:sldMk cId="1794468377" sldId="338"/>
            <ac:spMk id="4" creationId="{A63482C1-2239-B2A5-DFF8-979F1D604D9C}"/>
          </ac:spMkLst>
        </pc:spChg>
        <pc:spChg chg="del">
          <ac:chgData name="Alison Kleffner" userId="0bed3509-e787-48f4-9a13-47afcd2529d5" providerId="ADAL" clId="{6BCA3D97-B095-4A0D-B4D5-BEE60F3D314D}" dt="2022-11-13T19:11:47.090" v="579" actId="700"/>
          <ac:spMkLst>
            <pc:docMk/>
            <pc:sldMk cId="1794468377" sldId="338"/>
            <ac:spMk id="5" creationId="{A7E6C44A-512A-0226-C6BD-AC4BBF00B782}"/>
          </ac:spMkLst>
        </pc:spChg>
        <pc:spChg chg="del">
          <ac:chgData name="Alison Kleffner" userId="0bed3509-e787-48f4-9a13-47afcd2529d5" providerId="ADAL" clId="{6BCA3D97-B095-4A0D-B4D5-BEE60F3D314D}" dt="2022-11-13T19:11:47.090" v="579" actId="700"/>
          <ac:spMkLst>
            <pc:docMk/>
            <pc:sldMk cId="1794468377" sldId="338"/>
            <ac:spMk id="6" creationId="{DD009C75-8C15-561B-7039-C5C09CF17FEE}"/>
          </ac:spMkLst>
        </pc:spChg>
        <pc:spChg chg="add mod ord">
          <ac:chgData name="Alison Kleffner" userId="0bed3509-e787-48f4-9a13-47afcd2529d5" providerId="ADAL" clId="{6BCA3D97-B095-4A0D-B4D5-BEE60F3D314D}" dt="2022-11-13T20:06:10.525" v="1289" actId="113"/>
          <ac:spMkLst>
            <pc:docMk/>
            <pc:sldMk cId="1794468377" sldId="338"/>
            <ac:spMk id="7" creationId="{6F06779B-BC58-00A8-D069-32581FDEF3A3}"/>
          </ac:spMkLst>
        </pc:spChg>
        <pc:spChg chg="add mod ord">
          <ac:chgData name="Alison Kleffner" userId="0bed3509-e787-48f4-9a13-47afcd2529d5" providerId="ADAL" clId="{6BCA3D97-B095-4A0D-B4D5-BEE60F3D314D}" dt="2022-11-14T17:02:42.991" v="1633" actId="2711"/>
          <ac:spMkLst>
            <pc:docMk/>
            <pc:sldMk cId="1794468377" sldId="338"/>
            <ac:spMk id="8" creationId="{68C431A3-7F99-72C1-C5DF-80559454520F}"/>
          </ac:spMkLst>
        </pc:spChg>
        <pc:spChg chg="add mod ord">
          <ac:chgData name="Alison Kleffner" userId="0bed3509-e787-48f4-9a13-47afcd2529d5" providerId="ADAL" clId="{6BCA3D97-B095-4A0D-B4D5-BEE60F3D314D}" dt="2022-11-13T20:06:18.081" v="1291" actId="255"/>
          <ac:spMkLst>
            <pc:docMk/>
            <pc:sldMk cId="1794468377" sldId="338"/>
            <ac:spMk id="9" creationId="{FA2C8FD4-4CAE-7AA3-FB19-F89472568226}"/>
          </ac:spMkLst>
        </pc:spChg>
      </pc:sldChg>
      <pc:sldChg chg="delSp modSp add mod modClrScheme chgLayout">
        <pc:chgData name="Alison Kleffner" userId="0bed3509-e787-48f4-9a13-47afcd2529d5" providerId="ADAL" clId="{6BCA3D97-B095-4A0D-B4D5-BEE60F3D314D}" dt="2022-11-25T20:49:35.704" v="1864" actId="20577"/>
        <pc:sldMkLst>
          <pc:docMk/>
          <pc:sldMk cId="2813814558" sldId="367"/>
        </pc:sldMkLst>
        <pc:spChg chg="mod ord">
          <ac:chgData name="Alison Kleffner" userId="0bed3509-e787-48f4-9a13-47afcd2529d5" providerId="ADAL" clId="{6BCA3D97-B095-4A0D-B4D5-BEE60F3D314D}" dt="2022-11-13T20:08:01.983" v="1316" actId="1076"/>
          <ac:spMkLst>
            <pc:docMk/>
            <pc:sldMk cId="2813814558" sldId="367"/>
            <ac:spMk id="2" creationId="{9825A521-083A-E449-9136-DEAC8D57F9F1}"/>
          </ac:spMkLst>
        </pc:spChg>
        <pc:spChg chg="mod ord">
          <ac:chgData name="Alison Kleffner" userId="0bed3509-e787-48f4-9a13-47afcd2529d5" providerId="ADAL" clId="{6BCA3D97-B095-4A0D-B4D5-BEE60F3D314D}" dt="2022-11-25T20:49:35.704" v="1864" actId="20577"/>
          <ac:spMkLst>
            <pc:docMk/>
            <pc:sldMk cId="2813814558" sldId="367"/>
            <ac:spMk id="3" creationId="{998A497D-301A-F84D-AFDC-C6147E0B3B45}"/>
          </ac:spMkLst>
        </pc:spChg>
        <pc:spChg chg="del mod ord">
          <ac:chgData name="Alison Kleffner" userId="0bed3509-e787-48f4-9a13-47afcd2529d5" providerId="ADAL" clId="{6BCA3D97-B095-4A0D-B4D5-BEE60F3D314D}" dt="2022-11-13T20:07:40.327" v="1308" actId="478"/>
          <ac:spMkLst>
            <pc:docMk/>
            <pc:sldMk cId="2813814558" sldId="367"/>
            <ac:spMk id="4" creationId="{6ED8757A-0EFB-FA42-9F94-5B5C90E5F5BF}"/>
          </ac:spMkLst>
        </pc:spChg>
        <pc:picChg chg="mod">
          <ac:chgData name="Alison Kleffner" userId="0bed3509-e787-48f4-9a13-47afcd2529d5" providerId="ADAL" clId="{6BCA3D97-B095-4A0D-B4D5-BEE60F3D314D}" dt="2022-11-13T20:07:54.515" v="1313" actId="1076"/>
          <ac:picMkLst>
            <pc:docMk/>
            <pc:sldMk cId="2813814558" sldId="367"/>
            <ac:picMk id="6" creationId="{937CDC20-3D05-8D4C-AD14-91EAC1B623BB}"/>
          </ac:picMkLst>
        </pc:picChg>
      </pc:sldChg>
      <pc:sldChg chg="delSp modSp mod">
        <pc:chgData name="Alison Kleffner" userId="0bed3509-e787-48f4-9a13-47afcd2529d5" providerId="ADAL" clId="{6BCA3D97-B095-4A0D-B4D5-BEE60F3D314D}" dt="2022-11-14T16:55:48.893" v="1518" actId="478"/>
        <pc:sldMkLst>
          <pc:docMk/>
          <pc:sldMk cId="1525164173" sldId="368"/>
        </pc:sldMkLst>
        <pc:spChg chg="mod">
          <ac:chgData name="Alison Kleffner" userId="0bed3509-e787-48f4-9a13-47afcd2529d5" providerId="ADAL" clId="{6BCA3D97-B095-4A0D-B4D5-BEE60F3D314D}" dt="2022-11-13T20:09:30.743" v="1425" actId="20577"/>
          <ac:spMkLst>
            <pc:docMk/>
            <pc:sldMk cId="1525164173" sldId="368"/>
            <ac:spMk id="2" creationId="{4DC9CBA9-226B-4D33-C9F3-024FF1F3F4D2}"/>
          </ac:spMkLst>
        </pc:spChg>
        <pc:spChg chg="del">
          <ac:chgData name="Alison Kleffner" userId="0bed3509-e787-48f4-9a13-47afcd2529d5" providerId="ADAL" clId="{6BCA3D97-B095-4A0D-B4D5-BEE60F3D314D}" dt="2022-11-14T16:55:48.893" v="1518" actId="478"/>
          <ac:spMkLst>
            <pc:docMk/>
            <pc:sldMk cId="1525164173" sldId="368"/>
            <ac:spMk id="3" creationId="{1CA04E0A-EB2C-4F3E-EBBD-45C7E567D2A0}"/>
          </ac:spMkLst>
        </pc:spChg>
      </pc:sldChg>
      <pc:sldChg chg="add">
        <pc:chgData name="Alison Kleffner" userId="0bed3509-e787-48f4-9a13-47afcd2529d5" providerId="ADAL" clId="{6BCA3D97-B095-4A0D-B4D5-BEE60F3D314D}" dt="2022-11-25T20:39:12.548" v="1660"/>
        <pc:sldMkLst>
          <pc:docMk/>
          <pc:sldMk cId="835985090" sldId="369"/>
        </pc:sldMkLst>
      </pc:sldChg>
      <pc:sldChg chg="delSp modSp add mod setBg delDesignElem">
        <pc:chgData name="Alison Kleffner" userId="0bed3509-e787-48f4-9a13-47afcd2529d5" providerId="ADAL" clId="{6BCA3D97-B095-4A0D-B4D5-BEE60F3D314D}" dt="2022-11-25T20:45:08.378" v="1802" actId="20577"/>
        <pc:sldMkLst>
          <pc:docMk/>
          <pc:sldMk cId="3438414385" sldId="370"/>
        </pc:sldMkLst>
        <pc:spChg chg="mod">
          <ac:chgData name="Alison Kleffner" userId="0bed3509-e787-48f4-9a13-47afcd2529d5" providerId="ADAL" clId="{6BCA3D97-B095-4A0D-B4D5-BEE60F3D314D}" dt="2022-11-25T20:39:22.592" v="1661" actId="1076"/>
          <ac:spMkLst>
            <pc:docMk/>
            <pc:sldMk cId="3438414385" sldId="370"/>
            <ac:spMk id="2" creationId="{00000000-0000-0000-0000-000000000000}"/>
          </ac:spMkLst>
        </pc:spChg>
        <pc:spChg chg="del">
          <ac:chgData name="Alison Kleffner" userId="0bed3509-e787-48f4-9a13-47afcd2529d5" providerId="ADAL" clId="{6BCA3D97-B095-4A0D-B4D5-BEE60F3D314D}" dt="2022-11-25T20:39:12.548" v="1660"/>
          <ac:spMkLst>
            <pc:docMk/>
            <pc:sldMk cId="3438414385" sldId="370"/>
            <ac:spMk id="8" creationId="{E009DD9B-5EE2-4C0D-8B2B-351C8C102205}"/>
          </ac:spMkLst>
        </pc:spChg>
        <pc:spChg chg="del">
          <ac:chgData name="Alison Kleffner" userId="0bed3509-e787-48f4-9a13-47afcd2529d5" providerId="ADAL" clId="{6BCA3D97-B095-4A0D-B4D5-BEE60F3D314D}" dt="2022-11-25T20:39:12.548" v="1660"/>
          <ac:spMkLst>
            <pc:docMk/>
            <pc:sldMk cId="3438414385" sldId="370"/>
            <ac:spMk id="10" creationId="{E720DB99-7745-4E75-9D96-AAB6D55C531E}"/>
          </ac:spMkLst>
        </pc:spChg>
        <pc:spChg chg="mod">
          <ac:chgData name="Alison Kleffner" userId="0bed3509-e787-48f4-9a13-47afcd2529d5" providerId="ADAL" clId="{6BCA3D97-B095-4A0D-B4D5-BEE60F3D314D}" dt="2022-11-25T20:45:08.378" v="1802" actId="20577"/>
          <ac:spMkLst>
            <pc:docMk/>
            <pc:sldMk cId="3438414385" sldId="370"/>
            <ac:spMk id="11" creationId="{00000000-0000-0000-0000-000000000000}"/>
          </ac:spMkLst>
        </pc:spChg>
        <pc:spChg chg="del">
          <ac:chgData name="Alison Kleffner" userId="0bed3509-e787-48f4-9a13-47afcd2529d5" providerId="ADAL" clId="{6BCA3D97-B095-4A0D-B4D5-BEE60F3D314D}" dt="2022-11-25T20:39:12.548" v="1660"/>
          <ac:spMkLst>
            <pc:docMk/>
            <pc:sldMk cId="3438414385" sldId="370"/>
            <ac:spMk id="12" creationId="{D68803C4-E159-4360-B7BB-74205C8F782D}"/>
          </ac:spMkLst>
        </pc:spChg>
        <pc:spChg chg="del">
          <ac:chgData name="Alison Kleffner" userId="0bed3509-e787-48f4-9a13-47afcd2529d5" providerId="ADAL" clId="{6BCA3D97-B095-4A0D-B4D5-BEE60F3D314D}" dt="2022-11-25T20:39:12.548" v="1660"/>
          <ac:spMkLst>
            <pc:docMk/>
            <pc:sldMk cId="3438414385" sldId="370"/>
            <ac:spMk id="14" creationId="{504B0465-3B07-49BF-BEA7-D81476246293}"/>
          </ac:spMkLst>
        </pc:spChg>
        <pc:spChg chg="del">
          <ac:chgData name="Alison Kleffner" userId="0bed3509-e787-48f4-9a13-47afcd2529d5" providerId="ADAL" clId="{6BCA3D97-B095-4A0D-B4D5-BEE60F3D314D}" dt="2022-11-25T20:39:12.548" v="1660"/>
          <ac:spMkLst>
            <pc:docMk/>
            <pc:sldMk cId="3438414385" sldId="370"/>
            <ac:spMk id="16" creationId="{49B7FFA5-14CB-4A4F-9BCC-CA3AA5D9D276}"/>
          </ac:spMkLst>
        </pc:spChg>
        <pc:spChg chg="del">
          <ac:chgData name="Alison Kleffner" userId="0bed3509-e787-48f4-9a13-47afcd2529d5" providerId="ADAL" clId="{6BCA3D97-B095-4A0D-B4D5-BEE60F3D314D}" dt="2022-11-25T20:39:12.548" v="1660"/>
          <ac:spMkLst>
            <pc:docMk/>
            <pc:sldMk cId="3438414385" sldId="370"/>
            <ac:spMk id="18" creationId="{04E48745-7512-4EC2-9E20-9092D12150CA}"/>
          </ac:spMkLst>
        </pc:spChg>
      </pc:sldChg>
      <pc:sldChg chg="addSp delSp modSp add mod setBg modClrScheme delDesignElem chgLayout">
        <pc:chgData name="Alison Kleffner" userId="0bed3509-e787-48f4-9a13-47afcd2529d5" providerId="ADAL" clId="{6BCA3D97-B095-4A0D-B4D5-BEE60F3D314D}" dt="2022-11-25T20:47:29.038" v="1827" actId="1076"/>
        <pc:sldMkLst>
          <pc:docMk/>
          <pc:sldMk cId="4048830489" sldId="371"/>
        </pc:sldMkLst>
        <pc:spChg chg="mod ord">
          <ac:chgData name="Alison Kleffner" userId="0bed3509-e787-48f4-9a13-47afcd2529d5" providerId="ADAL" clId="{6BCA3D97-B095-4A0D-B4D5-BEE60F3D314D}" dt="2022-11-25T20:47:25.847" v="1826" actId="1076"/>
          <ac:spMkLst>
            <pc:docMk/>
            <pc:sldMk cId="4048830489" sldId="371"/>
            <ac:spMk id="2" creationId="{00000000-0000-0000-0000-000000000000}"/>
          </ac:spMkLst>
        </pc:spChg>
        <pc:spChg chg="del">
          <ac:chgData name="Alison Kleffner" userId="0bed3509-e787-48f4-9a13-47afcd2529d5" providerId="ADAL" clId="{6BCA3D97-B095-4A0D-B4D5-BEE60F3D314D}" dt="2022-11-25T20:39:48.004" v="1663" actId="26606"/>
          <ac:spMkLst>
            <pc:docMk/>
            <pc:sldMk cId="4048830489" sldId="371"/>
            <ac:spMk id="3" creationId="{00000000-0000-0000-0000-000000000000}"/>
          </ac:spMkLst>
        </pc:spChg>
        <pc:spChg chg="del">
          <ac:chgData name="Alison Kleffner" userId="0bed3509-e787-48f4-9a13-47afcd2529d5" providerId="ADAL" clId="{6BCA3D97-B095-4A0D-B4D5-BEE60F3D314D}" dt="2022-11-25T20:39:12.548" v="1660"/>
          <ac:spMkLst>
            <pc:docMk/>
            <pc:sldMk cId="4048830489" sldId="371"/>
            <ac:spMk id="8" creationId="{3C06EAFD-0C69-4B3B-BEA7-E7E11DDF9C43}"/>
          </ac:spMkLst>
        </pc:spChg>
        <pc:spChg chg="add del">
          <ac:chgData name="Alison Kleffner" userId="0bed3509-e787-48f4-9a13-47afcd2529d5" providerId="ADAL" clId="{6BCA3D97-B095-4A0D-B4D5-BEE60F3D314D}" dt="2022-11-25T20:40:55.855" v="1669" actId="26606"/>
          <ac:spMkLst>
            <pc:docMk/>
            <pc:sldMk cId="4048830489" sldId="371"/>
            <ac:spMk id="9" creationId="{FB5993E2-C02B-4335-ABA5-D8EC465551E3}"/>
          </ac:spMkLst>
        </pc:spChg>
        <pc:spChg chg="del">
          <ac:chgData name="Alison Kleffner" userId="0bed3509-e787-48f4-9a13-47afcd2529d5" providerId="ADAL" clId="{6BCA3D97-B095-4A0D-B4D5-BEE60F3D314D}" dt="2022-11-25T20:39:12.548" v="1660"/>
          <ac:spMkLst>
            <pc:docMk/>
            <pc:sldMk cId="4048830489" sldId="371"/>
            <ac:spMk id="10" creationId="{A4066C89-42FB-4624-9AFE-3A31B36491B5}"/>
          </ac:spMkLst>
        </pc:spChg>
        <pc:spChg chg="add del">
          <ac:chgData name="Alison Kleffner" userId="0bed3509-e787-48f4-9a13-47afcd2529d5" providerId="ADAL" clId="{6BCA3D97-B095-4A0D-B4D5-BEE60F3D314D}" dt="2022-11-25T20:40:55.855" v="1669" actId="26606"/>
          <ac:spMkLst>
            <pc:docMk/>
            <pc:sldMk cId="4048830489" sldId="371"/>
            <ac:spMk id="11" creationId="{C0B801A2-5622-4BE8-9AD2-C337A2CD0022}"/>
          </ac:spMkLst>
        </pc:spChg>
        <pc:spChg chg="del">
          <ac:chgData name="Alison Kleffner" userId="0bed3509-e787-48f4-9a13-47afcd2529d5" providerId="ADAL" clId="{6BCA3D97-B095-4A0D-B4D5-BEE60F3D314D}" dt="2022-11-25T20:39:12.548" v="1660"/>
          <ac:spMkLst>
            <pc:docMk/>
            <pc:sldMk cId="4048830489" sldId="371"/>
            <ac:spMk id="12" creationId="{BA218FBC-B2D6-48CA-9289-C4110162EDAD}"/>
          </ac:spMkLst>
        </pc:spChg>
        <pc:spChg chg="add del">
          <ac:chgData name="Alison Kleffner" userId="0bed3509-e787-48f4-9a13-47afcd2529d5" providerId="ADAL" clId="{6BCA3D97-B095-4A0D-B4D5-BEE60F3D314D}" dt="2022-11-25T20:40:55.855" v="1669" actId="26606"/>
          <ac:spMkLst>
            <pc:docMk/>
            <pc:sldMk cId="4048830489" sldId="371"/>
            <ac:spMk id="13" creationId="{B7AF614F-5BC3-4086-99F5-B87C5847A071}"/>
          </ac:spMkLst>
        </pc:spChg>
        <pc:spChg chg="del">
          <ac:chgData name="Alison Kleffner" userId="0bed3509-e787-48f4-9a13-47afcd2529d5" providerId="ADAL" clId="{6BCA3D97-B095-4A0D-B4D5-BEE60F3D314D}" dt="2022-11-25T20:39:12.548" v="1660"/>
          <ac:spMkLst>
            <pc:docMk/>
            <pc:sldMk cId="4048830489" sldId="371"/>
            <ac:spMk id="14" creationId="{2DED9084-49DA-4911-ACB7-5F9E4DEFA039}"/>
          </ac:spMkLst>
        </pc:spChg>
        <pc:graphicFrameChg chg="add mod ord modGraphic">
          <ac:chgData name="Alison Kleffner" userId="0bed3509-e787-48f4-9a13-47afcd2529d5" providerId="ADAL" clId="{6BCA3D97-B095-4A0D-B4D5-BEE60F3D314D}" dt="2022-11-25T20:47:29.038" v="1827" actId="1076"/>
          <ac:graphicFrameMkLst>
            <pc:docMk/>
            <pc:sldMk cId="4048830489" sldId="371"/>
            <ac:graphicFrameMk id="5" creationId="{F9A9A499-6895-9BD1-9E88-C7AFF2B5762F}"/>
          </ac:graphicFrameMkLst>
        </pc:graphicFrameChg>
        <pc:picChg chg="add mod">
          <ac:chgData name="Alison Kleffner" userId="0bed3509-e787-48f4-9a13-47afcd2529d5" providerId="ADAL" clId="{6BCA3D97-B095-4A0D-B4D5-BEE60F3D314D}" dt="2022-11-25T20:43:34.445" v="1719" actId="1076"/>
          <ac:picMkLst>
            <pc:docMk/>
            <pc:sldMk cId="4048830489" sldId="371"/>
            <ac:picMk id="4" creationId="{6E8F46E6-AC83-293D-2113-9659566FEB4F}"/>
          </ac:picMkLst>
        </pc:picChg>
      </pc:sldChg>
      <pc:sldChg chg="delSp add del ord setBg delDesignElem">
        <pc:chgData name="Alison Kleffner" userId="0bed3509-e787-48f4-9a13-47afcd2529d5" providerId="ADAL" clId="{6BCA3D97-B095-4A0D-B4D5-BEE60F3D314D}" dt="2022-11-25T20:45:59.021" v="1810" actId="47"/>
        <pc:sldMkLst>
          <pc:docMk/>
          <pc:sldMk cId="412307689" sldId="372"/>
        </pc:sldMkLst>
        <pc:spChg chg="del">
          <ac:chgData name="Alison Kleffner" userId="0bed3509-e787-48f4-9a13-47afcd2529d5" providerId="ADAL" clId="{6BCA3D97-B095-4A0D-B4D5-BEE60F3D314D}" dt="2022-11-25T20:45:45.706" v="1806"/>
          <ac:spMkLst>
            <pc:docMk/>
            <pc:sldMk cId="412307689" sldId="372"/>
            <ac:spMk id="8" creationId="{3558DB37-9FEE-48A2-8578-ED0401573943}"/>
          </ac:spMkLst>
        </pc:spChg>
        <pc:spChg chg="del">
          <ac:chgData name="Alison Kleffner" userId="0bed3509-e787-48f4-9a13-47afcd2529d5" providerId="ADAL" clId="{6BCA3D97-B095-4A0D-B4D5-BEE60F3D314D}" dt="2022-11-25T20:45:45.706" v="1806"/>
          <ac:spMkLst>
            <pc:docMk/>
            <pc:sldMk cId="412307689" sldId="372"/>
            <ac:spMk id="10" creationId="{5F7FCCA6-00E2-4F74-A105-0D769872F243}"/>
          </ac:spMkLst>
        </pc:spChg>
        <pc:spChg chg="del">
          <ac:chgData name="Alison Kleffner" userId="0bed3509-e787-48f4-9a13-47afcd2529d5" providerId="ADAL" clId="{6BCA3D97-B095-4A0D-B4D5-BEE60F3D314D}" dt="2022-11-25T20:45:45.706" v="1806"/>
          <ac:spMkLst>
            <pc:docMk/>
            <pc:sldMk cId="412307689" sldId="372"/>
            <ac:spMk id="12" creationId="{5E1ED12F-9F06-4B37-87B7-F98F52937F86}"/>
          </ac:spMkLst>
        </pc:spChg>
      </pc:sldChg>
      <pc:sldChg chg="add del">
        <pc:chgData name="Alison Kleffner" userId="0bed3509-e787-48f4-9a13-47afcd2529d5" providerId="ADAL" clId="{6BCA3D97-B095-4A0D-B4D5-BEE60F3D314D}" dt="2022-11-25T20:40:26.553" v="1664" actId="47"/>
        <pc:sldMkLst>
          <pc:docMk/>
          <pc:sldMk cId="1040366920" sldId="372"/>
        </pc:sldMkLst>
      </pc:sldChg>
      <pc:sldChg chg="modSp add mod">
        <pc:chgData name="Alison Kleffner" userId="0bed3509-e787-48f4-9a13-47afcd2529d5" providerId="ADAL" clId="{6BCA3D97-B095-4A0D-B4D5-BEE60F3D314D}" dt="2022-11-25T20:46:05.738" v="1818" actId="20577"/>
        <pc:sldMkLst>
          <pc:docMk/>
          <pc:sldMk cId="630199728" sldId="373"/>
        </pc:sldMkLst>
        <pc:spChg chg="mod">
          <ac:chgData name="Alison Kleffner" userId="0bed3509-e787-48f4-9a13-47afcd2529d5" providerId="ADAL" clId="{6BCA3D97-B095-4A0D-B4D5-BEE60F3D314D}" dt="2022-11-25T20:46:05.738" v="1818" actId="20577"/>
          <ac:spMkLst>
            <pc:docMk/>
            <pc:sldMk cId="630199728" sldId="373"/>
            <ac:spMk id="2" creationId="{4DC9CBA9-226B-4D33-C9F3-024FF1F3F4D2}"/>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D3DFBE-9239-45B0-BD1A-10BAB9D0D5CA}"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2C64552C-F3AC-48EA-8A40-8DD019A5F1E2}">
      <dgm:prSet custT="1"/>
      <dgm:spPr/>
      <dgm:t>
        <a:bodyPr/>
        <a:lstStyle/>
        <a:p>
          <a:r>
            <a:rPr lang="en-US" sz="1800" b="1" dirty="0"/>
            <a:t>1. Convenience Sampling</a:t>
          </a:r>
          <a:endParaRPr lang="en-US" sz="1800" dirty="0"/>
        </a:p>
      </dgm:t>
    </dgm:pt>
    <dgm:pt modelId="{F5EEDA67-1D1B-442B-BEE9-B995DF2F4BCB}" type="parTrans" cxnId="{45417048-EF41-493F-AE9B-E11B8FD9E793}">
      <dgm:prSet/>
      <dgm:spPr/>
      <dgm:t>
        <a:bodyPr/>
        <a:lstStyle/>
        <a:p>
          <a:endParaRPr lang="en-US"/>
        </a:p>
      </dgm:t>
    </dgm:pt>
    <dgm:pt modelId="{3D32E473-CCF1-4A0C-B87B-CE6AEAC37378}" type="sibTrans" cxnId="{45417048-EF41-493F-AE9B-E11B8FD9E793}">
      <dgm:prSet/>
      <dgm:spPr/>
      <dgm:t>
        <a:bodyPr/>
        <a:lstStyle/>
        <a:p>
          <a:endParaRPr lang="en-US"/>
        </a:p>
      </dgm:t>
    </dgm:pt>
    <dgm:pt modelId="{9C14C10E-3BD3-46EC-BCEF-266DC654D5D2}">
      <dgm:prSet custT="1"/>
      <dgm:spPr/>
      <dgm:t>
        <a:bodyPr/>
        <a:lstStyle/>
        <a:p>
          <a:r>
            <a:rPr lang="en-US" sz="1800" dirty="0"/>
            <a:t>Not a very good way to select a sample </a:t>
          </a:r>
        </a:p>
      </dgm:t>
    </dgm:pt>
    <dgm:pt modelId="{2C09004A-3DB8-4D87-9BBD-374989AB79AB}" type="parTrans" cxnId="{365BF200-FCCD-43B7-843B-177EDD4AEA0C}">
      <dgm:prSet/>
      <dgm:spPr/>
      <dgm:t>
        <a:bodyPr/>
        <a:lstStyle/>
        <a:p>
          <a:endParaRPr lang="en-US"/>
        </a:p>
      </dgm:t>
    </dgm:pt>
    <dgm:pt modelId="{8387861E-CDDD-4A83-BE6A-DC3D6E3B89D1}" type="sibTrans" cxnId="{365BF200-FCCD-43B7-843B-177EDD4AEA0C}">
      <dgm:prSet/>
      <dgm:spPr/>
      <dgm:t>
        <a:bodyPr/>
        <a:lstStyle/>
        <a:p>
          <a:endParaRPr lang="en-US"/>
        </a:p>
      </dgm:t>
    </dgm:pt>
    <dgm:pt modelId="{3E7416E8-FDB5-4061-81E5-431D0294935F}">
      <dgm:prSet custT="1"/>
      <dgm:spPr/>
      <dgm:t>
        <a:bodyPr/>
        <a:lstStyle/>
        <a:p>
          <a:r>
            <a:rPr lang="en-US" sz="1800" dirty="0"/>
            <a:t>Essentially just go out and pick a set observational units. </a:t>
          </a:r>
        </a:p>
      </dgm:t>
    </dgm:pt>
    <dgm:pt modelId="{77382C44-3CAD-4B89-95ED-E7508EB667AF}" type="parTrans" cxnId="{F40D2E9D-8D22-48E6-AEBD-482574431230}">
      <dgm:prSet/>
      <dgm:spPr/>
      <dgm:t>
        <a:bodyPr/>
        <a:lstStyle/>
        <a:p>
          <a:endParaRPr lang="en-US"/>
        </a:p>
      </dgm:t>
    </dgm:pt>
    <dgm:pt modelId="{D804BABD-25F2-4CDC-9F26-6209CD8DD377}" type="sibTrans" cxnId="{F40D2E9D-8D22-48E6-AEBD-482574431230}">
      <dgm:prSet/>
      <dgm:spPr/>
      <dgm:t>
        <a:bodyPr/>
        <a:lstStyle/>
        <a:p>
          <a:endParaRPr lang="en-US"/>
        </a:p>
      </dgm:t>
    </dgm:pt>
    <dgm:pt modelId="{15CBE525-6B5A-4522-9D6F-47C0EF10F76A}">
      <dgm:prSet custT="1"/>
      <dgm:spPr/>
      <dgm:t>
        <a:bodyPr/>
        <a:lstStyle/>
        <a:p>
          <a:r>
            <a:rPr lang="en-US" sz="1800" dirty="0"/>
            <a:t>Relies on human judgment</a:t>
          </a:r>
          <a:r>
            <a:rPr lang="en-US" sz="1800" i="1" dirty="0"/>
            <a:t>.</a:t>
          </a:r>
          <a:endParaRPr lang="en-US" sz="1800" dirty="0"/>
        </a:p>
      </dgm:t>
    </dgm:pt>
    <dgm:pt modelId="{BDCD06DA-FD78-408F-890A-494CAF5DFCA4}" type="parTrans" cxnId="{4C6C1016-0BE5-4D01-AD01-3BFA30623E2B}">
      <dgm:prSet/>
      <dgm:spPr/>
      <dgm:t>
        <a:bodyPr/>
        <a:lstStyle/>
        <a:p>
          <a:endParaRPr lang="en-US"/>
        </a:p>
      </dgm:t>
    </dgm:pt>
    <dgm:pt modelId="{A48DD3C3-EC9D-492D-9DCB-48DC763F5262}" type="sibTrans" cxnId="{4C6C1016-0BE5-4D01-AD01-3BFA30623E2B}">
      <dgm:prSet/>
      <dgm:spPr/>
      <dgm:t>
        <a:bodyPr/>
        <a:lstStyle/>
        <a:p>
          <a:endParaRPr lang="en-US"/>
        </a:p>
      </dgm:t>
    </dgm:pt>
    <dgm:pt modelId="{C18AEAE5-04FD-434D-BE72-A980054C0757}">
      <dgm:prSet custT="1"/>
      <dgm:spPr/>
      <dgm:t>
        <a:bodyPr/>
        <a:lstStyle/>
        <a:p>
          <a:r>
            <a:rPr lang="en-US" sz="1800" b="1" dirty="0"/>
            <a:t>2.   Simple Random Sample</a:t>
          </a:r>
          <a:endParaRPr lang="en-US" sz="1800" dirty="0"/>
        </a:p>
      </dgm:t>
    </dgm:pt>
    <dgm:pt modelId="{5908BE4F-61E5-4B8C-ADF2-F81E6218AF13}" type="parTrans" cxnId="{5E1944D3-85D0-4155-B890-88BCAF322722}">
      <dgm:prSet/>
      <dgm:spPr/>
      <dgm:t>
        <a:bodyPr/>
        <a:lstStyle/>
        <a:p>
          <a:endParaRPr lang="en-US"/>
        </a:p>
      </dgm:t>
    </dgm:pt>
    <dgm:pt modelId="{F1CC6523-044B-4308-8960-284AA09EFF8F}" type="sibTrans" cxnId="{5E1944D3-85D0-4155-B890-88BCAF322722}">
      <dgm:prSet/>
      <dgm:spPr/>
      <dgm:t>
        <a:bodyPr/>
        <a:lstStyle/>
        <a:p>
          <a:endParaRPr lang="en-US"/>
        </a:p>
      </dgm:t>
    </dgm:pt>
    <dgm:pt modelId="{29ED82B8-244E-43A0-BAF3-F7DC10A69685}">
      <dgm:prSet custT="1"/>
      <dgm:spPr/>
      <dgm:t>
        <a:bodyPr/>
        <a:lstStyle/>
        <a:p>
          <a:r>
            <a:rPr lang="en-US" sz="1600" dirty="0"/>
            <a:t>Every population member has an equal probability of being chosen</a:t>
          </a:r>
        </a:p>
      </dgm:t>
    </dgm:pt>
    <dgm:pt modelId="{512D2C4C-F2C1-4259-9BB4-A8160488C45F}" type="parTrans" cxnId="{4A8B6275-E719-4C20-BFF8-14B503C8C86C}">
      <dgm:prSet/>
      <dgm:spPr/>
      <dgm:t>
        <a:bodyPr/>
        <a:lstStyle/>
        <a:p>
          <a:endParaRPr lang="en-US"/>
        </a:p>
      </dgm:t>
    </dgm:pt>
    <dgm:pt modelId="{09CCCC7A-C4ED-4AEB-B5A7-D3A9BAD8D996}" type="sibTrans" cxnId="{4A8B6275-E719-4C20-BFF8-14B503C8C86C}">
      <dgm:prSet/>
      <dgm:spPr/>
      <dgm:t>
        <a:bodyPr/>
        <a:lstStyle/>
        <a:p>
          <a:endParaRPr lang="en-US"/>
        </a:p>
      </dgm:t>
    </dgm:pt>
    <dgm:pt modelId="{9D33BEA8-64E3-49FA-B933-1E23B4FB5F26}">
      <dgm:prSet custT="1"/>
      <dgm:spPr/>
      <dgm:t>
        <a:bodyPr/>
        <a:lstStyle/>
        <a:p>
          <a:r>
            <a:rPr lang="en-US" sz="1600" b="1" dirty="0"/>
            <a:t>Allows us to generalize our results to the entire population</a:t>
          </a:r>
          <a:endParaRPr lang="en-US" sz="1600" dirty="0"/>
        </a:p>
      </dgm:t>
    </dgm:pt>
    <dgm:pt modelId="{9798DFE8-E831-4167-A4CF-F6CF81507EBC}" type="parTrans" cxnId="{128DAD78-2B49-462C-BD4F-67C6ED1BD49E}">
      <dgm:prSet/>
      <dgm:spPr/>
      <dgm:t>
        <a:bodyPr/>
        <a:lstStyle/>
        <a:p>
          <a:endParaRPr lang="en-US"/>
        </a:p>
      </dgm:t>
    </dgm:pt>
    <dgm:pt modelId="{BC4AD3E8-F61C-4735-807A-D54DBD34B758}" type="sibTrans" cxnId="{128DAD78-2B49-462C-BD4F-67C6ED1BD49E}">
      <dgm:prSet/>
      <dgm:spPr/>
      <dgm:t>
        <a:bodyPr/>
        <a:lstStyle/>
        <a:p>
          <a:endParaRPr lang="en-US"/>
        </a:p>
      </dgm:t>
    </dgm:pt>
    <dgm:pt modelId="{B22BC579-0C17-4A91-8CAF-3B056EE00B7C}">
      <dgm:prSet custT="1"/>
      <dgm:spPr/>
      <dgm:t>
        <a:bodyPr/>
        <a:lstStyle/>
        <a:p>
          <a:r>
            <a:rPr lang="en-US" sz="1600"/>
            <a:t>How does it work?</a:t>
          </a:r>
        </a:p>
      </dgm:t>
    </dgm:pt>
    <dgm:pt modelId="{3D609035-7B27-4ECC-B9DD-E6F8A0F65272}" type="parTrans" cxnId="{BDAA2394-447D-497F-843D-BCEE7E927924}">
      <dgm:prSet/>
      <dgm:spPr/>
      <dgm:t>
        <a:bodyPr/>
        <a:lstStyle/>
        <a:p>
          <a:endParaRPr lang="en-US"/>
        </a:p>
      </dgm:t>
    </dgm:pt>
    <dgm:pt modelId="{5569CE9C-3A28-48CE-86EA-07416FEBA77A}" type="sibTrans" cxnId="{BDAA2394-447D-497F-843D-BCEE7E927924}">
      <dgm:prSet/>
      <dgm:spPr/>
      <dgm:t>
        <a:bodyPr/>
        <a:lstStyle/>
        <a:p>
          <a:endParaRPr lang="en-US"/>
        </a:p>
      </dgm:t>
    </dgm:pt>
    <dgm:pt modelId="{C4932C70-51A4-4B50-8C60-36C93E073D26}">
      <dgm:prSet custT="1"/>
      <dgm:spPr/>
      <dgm:t>
        <a:bodyPr/>
        <a:lstStyle/>
        <a:p>
          <a:r>
            <a:rPr lang="en-US" sz="1600" dirty="0"/>
            <a:t>A simple random sample is when you choose individually randomly from the sampling frame and each individual has the same chance of being selected.</a:t>
          </a:r>
        </a:p>
      </dgm:t>
    </dgm:pt>
    <dgm:pt modelId="{1ACE32E8-4C47-4E6A-AF01-03BEBCA48959}" type="parTrans" cxnId="{E568F070-9C54-42EA-B443-77CBFBE52043}">
      <dgm:prSet/>
      <dgm:spPr/>
      <dgm:t>
        <a:bodyPr/>
        <a:lstStyle/>
        <a:p>
          <a:endParaRPr lang="en-US"/>
        </a:p>
      </dgm:t>
    </dgm:pt>
    <dgm:pt modelId="{C8166131-1F97-4725-A068-63B0C1A83198}" type="sibTrans" cxnId="{E568F070-9C54-42EA-B443-77CBFBE52043}">
      <dgm:prSet/>
      <dgm:spPr/>
      <dgm:t>
        <a:bodyPr/>
        <a:lstStyle/>
        <a:p>
          <a:endParaRPr lang="en-US"/>
        </a:p>
      </dgm:t>
    </dgm:pt>
    <dgm:pt modelId="{32F4B372-AB36-4FDB-BF57-4B42A50C937A}">
      <dgm:prSet custT="1"/>
      <dgm:spPr/>
      <dgm:t>
        <a:bodyPr/>
        <a:lstStyle/>
        <a:p>
          <a:r>
            <a:rPr lang="en-US" sz="1600" dirty="0"/>
            <a:t>A </a:t>
          </a:r>
          <a:r>
            <a:rPr lang="en-US" sz="1600" b="1" dirty="0"/>
            <a:t>sampling frame </a:t>
          </a:r>
          <a:r>
            <a:rPr lang="en-US" sz="1600" dirty="0"/>
            <a:t>is a list of all the individual in the population of interest</a:t>
          </a:r>
        </a:p>
      </dgm:t>
    </dgm:pt>
    <dgm:pt modelId="{E73327F6-A81A-42AD-AF31-2CD9D7A04293}" type="parTrans" cxnId="{EC1FBEDC-5B22-442C-B66A-4A3AF51B8D83}">
      <dgm:prSet/>
      <dgm:spPr/>
      <dgm:t>
        <a:bodyPr/>
        <a:lstStyle/>
        <a:p>
          <a:endParaRPr lang="en-US"/>
        </a:p>
      </dgm:t>
    </dgm:pt>
    <dgm:pt modelId="{BEE2A497-8116-4A45-B751-64B3F53E6F32}" type="sibTrans" cxnId="{EC1FBEDC-5B22-442C-B66A-4A3AF51B8D83}">
      <dgm:prSet/>
      <dgm:spPr/>
      <dgm:t>
        <a:bodyPr/>
        <a:lstStyle/>
        <a:p>
          <a:endParaRPr lang="en-US"/>
        </a:p>
      </dgm:t>
    </dgm:pt>
    <dgm:pt modelId="{C6FAE2E8-3174-4517-A81A-12FA1541B4E9}" type="pres">
      <dgm:prSet presAssocID="{B3D3DFBE-9239-45B0-BD1A-10BAB9D0D5CA}" presName="linear" presStyleCnt="0">
        <dgm:presLayoutVars>
          <dgm:dir/>
          <dgm:animLvl val="lvl"/>
          <dgm:resizeHandles val="exact"/>
        </dgm:presLayoutVars>
      </dgm:prSet>
      <dgm:spPr/>
    </dgm:pt>
    <dgm:pt modelId="{84740B98-4DB6-4298-9D6C-606F05F1375C}" type="pres">
      <dgm:prSet presAssocID="{2C64552C-F3AC-48EA-8A40-8DD019A5F1E2}" presName="parentLin" presStyleCnt="0"/>
      <dgm:spPr/>
    </dgm:pt>
    <dgm:pt modelId="{1A881270-8259-4EFC-B071-11827DE7308E}" type="pres">
      <dgm:prSet presAssocID="{2C64552C-F3AC-48EA-8A40-8DD019A5F1E2}" presName="parentLeftMargin" presStyleLbl="node1" presStyleIdx="0" presStyleCnt="2"/>
      <dgm:spPr/>
    </dgm:pt>
    <dgm:pt modelId="{2A3A64C3-B7CB-4813-9713-7CDE9AAF90FB}" type="pres">
      <dgm:prSet presAssocID="{2C64552C-F3AC-48EA-8A40-8DD019A5F1E2}" presName="parentText" presStyleLbl="node1" presStyleIdx="0" presStyleCnt="2" custLinFactNeighborX="-8252" custLinFactNeighborY="-3707">
        <dgm:presLayoutVars>
          <dgm:chMax val="0"/>
          <dgm:bulletEnabled val="1"/>
        </dgm:presLayoutVars>
      </dgm:prSet>
      <dgm:spPr/>
    </dgm:pt>
    <dgm:pt modelId="{C589C3CC-DA60-47B8-8777-96F19D92626D}" type="pres">
      <dgm:prSet presAssocID="{2C64552C-F3AC-48EA-8A40-8DD019A5F1E2}" presName="negativeSpace" presStyleCnt="0"/>
      <dgm:spPr/>
    </dgm:pt>
    <dgm:pt modelId="{FC315121-D442-4763-82BE-5AE66FA23E99}" type="pres">
      <dgm:prSet presAssocID="{2C64552C-F3AC-48EA-8A40-8DD019A5F1E2}" presName="childText" presStyleLbl="conFgAcc1" presStyleIdx="0" presStyleCnt="2" custScaleX="100000" custScaleY="91742">
        <dgm:presLayoutVars>
          <dgm:bulletEnabled val="1"/>
        </dgm:presLayoutVars>
      </dgm:prSet>
      <dgm:spPr/>
    </dgm:pt>
    <dgm:pt modelId="{91563015-0600-4070-B987-6FFEEA23960A}" type="pres">
      <dgm:prSet presAssocID="{3D32E473-CCF1-4A0C-B87B-CE6AEAC37378}" presName="spaceBetweenRectangles" presStyleCnt="0"/>
      <dgm:spPr/>
    </dgm:pt>
    <dgm:pt modelId="{4E8D687A-D463-4C6F-AC57-673BDF146635}" type="pres">
      <dgm:prSet presAssocID="{C18AEAE5-04FD-434D-BE72-A980054C0757}" presName="parentLin" presStyleCnt="0"/>
      <dgm:spPr/>
    </dgm:pt>
    <dgm:pt modelId="{5476CBB5-6818-488A-8DB4-001000A9B4A8}" type="pres">
      <dgm:prSet presAssocID="{C18AEAE5-04FD-434D-BE72-A980054C0757}" presName="parentLeftMargin" presStyleLbl="node1" presStyleIdx="0" presStyleCnt="2"/>
      <dgm:spPr/>
    </dgm:pt>
    <dgm:pt modelId="{615F456D-5F3D-4FBF-8C73-16465EB832A9}" type="pres">
      <dgm:prSet presAssocID="{C18AEAE5-04FD-434D-BE72-A980054C0757}" presName="parentText" presStyleLbl="node1" presStyleIdx="1" presStyleCnt="2">
        <dgm:presLayoutVars>
          <dgm:chMax val="0"/>
          <dgm:bulletEnabled val="1"/>
        </dgm:presLayoutVars>
      </dgm:prSet>
      <dgm:spPr/>
    </dgm:pt>
    <dgm:pt modelId="{32E8A006-5911-43A9-921F-D9A8A75B751C}" type="pres">
      <dgm:prSet presAssocID="{C18AEAE5-04FD-434D-BE72-A980054C0757}" presName="negativeSpace" presStyleCnt="0"/>
      <dgm:spPr/>
    </dgm:pt>
    <dgm:pt modelId="{2EBB5B2C-93FD-435D-9479-60BC7EC9C22F}" type="pres">
      <dgm:prSet presAssocID="{C18AEAE5-04FD-434D-BE72-A980054C0757}" presName="childText" presStyleLbl="conFgAcc1" presStyleIdx="1" presStyleCnt="2">
        <dgm:presLayoutVars>
          <dgm:bulletEnabled val="1"/>
        </dgm:presLayoutVars>
      </dgm:prSet>
      <dgm:spPr/>
    </dgm:pt>
  </dgm:ptLst>
  <dgm:cxnLst>
    <dgm:cxn modelId="{365BF200-FCCD-43B7-843B-177EDD4AEA0C}" srcId="{2C64552C-F3AC-48EA-8A40-8DD019A5F1E2}" destId="{9C14C10E-3BD3-46EC-BCEF-266DC654D5D2}" srcOrd="0" destOrd="0" parTransId="{2C09004A-3DB8-4D87-9BBD-374989AB79AB}" sibTransId="{8387861E-CDDD-4A83-BE6A-DC3D6E3B89D1}"/>
    <dgm:cxn modelId="{A9151B0A-D601-4FDE-B278-AD2A7BA7D35E}" type="presOf" srcId="{B3D3DFBE-9239-45B0-BD1A-10BAB9D0D5CA}" destId="{C6FAE2E8-3174-4517-A81A-12FA1541B4E9}" srcOrd="0" destOrd="0" presId="urn:microsoft.com/office/officeart/2005/8/layout/list1"/>
    <dgm:cxn modelId="{69B88F11-C1F5-4B1F-832D-B3B43A39D826}" type="presOf" srcId="{B22BC579-0C17-4A91-8CAF-3B056EE00B7C}" destId="{2EBB5B2C-93FD-435D-9479-60BC7EC9C22F}" srcOrd="0" destOrd="2" presId="urn:microsoft.com/office/officeart/2005/8/layout/list1"/>
    <dgm:cxn modelId="{43AD0416-0524-4F13-AE37-66872208EFAD}" type="presOf" srcId="{C18AEAE5-04FD-434D-BE72-A980054C0757}" destId="{615F456D-5F3D-4FBF-8C73-16465EB832A9}" srcOrd="1" destOrd="0" presId="urn:microsoft.com/office/officeart/2005/8/layout/list1"/>
    <dgm:cxn modelId="{4C6C1016-0BE5-4D01-AD01-3BFA30623E2B}" srcId="{2C64552C-F3AC-48EA-8A40-8DD019A5F1E2}" destId="{15CBE525-6B5A-4522-9D6F-47C0EF10F76A}" srcOrd="2" destOrd="0" parTransId="{BDCD06DA-FD78-408F-890A-494CAF5DFCA4}" sibTransId="{A48DD3C3-EC9D-492D-9DCB-48DC763F5262}"/>
    <dgm:cxn modelId="{DE47FF18-55C3-45C1-8015-379B9773A3C2}" type="presOf" srcId="{9C14C10E-3BD3-46EC-BCEF-266DC654D5D2}" destId="{FC315121-D442-4763-82BE-5AE66FA23E99}" srcOrd="0" destOrd="0" presId="urn:microsoft.com/office/officeart/2005/8/layout/list1"/>
    <dgm:cxn modelId="{0DB26D2B-7B6E-4BCB-B93B-6B1078AF76AB}" type="presOf" srcId="{C4932C70-51A4-4B50-8C60-36C93E073D26}" destId="{2EBB5B2C-93FD-435D-9479-60BC7EC9C22F}" srcOrd="0" destOrd="3" presId="urn:microsoft.com/office/officeart/2005/8/layout/list1"/>
    <dgm:cxn modelId="{96272E2D-30D1-4F49-B2E5-2B3D7A978B44}" type="presOf" srcId="{2C64552C-F3AC-48EA-8A40-8DD019A5F1E2}" destId="{2A3A64C3-B7CB-4813-9713-7CDE9AAF90FB}" srcOrd="1" destOrd="0" presId="urn:microsoft.com/office/officeart/2005/8/layout/list1"/>
    <dgm:cxn modelId="{45417048-EF41-493F-AE9B-E11B8FD9E793}" srcId="{B3D3DFBE-9239-45B0-BD1A-10BAB9D0D5CA}" destId="{2C64552C-F3AC-48EA-8A40-8DD019A5F1E2}" srcOrd="0" destOrd="0" parTransId="{F5EEDA67-1D1B-442B-BEE9-B995DF2F4BCB}" sibTransId="{3D32E473-CCF1-4A0C-B87B-CE6AEAC37378}"/>
    <dgm:cxn modelId="{B572994A-6FF8-47BA-A5DD-71CE9BF63C4B}" type="presOf" srcId="{3E7416E8-FDB5-4061-81E5-431D0294935F}" destId="{FC315121-D442-4763-82BE-5AE66FA23E99}" srcOrd="0" destOrd="1" presId="urn:microsoft.com/office/officeart/2005/8/layout/list1"/>
    <dgm:cxn modelId="{B796556F-D1C5-45D5-88BF-06D058EEBFDF}" type="presOf" srcId="{32F4B372-AB36-4FDB-BF57-4B42A50C937A}" destId="{2EBB5B2C-93FD-435D-9479-60BC7EC9C22F}" srcOrd="0" destOrd="4" presId="urn:microsoft.com/office/officeart/2005/8/layout/list1"/>
    <dgm:cxn modelId="{E568F070-9C54-42EA-B443-77CBFBE52043}" srcId="{B22BC579-0C17-4A91-8CAF-3B056EE00B7C}" destId="{C4932C70-51A4-4B50-8C60-36C93E073D26}" srcOrd="0" destOrd="0" parTransId="{1ACE32E8-4C47-4E6A-AF01-03BEBCA48959}" sibTransId="{C8166131-1F97-4725-A068-63B0C1A83198}"/>
    <dgm:cxn modelId="{4A8B6275-E719-4C20-BFF8-14B503C8C86C}" srcId="{C18AEAE5-04FD-434D-BE72-A980054C0757}" destId="{29ED82B8-244E-43A0-BAF3-F7DC10A69685}" srcOrd="0" destOrd="0" parTransId="{512D2C4C-F2C1-4259-9BB4-A8160488C45F}" sibTransId="{09CCCC7A-C4ED-4AEB-B5A7-D3A9BAD8D996}"/>
    <dgm:cxn modelId="{408EDA75-78B5-479A-96CA-0D77F2CFF270}" type="presOf" srcId="{29ED82B8-244E-43A0-BAF3-F7DC10A69685}" destId="{2EBB5B2C-93FD-435D-9479-60BC7EC9C22F}" srcOrd="0" destOrd="0" presId="urn:microsoft.com/office/officeart/2005/8/layout/list1"/>
    <dgm:cxn modelId="{128DAD78-2B49-462C-BD4F-67C6ED1BD49E}" srcId="{C18AEAE5-04FD-434D-BE72-A980054C0757}" destId="{9D33BEA8-64E3-49FA-B933-1E23B4FB5F26}" srcOrd="1" destOrd="0" parTransId="{9798DFE8-E831-4167-A4CF-F6CF81507EBC}" sibTransId="{BC4AD3E8-F61C-4735-807A-D54DBD34B758}"/>
    <dgm:cxn modelId="{A1220794-9516-49D8-9643-53E6192874E8}" type="presOf" srcId="{2C64552C-F3AC-48EA-8A40-8DD019A5F1E2}" destId="{1A881270-8259-4EFC-B071-11827DE7308E}" srcOrd="0" destOrd="0" presId="urn:microsoft.com/office/officeart/2005/8/layout/list1"/>
    <dgm:cxn modelId="{BDAA2394-447D-497F-843D-BCEE7E927924}" srcId="{C18AEAE5-04FD-434D-BE72-A980054C0757}" destId="{B22BC579-0C17-4A91-8CAF-3B056EE00B7C}" srcOrd="2" destOrd="0" parTransId="{3D609035-7B27-4ECC-B9DD-E6F8A0F65272}" sibTransId="{5569CE9C-3A28-48CE-86EA-07416FEBA77A}"/>
    <dgm:cxn modelId="{F40D2E9D-8D22-48E6-AEBD-482574431230}" srcId="{2C64552C-F3AC-48EA-8A40-8DD019A5F1E2}" destId="{3E7416E8-FDB5-4061-81E5-431D0294935F}" srcOrd="1" destOrd="0" parTransId="{77382C44-3CAD-4B89-95ED-E7508EB667AF}" sibTransId="{D804BABD-25F2-4CDC-9F26-6209CD8DD377}"/>
    <dgm:cxn modelId="{4122B4A4-104F-48EB-AEFE-E3D29E823E99}" type="presOf" srcId="{C18AEAE5-04FD-434D-BE72-A980054C0757}" destId="{5476CBB5-6818-488A-8DB4-001000A9B4A8}" srcOrd="0" destOrd="0" presId="urn:microsoft.com/office/officeart/2005/8/layout/list1"/>
    <dgm:cxn modelId="{D0C689C8-91F3-4F97-BBE3-C515064001B0}" type="presOf" srcId="{15CBE525-6B5A-4522-9D6F-47C0EF10F76A}" destId="{FC315121-D442-4763-82BE-5AE66FA23E99}" srcOrd="0" destOrd="2" presId="urn:microsoft.com/office/officeart/2005/8/layout/list1"/>
    <dgm:cxn modelId="{5E1944D3-85D0-4155-B890-88BCAF322722}" srcId="{B3D3DFBE-9239-45B0-BD1A-10BAB9D0D5CA}" destId="{C18AEAE5-04FD-434D-BE72-A980054C0757}" srcOrd="1" destOrd="0" parTransId="{5908BE4F-61E5-4B8C-ADF2-F81E6218AF13}" sibTransId="{F1CC6523-044B-4308-8960-284AA09EFF8F}"/>
    <dgm:cxn modelId="{55F196D9-1FA0-48A7-A4D3-26B504CA8621}" type="presOf" srcId="{9D33BEA8-64E3-49FA-B933-1E23B4FB5F26}" destId="{2EBB5B2C-93FD-435D-9479-60BC7EC9C22F}" srcOrd="0" destOrd="1" presId="urn:microsoft.com/office/officeart/2005/8/layout/list1"/>
    <dgm:cxn modelId="{EC1FBEDC-5B22-442C-B66A-4A3AF51B8D83}" srcId="{B22BC579-0C17-4A91-8CAF-3B056EE00B7C}" destId="{32F4B372-AB36-4FDB-BF57-4B42A50C937A}" srcOrd="1" destOrd="0" parTransId="{E73327F6-A81A-42AD-AF31-2CD9D7A04293}" sibTransId="{BEE2A497-8116-4A45-B751-64B3F53E6F32}"/>
    <dgm:cxn modelId="{BFB3D122-F066-4D67-88A6-A1FD15E758F6}" type="presParOf" srcId="{C6FAE2E8-3174-4517-A81A-12FA1541B4E9}" destId="{84740B98-4DB6-4298-9D6C-606F05F1375C}" srcOrd="0" destOrd="0" presId="urn:microsoft.com/office/officeart/2005/8/layout/list1"/>
    <dgm:cxn modelId="{C547BB01-867D-4A32-8F0F-406C422202FA}" type="presParOf" srcId="{84740B98-4DB6-4298-9D6C-606F05F1375C}" destId="{1A881270-8259-4EFC-B071-11827DE7308E}" srcOrd="0" destOrd="0" presId="urn:microsoft.com/office/officeart/2005/8/layout/list1"/>
    <dgm:cxn modelId="{89B2D91C-1F55-4126-AA99-734800A16253}" type="presParOf" srcId="{84740B98-4DB6-4298-9D6C-606F05F1375C}" destId="{2A3A64C3-B7CB-4813-9713-7CDE9AAF90FB}" srcOrd="1" destOrd="0" presId="urn:microsoft.com/office/officeart/2005/8/layout/list1"/>
    <dgm:cxn modelId="{ADAD17D4-34F3-4371-B989-66AFCDA1289E}" type="presParOf" srcId="{C6FAE2E8-3174-4517-A81A-12FA1541B4E9}" destId="{C589C3CC-DA60-47B8-8777-96F19D92626D}" srcOrd="1" destOrd="0" presId="urn:microsoft.com/office/officeart/2005/8/layout/list1"/>
    <dgm:cxn modelId="{CE2B449A-1308-459F-9EEB-7B326F9C19C4}" type="presParOf" srcId="{C6FAE2E8-3174-4517-A81A-12FA1541B4E9}" destId="{FC315121-D442-4763-82BE-5AE66FA23E99}" srcOrd="2" destOrd="0" presId="urn:microsoft.com/office/officeart/2005/8/layout/list1"/>
    <dgm:cxn modelId="{5B883345-613F-4D47-B870-641BE4130CA1}" type="presParOf" srcId="{C6FAE2E8-3174-4517-A81A-12FA1541B4E9}" destId="{91563015-0600-4070-B987-6FFEEA23960A}" srcOrd="3" destOrd="0" presId="urn:microsoft.com/office/officeart/2005/8/layout/list1"/>
    <dgm:cxn modelId="{C0654FB2-EA3F-4593-9140-A49CEE73C975}" type="presParOf" srcId="{C6FAE2E8-3174-4517-A81A-12FA1541B4E9}" destId="{4E8D687A-D463-4C6F-AC57-673BDF146635}" srcOrd="4" destOrd="0" presId="urn:microsoft.com/office/officeart/2005/8/layout/list1"/>
    <dgm:cxn modelId="{3C7F2ADE-3772-4259-A349-829415C5ADBD}" type="presParOf" srcId="{4E8D687A-D463-4C6F-AC57-673BDF146635}" destId="{5476CBB5-6818-488A-8DB4-001000A9B4A8}" srcOrd="0" destOrd="0" presId="urn:microsoft.com/office/officeart/2005/8/layout/list1"/>
    <dgm:cxn modelId="{4E553867-257F-4DEB-BBEB-7482D02F8BFC}" type="presParOf" srcId="{4E8D687A-D463-4C6F-AC57-673BDF146635}" destId="{615F456D-5F3D-4FBF-8C73-16465EB832A9}" srcOrd="1" destOrd="0" presId="urn:microsoft.com/office/officeart/2005/8/layout/list1"/>
    <dgm:cxn modelId="{09BBFC02-4C0F-4061-BE92-C9AADC594D3D}" type="presParOf" srcId="{C6FAE2E8-3174-4517-A81A-12FA1541B4E9}" destId="{32E8A006-5911-43A9-921F-D9A8A75B751C}" srcOrd="5" destOrd="0" presId="urn:microsoft.com/office/officeart/2005/8/layout/list1"/>
    <dgm:cxn modelId="{E322CFC2-BF03-4A0B-8ED0-C4DBFEBE6A4F}" type="presParOf" srcId="{C6FAE2E8-3174-4517-A81A-12FA1541B4E9}" destId="{2EBB5B2C-93FD-435D-9479-60BC7EC9C22F}"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315121-D442-4763-82BE-5AE66FA23E99}">
      <dsp:nvSpPr>
        <dsp:cNvPr id="0" name=""/>
        <dsp:cNvSpPr/>
      </dsp:nvSpPr>
      <dsp:spPr>
        <a:xfrm>
          <a:off x="0" y="413992"/>
          <a:ext cx="7772400" cy="1404478"/>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3225" tIns="437388" rIns="60322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Not a very good way to select a sample </a:t>
          </a:r>
        </a:p>
        <a:p>
          <a:pPr marL="171450" lvl="1" indent="-171450" algn="l" defTabSz="800100">
            <a:lnSpc>
              <a:spcPct val="90000"/>
            </a:lnSpc>
            <a:spcBef>
              <a:spcPct val="0"/>
            </a:spcBef>
            <a:spcAft>
              <a:spcPct val="15000"/>
            </a:spcAft>
            <a:buChar char="•"/>
          </a:pPr>
          <a:r>
            <a:rPr lang="en-US" sz="1800" kern="1200" dirty="0"/>
            <a:t>Essentially just go out and pick a set observational units. </a:t>
          </a:r>
        </a:p>
        <a:p>
          <a:pPr marL="171450" lvl="1" indent="-171450" algn="l" defTabSz="800100">
            <a:lnSpc>
              <a:spcPct val="90000"/>
            </a:lnSpc>
            <a:spcBef>
              <a:spcPct val="0"/>
            </a:spcBef>
            <a:spcAft>
              <a:spcPct val="15000"/>
            </a:spcAft>
            <a:buChar char="•"/>
          </a:pPr>
          <a:r>
            <a:rPr lang="en-US" sz="1800" kern="1200" dirty="0"/>
            <a:t>Relies on human judgment</a:t>
          </a:r>
          <a:r>
            <a:rPr lang="en-US" sz="1800" i="1" kern="1200" dirty="0"/>
            <a:t>.</a:t>
          </a:r>
          <a:endParaRPr lang="en-US" sz="1800" kern="1200" dirty="0"/>
        </a:p>
      </dsp:txBody>
      <dsp:txXfrm>
        <a:off x="0" y="413992"/>
        <a:ext cx="7772400" cy="1404478"/>
      </dsp:txXfrm>
    </dsp:sp>
    <dsp:sp modelId="{2A3A64C3-B7CB-4813-9713-7CDE9AAF90FB}">
      <dsp:nvSpPr>
        <dsp:cNvPr id="0" name=""/>
        <dsp:cNvSpPr/>
      </dsp:nvSpPr>
      <dsp:spPr>
        <a:xfrm>
          <a:off x="356551" y="0"/>
          <a:ext cx="5440680" cy="79704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645" tIns="0" rIns="205645" bIns="0" numCol="1" spcCol="1270" anchor="ctr" anchorCtr="0">
          <a:noAutofit/>
        </a:bodyPr>
        <a:lstStyle/>
        <a:p>
          <a:pPr marL="0" lvl="0" indent="0" algn="l" defTabSz="800100">
            <a:lnSpc>
              <a:spcPct val="90000"/>
            </a:lnSpc>
            <a:spcBef>
              <a:spcPct val="0"/>
            </a:spcBef>
            <a:spcAft>
              <a:spcPct val="35000"/>
            </a:spcAft>
            <a:buNone/>
          </a:pPr>
          <a:r>
            <a:rPr lang="en-US" sz="1800" b="1" kern="1200" dirty="0"/>
            <a:t>1. Convenience Sampling</a:t>
          </a:r>
          <a:endParaRPr lang="en-US" sz="1800" kern="1200" dirty="0"/>
        </a:p>
      </dsp:txBody>
      <dsp:txXfrm>
        <a:off x="395459" y="38908"/>
        <a:ext cx="5362864" cy="719224"/>
      </dsp:txXfrm>
    </dsp:sp>
    <dsp:sp modelId="{2EBB5B2C-93FD-435D-9479-60BC7EC9C22F}">
      <dsp:nvSpPr>
        <dsp:cNvPr id="0" name=""/>
        <dsp:cNvSpPr/>
      </dsp:nvSpPr>
      <dsp:spPr>
        <a:xfrm>
          <a:off x="0" y="2362790"/>
          <a:ext cx="7772400" cy="2423925"/>
        </a:xfrm>
        <a:prstGeom prst="rect">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3225" tIns="437388" rIns="603225"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Every population member has an equal probability of being chosen</a:t>
          </a:r>
        </a:p>
        <a:p>
          <a:pPr marL="171450" lvl="1" indent="-171450" algn="l" defTabSz="711200">
            <a:lnSpc>
              <a:spcPct val="90000"/>
            </a:lnSpc>
            <a:spcBef>
              <a:spcPct val="0"/>
            </a:spcBef>
            <a:spcAft>
              <a:spcPct val="15000"/>
            </a:spcAft>
            <a:buChar char="•"/>
          </a:pPr>
          <a:r>
            <a:rPr lang="en-US" sz="1600" b="1" kern="1200" dirty="0"/>
            <a:t>Allows us to generalize our results to the entire population</a:t>
          </a:r>
          <a:endParaRPr lang="en-US" sz="1600" kern="1200" dirty="0"/>
        </a:p>
        <a:p>
          <a:pPr marL="171450" lvl="1" indent="-171450" algn="l" defTabSz="711200">
            <a:lnSpc>
              <a:spcPct val="90000"/>
            </a:lnSpc>
            <a:spcBef>
              <a:spcPct val="0"/>
            </a:spcBef>
            <a:spcAft>
              <a:spcPct val="15000"/>
            </a:spcAft>
            <a:buChar char="•"/>
          </a:pPr>
          <a:r>
            <a:rPr lang="en-US" sz="1600" kern="1200"/>
            <a:t>How does it work?</a:t>
          </a:r>
        </a:p>
        <a:p>
          <a:pPr marL="342900" lvl="2" indent="-171450" algn="l" defTabSz="711200">
            <a:lnSpc>
              <a:spcPct val="90000"/>
            </a:lnSpc>
            <a:spcBef>
              <a:spcPct val="0"/>
            </a:spcBef>
            <a:spcAft>
              <a:spcPct val="15000"/>
            </a:spcAft>
            <a:buChar char="•"/>
          </a:pPr>
          <a:r>
            <a:rPr lang="en-US" sz="1600" kern="1200" dirty="0"/>
            <a:t>A simple random sample is when you choose individually randomly from the sampling frame and each individual has the same chance of being selected.</a:t>
          </a:r>
        </a:p>
        <a:p>
          <a:pPr marL="342900" lvl="2" indent="-171450" algn="l" defTabSz="711200">
            <a:lnSpc>
              <a:spcPct val="90000"/>
            </a:lnSpc>
            <a:spcBef>
              <a:spcPct val="0"/>
            </a:spcBef>
            <a:spcAft>
              <a:spcPct val="15000"/>
            </a:spcAft>
            <a:buChar char="•"/>
          </a:pPr>
          <a:r>
            <a:rPr lang="en-US" sz="1600" kern="1200" dirty="0"/>
            <a:t>A </a:t>
          </a:r>
          <a:r>
            <a:rPr lang="en-US" sz="1600" b="1" kern="1200" dirty="0"/>
            <a:t>sampling frame </a:t>
          </a:r>
          <a:r>
            <a:rPr lang="en-US" sz="1600" kern="1200" dirty="0"/>
            <a:t>is a list of all the individual in the population of interest</a:t>
          </a:r>
        </a:p>
      </dsp:txBody>
      <dsp:txXfrm>
        <a:off x="0" y="2362790"/>
        <a:ext cx="7772400" cy="2423925"/>
      </dsp:txXfrm>
    </dsp:sp>
    <dsp:sp modelId="{615F456D-5F3D-4FBF-8C73-16465EB832A9}">
      <dsp:nvSpPr>
        <dsp:cNvPr id="0" name=""/>
        <dsp:cNvSpPr/>
      </dsp:nvSpPr>
      <dsp:spPr>
        <a:xfrm>
          <a:off x="388620" y="1964270"/>
          <a:ext cx="5440680" cy="797040"/>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645" tIns="0" rIns="205645" bIns="0" numCol="1" spcCol="1270" anchor="ctr" anchorCtr="0">
          <a:noAutofit/>
        </a:bodyPr>
        <a:lstStyle/>
        <a:p>
          <a:pPr marL="0" lvl="0" indent="0" algn="l" defTabSz="800100">
            <a:lnSpc>
              <a:spcPct val="90000"/>
            </a:lnSpc>
            <a:spcBef>
              <a:spcPct val="0"/>
            </a:spcBef>
            <a:spcAft>
              <a:spcPct val="35000"/>
            </a:spcAft>
            <a:buNone/>
          </a:pPr>
          <a:r>
            <a:rPr lang="en-US" sz="1800" b="1" kern="1200" dirty="0"/>
            <a:t>2.   Simple Random Sample</a:t>
          </a:r>
          <a:endParaRPr lang="en-US" sz="1800" kern="1200" dirty="0"/>
        </a:p>
      </dsp:txBody>
      <dsp:txXfrm>
        <a:off x="427528" y="2003178"/>
        <a:ext cx="5362864" cy="71922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D57BDD-E64A-4D27-8978-82FFCA18A12C}" type="datetimeFigureOut">
              <a:rPr lang="en-US" smtClean="0"/>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7788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D57BDD-E64A-4D27-8978-82FFCA18A12C}" type="datetimeFigureOut">
              <a:rPr lang="en-US" smtClean="0"/>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10766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D57BDD-E64A-4D27-8978-82FFCA18A12C}" type="datetimeFigureOut">
              <a:rPr lang="en-US" smtClean="0"/>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345072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D57BDD-E64A-4D27-8978-82FFCA18A12C}" type="datetimeFigureOut">
              <a:rPr lang="en-US" smtClean="0"/>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22322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D57BDD-E64A-4D27-8978-82FFCA18A12C}" type="datetimeFigureOut">
              <a:rPr lang="en-US" smtClean="0"/>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6882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D57BDD-E64A-4D27-8978-82FFCA18A12C}" type="datetimeFigureOut">
              <a:rPr lang="en-US" smtClean="0"/>
              <a:t>11/25/2022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226037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D57BDD-E64A-4D27-8978-82FFCA18A12C}" type="datetimeFigureOut">
              <a:rPr lang="en-US" smtClean="0"/>
              <a:t>11/25/2022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732584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D57BDD-E64A-4D27-8978-82FFCA18A12C}" type="datetimeFigureOut">
              <a:rPr lang="en-US" smtClean="0"/>
              <a:t>11/25/2022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096882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4D57BDD-E64A-4D27-8978-82FFCA18A12C}" type="datetimeFigureOut">
              <a:rPr lang="en-US" smtClean="0"/>
              <a:t>11/25/2022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876304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4D57BDD-E64A-4D27-8978-82FFCA18A12C}" type="datetimeFigureOut">
              <a:rPr lang="en-US" smtClean="0"/>
              <a:t>11/25/2022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643A852-0206-46AC-B0EB-645612933129}" type="slidenum">
              <a:rPr lang="en-US" smtClean="0"/>
              <a:t>‹#›</a:t>
            </a:fld>
            <a:endParaRPr lang="en-US"/>
          </a:p>
        </p:txBody>
      </p:sp>
    </p:spTree>
    <p:extLst>
      <p:ext uri="{BB962C8B-B14F-4D97-AF65-F5344CB8AC3E}">
        <p14:creationId xmlns:p14="http://schemas.microsoft.com/office/powerpoint/2010/main" val="3127887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D57BDD-E64A-4D27-8978-82FFCA18A12C}" type="datetimeFigureOut">
              <a:rPr lang="en-US" smtClean="0"/>
              <a:t>11/25/2022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066624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4D57BDD-E64A-4D27-8978-82FFCA18A12C}" type="datetimeFigureOut">
              <a:rPr lang="en-US" smtClean="0"/>
              <a:pPr/>
              <a:t>11/25/2022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643A852-0206-46AC-B0EB-645612933129}"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5052931"/>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8.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317C3-06F6-1B0D-C52C-8852D49765E6}"/>
              </a:ext>
            </a:extLst>
          </p:cNvPr>
          <p:cNvSpPr>
            <a:spLocks noGrp="1"/>
          </p:cNvSpPr>
          <p:nvPr>
            <p:ph type="ctrTitle"/>
          </p:nvPr>
        </p:nvSpPr>
        <p:spPr>
          <a:xfrm>
            <a:off x="993058" y="1397000"/>
            <a:ext cx="10117393" cy="2653836"/>
          </a:xfrm>
        </p:spPr>
        <p:txBody>
          <a:bodyPr>
            <a:normAutofit/>
          </a:bodyPr>
          <a:lstStyle/>
          <a:p>
            <a:r>
              <a:rPr lang="en-US" dirty="0"/>
              <a:t>Can We Say What Caused the Effect?</a:t>
            </a:r>
          </a:p>
        </p:txBody>
      </p:sp>
      <p:sp>
        <p:nvSpPr>
          <p:cNvPr id="3" name="Subtitle 2">
            <a:extLst>
              <a:ext uri="{FF2B5EF4-FFF2-40B4-BE49-F238E27FC236}">
                <a16:creationId xmlns:a16="http://schemas.microsoft.com/office/drawing/2014/main" id="{1E824156-4C39-48CD-6B11-DC97EE0CA3BE}"/>
              </a:ext>
            </a:extLst>
          </p:cNvPr>
          <p:cNvSpPr>
            <a:spLocks noGrp="1"/>
          </p:cNvSpPr>
          <p:nvPr>
            <p:ph type="subTitle" idx="1"/>
          </p:nvPr>
        </p:nvSpPr>
        <p:spPr/>
        <p:txBody>
          <a:bodyPr>
            <a:normAutofit/>
          </a:bodyPr>
          <a:lstStyle/>
          <a:p>
            <a:r>
              <a:rPr lang="en-US" dirty="0"/>
              <a:t>Alison Kleffner</a:t>
            </a:r>
          </a:p>
        </p:txBody>
      </p:sp>
    </p:spTree>
    <p:extLst>
      <p:ext uri="{BB962C8B-B14F-4D97-AF65-F5344CB8AC3E}">
        <p14:creationId xmlns:p14="http://schemas.microsoft.com/office/powerpoint/2010/main" val="3731768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EAB42-F116-E2EB-368E-AD34A43C3046}"/>
              </a:ext>
            </a:extLst>
          </p:cNvPr>
          <p:cNvSpPr>
            <a:spLocks noGrp="1"/>
          </p:cNvSpPr>
          <p:nvPr>
            <p:ph type="title"/>
          </p:nvPr>
        </p:nvSpPr>
        <p:spPr/>
        <p:txBody>
          <a:bodyPr/>
          <a:lstStyle/>
          <a:p>
            <a:r>
              <a:rPr lang="en-US" b="1" dirty="0"/>
              <a:t>Amount of ice cream sold and deaths by drownings</a:t>
            </a:r>
            <a:r>
              <a:rPr lang="en-US" dirty="0"/>
              <a:t> (</a:t>
            </a:r>
            <a:r>
              <a:rPr lang="en-US" b="1" dirty="0"/>
              <a:t>Moore</a:t>
            </a:r>
            <a:r>
              <a:rPr lang="en-US" dirty="0"/>
              <a:t>, </a:t>
            </a:r>
            <a:r>
              <a:rPr lang="en-US" b="1" dirty="0"/>
              <a:t>1993)</a:t>
            </a:r>
            <a:endParaRPr lang="en-US" dirty="0"/>
          </a:p>
        </p:txBody>
      </p:sp>
      <p:pic>
        <p:nvPicPr>
          <p:cNvPr id="7" name="Content Placeholder 6" descr="Chart, scatter chart&#10;&#10;Description automatically generated">
            <a:extLst>
              <a:ext uri="{FF2B5EF4-FFF2-40B4-BE49-F238E27FC236}">
                <a16:creationId xmlns:a16="http://schemas.microsoft.com/office/drawing/2014/main" id="{EDE90E62-8104-7691-8367-B796B9B18D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1879" y="2025841"/>
            <a:ext cx="7448241" cy="3971835"/>
          </a:xfrm>
        </p:spPr>
      </p:pic>
    </p:spTree>
    <p:extLst>
      <p:ext uri="{BB962C8B-B14F-4D97-AF65-F5344CB8AC3E}">
        <p14:creationId xmlns:p14="http://schemas.microsoft.com/office/powerpoint/2010/main" val="648502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EAB42-F116-E2EB-368E-AD34A43C3046}"/>
              </a:ext>
            </a:extLst>
          </p:cNvPr>
          <p:cNvSpPr>
            <a:spLocks noGrp="1"/>
          </p:cNvSpPr>
          <p:nvPr>
            <p:ph type="title"/>
          </p:nvPr>
        </p:nvSpPr>
        <p:spPr/>
        <p:txBody>
          <a:bodyPr/>
          <a:lstStyle/>
          <a:p>
            <a:r>
              <a:rPr lang="en-US" b="1" dirty="0"/>
              <a:t>Amount of ice cream sold and deaths by drownings</a:t>
            </a:r>
            <a:r>
              <a:rPr lang="en-US" dirty="0"/>
              <a:t> (</a:t>
            </a:r>
            <a:r>
              <a:rPr lang="en-US" b="1" dirty="0"/>
              <a:t>Moore</a:t>
            </a:r>
            <a:r>
              <a:rPr lang="en-US" dirty="0"/>
              <a:t>, </a:t>
            </a:r>
            <a:r>
              <a:rPr lang="en-US" b="1" dirty="0"/>
              <a:t>1993)</a:t>
            </a:r>
            <a:endParaRPr lang="en-US" dirty="0"/>
          </a:p>
        </p:txBody>
      </p:sp>
      <p:pic>
        <p:nvPicPr>
          <p:cNvPr id="4" name="Picture 2" descr="Image result for amount of ice cream sold and deaths by drownings (moore 1993) study">
            <a:extLst>
              <a:ext uri="{FF2B5EF4-FFF2-40B4-BE49-F238E27FC236}">
                <a16:creationId xmlns:a16="http://schemas.microsoft.com/office/drawing/2014/main" id="{D2087127-9478-9884-464D-7DD2F98A31E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35045" y="2139606"/>
            <a:ext cx="6508955" cy="3795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792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04DA5-8457-6E68-646E-187135A2467D}"/>
              </a:ext>
            </a:extLst>
          </p:cNvPr>
          <p:cNvSpPr>
            <a:spLocks noGrp="1"/>
          </p:cNvSpPr>
          <p:nvPr>
            <p:ph type="title"/>
          </p:nvPr>
        </p:nvSpPr>
        <p:spPr/>
        <p:txBody>
          <a:bodyPr/>
          <a:lstStyle/>
          <a:p>
            <a:r>
              <a:rPr lang="en-US" dirty="0"/>
              <a:t>Confounding Variable – Month/Temp</a:t>
            </a:r>
          </a:p>
        </p:txBody>
      </p:sp>
      <p:grpSp>
        <p:nvGrpSpPr>
          <p:cNvPr id="4" name="Group 3">
            <a:extLst>
              <a:ext uri="{FF2B5EF4-FFF2-40B4-BE49-F238E27FC236}">
                <a16:creationId xmlns:a16="http://schemas.microsoft.com/office/drawing/2014/main" id="{481BC32D-224E-6A72-B4B2-C3876A609683}"/>
              </a:ext>
            </a:extLst>
          </p:cNvPr>
          <p:cNvGrpSpPr/>
          <p:nvPr/>
        </p:nvGrpSpPr>
        <p:grpSpPr>
          <a:xfrm>
            <a:off x="2423604" y="1967476"/>
            <a:ext cx="7146973" cy="3901618"/>
            <a:chOff x="2172101" y="1916735"/>
            <a:chExt cx="8126445" cy="4408487"/>
          </a:xfrm>
        </p:grpSpPr>
        <p:pic>
          <p:nvPicPr>
            <p:cNvPr id="5" name="Picture 2">
              <a:extLst>
                <a:ext uri="{FF2B5EF4-FFF2-40B4-BE49-F238E27FC236}">
                  <a16:creationId xmlns:a16="http://schemas.microsoft.com/office/drawing/2014/main" id="{D51B880B-83D8-A1B1-9F78-73D26CDA4F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2101" y="1916735"/>
              <a:ext cx="7546975" cy="4408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D0E1869C-0514-ADD7-DB5B-F394D879EC35}"/>
                </a:ext>
              </a:extLst>
            </p:cNvPr>
            <p:cNvSpPr txBox="1"/>
            <p:nvPr/>
          </p:nvSpPr>
          <p:spPr>
            <a:xfrm>
              <a:off x="8460509" y="3797812"/>
              <a:ext cx="1838037" cy="646331"/>
            </a:xfrm>
            <a:prstGeom prst="rect">
              <a:avLst/>
            </a:prstGeom>
            <a:solidFill>
              <a:schemeClr val="bg1"/>
            </a:solidFill>
            <a:ln>
              <a:solidFill>
                <a:schemeClr val="bg1"/>
              </a:solidFill>
            </a:ln>
          </p:spPr>
          <p:txBody>
            <a:bodyPr wrap="square" rtlCol="0">
              <a:spAutoFit/>
            </a:bodyPr>
            <a:lstStyle/>
            <a:p>
              <a:r>
                <a:rPr lang="en-US" dirty="0"/>
                <a:t>Ice Cream Sold</a:t>
              </a:r>
            </a:p>
            <a:p>
              <a:r>
                <a:rPr lang="en-US" dirty="0"/>
                <a:t>Drownings</a:t>
              </a:r>
            </a:p>
          </p:txBody>
        </p:sp>
      </p:grpSp>
    </p:spTree>
    <p:extLst>
      <p:ext uri="{BB962C8B-B14F-4D97-AF65-F5344CB8AC3E}">
        <p14:creationId xmlns:p14="http://schemas.microsoft.com/office/powerpoint/2010/main" val="1277486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2654" y="1570182"/>
            <a:ext cx="4812146" cy="1077218"/>
          </a:xfrm>
          <a:prstGeom prst="rect">
            <a:avLst/>
          </a:prstGeom>
          <a:solidFill>
            <a:schemeClr val="accent2">
              <a:lumMod val="40000"/>
              <a:lumOff val="6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3200" dirty="0"/>
              <a:t>Amount of Ice Cream (Explanatory)</a:t>
            </a:r>
          </a:p>
        </p:txBody>
      </p:sp>
      <p:sp>
        <p:nvSpPr>
          <p:cNvPr id="5" name="TextBox 4"/>
          <p:cNvSpPr txBox="1"/>
          <p:nvPr/>
        </p:nvSpPr>
        <p:spPr>
          <a:xfrm>
            <a:off x="6834909" y="1570182"/>
            <a:ext cx="4562763" cy="1077218"/>
          </a:xfrm>
          <a:prstGeom prst="rect">
            <a:avLst/>
          </a:prstGeom>
          <a:solidFill>
            <a:schemeClr val="accent2"/>
          </a:solidFill>
          <a:ln>
            <a:solidFill>
              <a:schemeClr val="accent2">
                <a:lumMod val="20000"/>
                <a:lumOff val="80000"/>
              </a:schemeClr>
            </a:solidFill>
          </a:ln>
        </p:spPr>
        <p:txBody>
          <a:bodyPr wrap="square" rtlCol="0">
            <a:spAutoFit/>
          </a:bodyPr>
          <a:lstStyle/>
          <a:p>
            <a:pPr algn="ctr"/>
            <a:r>
              <a:rPr lang="en-US" sz="3200" dirty="0"/>
              <a:t>Number of Drownings</a:t>
            </a:r>
          </a:p>
          <a:p>
            <a:pPr algn="ctr"/>
            <a:r>
              <a:rPr lang="en-US" sz="3200" dirty="0"/>
              <a:t>(Response)</a:t>
            </a:r>
          </a:p>
        </p:txBody>
      </p:sp>
      <p:sp>
        <p:nvSpPr>
          <p:cNvPr id="6" name="TextBox 5"/>
          <p:cNvSpPr txBox="1"/>
          <p:nvPr/>
        </p:nvSpPr>
        <p:spPr>
          <a:xfrm>
            <a:off x="3689928" y="4405745"/>
            <a:ext cx="5347854" cy="1077218"/>
          </a:xfrm>
          <a:prstGeom prst="rect">
            <a:avLst/>
          </a:prstGeom>
          <a:solidFill>
            <a:schemeClr val="tx2">
              <a:lumMod val="20000"/>
              <a:lumOff val="80000"/>
            </a:schemeClr>
          </a:solidFill>
          <a:ln>
            <a:solidFill>
              <a:schemeClr val="tx2">
                <a:lumMod val="40000"/>
                <a:lumOff val="60000"/>
              </a:schemeClr>
            </a:solidFill>
          </a:ln>
        </p:spPr>
        <p:txBody>
          <a:bodyPr wrap="square" rtlCol="0">
            <a:spAutoFit/>
          </a:bodyPr>
          <a:lstStyle/>
          <a:p>
            <a:pPr algn="ctr"/>
            <a:r>
              <a:rPr lang="en-US" sz="3200" dirty="0"/>
              <a:t>Month/Temperature</a:t>
            </a:r>
          </a:p>
          <a:p>
            <a:pPr algn="ctr"/>
            <a:r>
              <a:rPr lang="en-US" sz="3200" dirty="0"/>
              <a:t>(Confounding Variable)</a:t>
            </a:r>
          </a:p>
        </p:txBody>
      </p:sp>
      <p:cxnSp>
        <p:nvCxnSpPr>
          <p:cNvPr id="8" name="Straight Arrow Connector 7"/>
          <p:cNvCxnSpPr/>
          <p:nvPr/>
        </p:nvCxnSpPr>
        <p:spPr>
          <a:xfrm flipH="1" flipV="1">
            <a:off x="3805382" y="2798618"/>
            <a:ext cx="748145" cy="1477818"/>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7790873" y="2776709"/>
            <a:ext cx="826654" cy="1499727"/>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495636" y="2108791"/>
            <a:ext cx="1209964" cy="1"/>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606473" y="1375037"/>
            <a:ext cx="979053" cy="646331"/>
          </a:xfrm>
          <a:prstGeom prst="rect">
            <a:avLst/>
          </a:prstGeom>
          <a:noFill/>
        </p:spPr>
        <p:txBody>
          <a:bodyPr wrap="square" rtlCol="0">
            <a:spAutoFit/>
          </a:bodyPr>
          <a:lstStyle/>
          <a:p>
            <a:r>
              <a:rPr lang="en-US" sz="3600" dirty="0"/>
              <a:t>???</a:t>
            </a:r>
          </a:p>
        </p:txBody>
      </p:sp>
    </p:spTree>
    <p:extLst>
      <p:ext uri="{BB962C8B-B14F-4D97-AF65-F5344CB8AC3E}">
        <p14:creationId xmlns:p14="http://schemas.microsoft.com/office/powerpoint/2010/main" val="903566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94359"/>
            <a:ext cx="3200400" cy="1385361"/>
          </a:xfrm>
        </p:spPr>
        <p:txBody>
          <a:bodyPr/>
          <a:lstStyle/>
          <a:p>
            <a:r>
              <a:rPr lang="en-US" b="1" dirty="0"/>
              <a:t>Scenario</a:t>
            </a:r>
          </a:p>
        </p:txBody>
      </p:sp>
      <p:sp>
        <p:nvSpPr>
          <p:cNvPr id="3" name="Content Placeholder 2"/>
          <p:cNvSpPr>
            <a:spLocks noGrp="1"/>
          </p:cNvSpPr>
          <p:nvPr>
            <p:ph idx="1"/>
          </p:nvPr>
        </p:nvSpPr>
        <p:spPr/>
        <p:txBody>
          <a:bodyPr/>
          <a:lstStyle/>
          <a:p>
            <a:pPr>
              <a:lnSpc>
                <a:spcPct val="200000"/>
              </a:lnSpc>
              <a:spcBef>
                <a:spcPts val="0"/>
              </a:spcBef>
            </a:pPr>
            <a:r>
              <a:rPr lang="en-US" sz="2200" dirty="0"/>
              <a:t>Claim- </a:t>
            </a:r>
          </a:p>
          <a:p>
            <a:pPr>
              <a:lnSpc>
                <a:spcPct val="200000"/>
              </a:lnSpc>
              <a:spcBef>
                <a:spcPts val="0"/>
              </a:spcBef>
            </a:pPr>
            <a:r>
              <a:rPr lang="en-US" sz="2200" dirty="0"/>
              <a:t>Explanatory variable- </a:t>
            </a:r>
          </a:p>
          <a:p>
            <a:pPr>
              <a:lnSpc>
                <a:spcPct val="200000"/>
              </a:lnSpc>
              <a:spcBef>
                <a:spcPts val="0"/>
              </a:spcBef>
            </a:pPr>
            <a:r>
              <a:rPr lang="en-US" sz="2200" dirty="0"/>
              <a:t>Response variable- </a:t>
            </a:r>
          </a:p>
          <a:p>
            <a:pPr>
              <a:lnSpc>
                <a:spcPct val="200000"/>
              </a:lnSpc>
              <a:spcBef>
                <a:spcPts val="0"/>
              </a:spcBef>
            </a:pPr>
            <a:r>
              <a:rPr lang="en-US" sz="2200" dirty="0"/>
              <a:t>Potential confounding variable-</a:t>
            </a:r>
          </a:p>
          <a:p>
            <a:endParaRPr lang="en-US" dirty="0"/>
          </a:p>
        </p:txBody>
      </p:sp>
      <p:sp>
        <p:nvSpPr>
          <p:cNvPr id="4" name="Text Placeholder 3"/>
          <p:cNvSpPr>
            <a:spLocks noGrp="1"/>
          </p:cNvSpPr>
          <p:nvPr>
            <p:ph type="body" sz="half" idx="2"/>
          </p:nvPr>
        </p:nvSpPr>
        <p:spPr>
          <a:xfrm>
            <a:off x="457200" y="2299317"/>
            <a:ext cx="3200400" cy="4005887"/>
          </a:xfrm>
        </p:spPr>
        <p:txBody>
          <a:bodyPr/>
          <a:lstStyle/>
          <a:p>
            <a:r>
              <a:rPr lang="en-US" sz="2800" dirty="0"/>
              <a:t>Researchers found that countries that have more TV’s per 1,000 people have a higher average lifespan. </a:t>
            </a:r>
          </a:p>
          <a:p>
            <a:endParaRPr lang="en-US" dirty="0"/>
          </a:p>
        </p:txBody>
      </p:sp>
    </p:spTree>
    <p:extLst>
      <p:ext uri="{BB962C8B-B14F-4D97-AF65-F5344CB8AC3E}">
        <p14:creationId xmlns:p14="http://schemas.microsoft.com/office/powerpoint/2010/main" val="2816251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8E042-C4CF-7B44-B09A-6002F7FB739D}"/>
              </a:ext>
            </a:extLst>
          </p:cNvPr>
          <p:cNvSpPr>
            <a:spLocks noGrp="1"/>
          </p:cNvSpPr>
          <p:nvPr>
            <p:ph type="title"/>
          </p:nvPr>
        </p:nvSpPr>
        <p:spPr/>
        <p:txBody>
          <a:bodyPr/>
          <a:lstStyle/>
          <a:p>
            <a:r>
              <a:rPr lang="en-US" dirty="0"/>
              <a:t>What’s the confounding variable here?</a:t>
            </a:r>
          </a:p>
        </p:txBody>
      </p:sp>
      <p:pic>
        <p:nvPicPr>
          <p:cNvPr id="5" name="Content Placeholder 4" descr="A picture containing diagram&#10;&#10;Description automatically generated">
            <a:extLst>
              <a:ext uri="{FF2B5EF4-FFF2-40B4-BE49-F238E27FC236}">
                <a16:creationId xmlns:a16="http://schemas.microsoft.com/office/drawing/2014/main" id="{F2CDEFCA-C078-5E42-8A4B-66C7514683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18433" y="2040710"/>
            <a:ext cx="3563288" cy="3833311"/>
          </a:xfrm>
        </p:spPr>
      </p:pic>
    </p:spTree>
    <p:extLst>
      <p:ext uri="{BB962C8B-B14F-4D97-AF65-F5344CB8AC3E}">
        <p14:creationId xmlns:p14="http://schemas.microsoft.com/office/powerpoint/2010/main" val="495075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94359"/>
            <a:ext cx="3200400" cy="1048010"/>
          </a:xfrm>
        </p:spPr>
        <p:txBody>
          <a:bodyPr/>
          <a:lstStyle/>
          <a:p>
            <a:r>
              <a:rPr lang="en-US" b="1" dirty="0"/>
              <a:t>Your </a:t>
            </a:r>
            <a:r>
              <a:rPr lang="en-US" sz="4000" b="1" dirty="0"/>
              <a:t>Turn</a:t>
            </a:r>
            <a:r>
              <a:rPr lang="en-US" b="1" dirty="0"/>
              <a:t>!</a:t>
            </a:r>
          </a:p>
        </p:txBody>
      </p:sp>
      <p:sp>
        <p:nvSpPr>
          <p:cNvPr id="3" name="Content Placeholder 2"/>
          <p:cNvSpPr>
            <a:spLocks noGrp="1"/>
          </p:cNvSpPr>
          <p:nvPr>
            <p:ph idx="1"/>
          </p:nvPr>
        </p:nvSpPr>
        <p:spPr/>
        <p:txBody>
          <a:bodyPr>
            <a:normAutofit/>
          </a:bodyPr>
          <a:lstStyle/>
          <a:p>
            <a:pPr>
              <a:lnSpc>
                <a:spcPct val="150000"/>
              </a:lnSpc>
            </a:pPr>
            <a:r>
              <a:rPr lang="en-US" sz="2400" dirty="0"/>
              <a:t>Claim - </a:t>
            </a:r>
          </a:p>
          <a:p>
            <a:pPr>
              <a:lnSpc>
                <a:spcPct val="150000"/>
              </a:lnSpc>
            </a:pPr>
            <a:r>
              <a:rPr lang="en-US" sz="2400" dirty="0"/>
              <a:t>Then identify the following:</a:t>
            </a:r>
          </a:p>
          <a:p>
            <a:pPr lvl="1">
              <a:lnSpc>
                <a:spcPct val="150000"/>
              </a:lnSpc>
            </a:pPr>
            <a:r>
              <a:rPr lang="en-US" sz="2000" dirty="0"/>
              <a:t>Explanatory variable- </a:t>
            </a:r>
          </a:p>
          <a:p>
            <a:pPr lvl="1">
              <a:lnSpc>
                <a:spcPct val="150000"/>
              </a:lnSpc>
            </a:pPr>
            <a:r>
              <a:rPr lang="en-US" sz="2000" dirty="0"/>
              <a:t>Response variable- </a:t>
            </a:r>
          </a:p>
          <a:p>
            <a:pPr lvl="1">
              <a:lnSpc>
                <a:spcPct val="150000"/>
              </a:lnSpc>
            </a:pPr>
            <a:r>
              <a:rPr lang="en-US" sz="2000" dirty="0"/>
              <a:t>Potential confounding variable-</a:t>
            </a:r>
          </a:p>
          <a:p>
            <a:pPr lvl="2">
              <a:lnSpc>
                <a:spcPct val="150000"/>
              </a:lnSpc>
            </a:pPr>
            <a:r>
              <a:rPr lang="en-US" sz="1800" dirty="0"/>
              <a:t>Explain Bias</a:t>
            </a:r>
          </a:p>
          <a:p>
            <a:endParaRPr lang="en-US" b="1" i="1" dirty="0"/>
          </a:p>
          <a:p>
            <a:endParaRPr lang="en-US" b="1" i="1" dirty="0"/>
          </a:p>
          <a:p>
            <a:r>
              <a:rPr lang="en-US" b="1" i="1" dirty="0"/>
              <a:t>Resource: Google Spurious Correlations</a:t>
            </a:r>
          </a:p>
        </p:txBody>
      </p:sp>
      <p:sp>
        <p:nvSpPr>
          <p:cNvPr id="4" name="Text Placeholder 3"/>
          <p:cNvSpPr>
            <a:spLocks noGrp="1"/>
          </p:cNvSpPr>
          <p:nvPr>
            <p:ph type="body" sz="half" idx="2"/>
          </p:nvPr>
        </p:nvSpPr>
        <p:spPr>
          <a:xfrm>
            <a:off x="350668" y="1993924"/>
            <a:ext cx="3200400" cy="3995395"/>
          </a:xfrm>
        </p:spPr>
        <p:txBody>
          <a:bodyPr>
            <a:noAutofit/>
          </a:bodyPr>
          <a:lstStyle/>
          <a:p>
            <a:pPr marL="342900" indent="-342900">
              <a:buFont typeface="Arial" panose="020B0604020202020204" pitchFamily="34" charset="0"/>
              <a:buChar char="•"/>
            </a:pPr>
            <a:r>
              <a:rPr lang="en-US" sz="2800" dirty="0"/>
              <a:t>Think of a topic!</a:t>
            </a:r>
          </a:p>
          <a:p>
            <a:pPr marL="342900" indent="-342900">
              <a:buFont typeface="Arial" panose="020B0604020202020204" pitchFamily="34" charset="0"/>
              <a:buChar char="•"/>
            </a:pPr>
            <a:r>
              <a:rPr lang="en-US" sz="2800" dirty="0"/>
              <a:t>After you’ve found a topic, come up with a research question. </a:t>
            </a:r>
          </a:p>
          <a:p>
            <a:pPr marL="342900" indent="-342900">
              <a:buFont typeface="Arial" panose="020B0604020202020204" pitchFamily="34" charset="0"/>
              <a:buChar char="•"/>
            </a:pPr>
            <a:r>
              <a:rPr lang="en-US" sz="2800" dirty="0"/>
              <a:t>Be creative! </a:t>
            </a:r>
          </a:p>
        </p:txBody>
      </p:sp>
    </p:spTree>
    <p:extLst>
      <p:ext uri="{BB962C8B-B14F-4D97-AF65-F5344CB8AC3E}">
        <p14:creationId xmlns:p14="http://schemas.microsoft.com/office/powerpoint/2010/main" val="1795438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Take Away</a:t>
            </a:r>
          </a:p>
        </p:txBody>
      </p:sp>
      <p:sp>
        <p:nvSpPr>
          <p:cNvPr id="3" name="Content Placeholder 2"/>
          <p:cNvSpPr>
            <a:spLocks noGrp="1"/>
          </p:cNvSpPr>
          <p:nvPr>
            <p:ph idx="1"/>
          </p:nvPr>
        </p:nvSpPr>
        <p:spPr/>
        <p:txBody>
          <a:bodyPr>
            <a:normAutofit/>
          </a:bodyPr>
          <a:lstStyle/>
          <a:p>
            <a:pPr marL="292608" indent="-292608">
              <a:lnSpc>
                <a:spcPct val="150000"/>
              </a:lnSpc>
              <a:spcBef>
                <a:spcPts val="0"/>
              </a:spcBef>
              <a:buClr>
                <a:schemeClr val="accent2"/>
              </a:buClr>
              <a:buFont typeface="Arial" panose="020B0604020202020204" pitchFamily="34" charset="0"/>
              <a:buChar char="•"/>
            </a:pPr>
            <a:r>
              <a:rPr lang="en-US" dirty="0"/>
              <a:t>Identify which explanatory and response variables.</a:t>
            </a:r>
          </a:p>
          <a:p>
            <a:pPr marL="292608" indent="-292608">
              <a:lnSpc>
                <a:spcPct val="150000"/>
              </a:lnSpc>
              <a:spcBef>
                <a:spcPts val="0"/>
              </a:spcBef>
              <a:buClr>
                <a:schemeClr val="accent2"/>
              </a:buClr>
              <a:buFont typeface="Arial" panose="020B0604020202020204" pitchFamily="34" charset="0"/>
              <a:buChar char="•"/>
            </a:pPr>
            <a:r>
              <a:rPr lang="en-US" dirty="0"/>
              <a:t>Determine if there is an association between the explanatory and response variables.</a:t>
            </a:r>
          </a:p>
          <a:p>
            <a:pPr marL="292608" indent="-292608">
              <a:lnSpc>
                <a:spcPct val="150000"/>
              </a:lnSpc>
              <a:spcBef>
                <a:spcPts val="0"/>
              </a:spcBef>
              <a:buClr>
                <a:schemeClr val="accent2"/>
              </a:buClr>
              <a:buFont typeface="Arial" panose="020B0604020202020204" pitchFamily="34" charset="0"/>
              <a:buChar char="•"/>
            </a:pPr>
            <a:r>
              <a:rPr lang="en-US" dirty="0"/>
              <a:t>Identify potential confounding variables.</a:t>
            </a:r>
          </a:p>
          <a:p>
            <a:pPr marL="566928" lvl="1" indent="-292608">
              <a:lnSpc>
                <a:spcPct val="150000"/>
              </a:lnSpc>
              <a:spcBef>
                <a:spcPts val="0"/>
              </a:spcBef>
              <a:spcAft>
                <a:spcPts val="0"/>
              </a:spcAft>
              <a:buClr>
                <a:schemeClr val="accent2"/>
              </a:buClr>
              <a:buFont typeface="Arial" panose="020B0604020202020204" pitchFamily="34" charset="0"/>
              <a:buChar char="•"/>
            </a:pPr>
            <a:r>
              <a:rPr lang="en-US" dirty="0"/>
              <a:t>How do they provide an alternate explanation of the association between the explanatory and response variable?</a:t>
            </a:r>
          </a:p>
        </p:txBody>
      </p:sp>
    </p:spTree>
    <p:extLst>
      <p:ext uri="{BB962C8B-B14F-4D97-AF65-F5344CB8AC3E}">
        <p14:creationId xmlns:p14="http://schemas.microsoft.com/office/powerpoint/2010/main" val="7396499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147281"/>
            <a:ext cx="10383243" cy="1609344"/>
          </a:xfrm>
        </p:spPr>
        <p:txBody>
          <a:bodyPr>
            <a:normAutofit/>
          </a:bodyPr>
          <a:lstStyle/>
          <a:p>
            <a:r>
              <a:rPr lang="en-US" dirty="0"/>
              <a:t>Introduction</a:t>
            </a:r>
          </a:p>
        </p:txBody>
      </p:sp>
      <p:sp>
        <p:nvSpPr>
          <p:cNvPr id="3" name="Content Placeholder 2"/>
          <p:cNvSpPr>
            <a:spLocks noGrp="1"/>
          </p:cNvSpPr>
          <p:nvPr>
            <p:ph idx="1"/>
          </p:nvPr>
        </p:nvSpPr>
        <p:spPr>
          <a:xfrm>
            <a:off x="1069848" y="1838036"/>
            <a:ext cx="10058400" cy="4334164"/>
          </a:xfrm>
        </p:spPr>
        <p:txBody>
          <a:bodyPr>
            <a:normAutofit/>
          </a:bodyPr>
          <a:lstStyle/>
          <a:p>
            <a:pPr>
              <a:lnSpc>
                <a:spcPct val="150000"/>
              </a:lnSpc>
            </a:pPr>
            <a:r>
              <a:rPr lang="en-US" dirty="0"/>
              <a:t>How can we </a:t>
            </a:r>
            <a:r>
              <a:rPr lang="en-US" b="1" dirty="0"/>
              <a:t>take a sample </a:t>
            </a:r>
            <a:r>
              <a:rPr lang="en-US" dirty="0"/>
              <a:t>so that we can </a:t>
            </a:r>
            <a:r>
              <a:rPr lang="en-US" b="1" dirty="0"/>
              <a:t>reduce the risk </a:t>
            </a:r>
            <a:r>
              <a:rPr lang="en-US" dirty="0"/>
              <a:t>of having confounding variables?</a:t>
            </a:r>
          </a:p>
          <a:p>
            <a:pPr>
              <a:lnSpc>
                <a:spcPct val="150000"/>
              </a:lnSpc>
            </a:pPr>
            <a:r>
              <a:rPr lang="en-US" dirty="0"/>
              <a:t>Confounding variable add </a:t>
            </a:r>
            <a:r>
              <a:rPr lang="en-US" b="1" dirty="0"/>
              <a:t>bias</a:t>
            </a:r>
            <a:r>
              <a:rPr lang="en-US" dirty="0"/>
              <a:t> to our study</a:t>
            </a:r>
          </a:p>
          <a:p>
            <a:pPr lvl="1">
              <a:lnSpc>
                <a:spcPct val="150000"/>
              </a:lnSpc>
            </a:pPr>
            <a:r>
              <a:rPr lang="en-US" dirty="0"/>
              <a:t>Additional factor we’re not accounting for that affects our results.</a:t>
            </a:r>
          </a:p>
          <a:p>
            <a:pPr>
              <a:lnSpc>
                <a:spcPct val="150000"/>
              </a:lnSpc>
            </a:pPr>
            <a:r>
              <a:rPr lang="en-US" b="1" dirty="0"/>
              <a:t>Big picture</a:t>
            </a:r>
          </a:p>
          <a:p>
            <a:pPr lvl="1">
              <a:lnSpc>
                <a:spcPct val="150000"/>
              </a:lnSpc>
            </a:pPr>
            <a:r>
              <a:rPr lang="en-US" dirty="0"/>
              <a:t>Observational vs. Experimental Studies</a:t>
            </a:r>
          </a:p>
          <a:p>
            <a:pPr lvl="1">
              <a:lnSpc>
                <a:spcPct val="150000"/>
              </a:lnSpc>
            </a:pPr>
            <a:r>
              <a:rPr lang="en-US" dirty="0"/>
              <a:t>Random Sampling vs. Random Assignment</a:t>
            </a:r>
          </a:p>
          <a:p>
            <a:endParaRPr lang="en-US" dirty="0"/>
          </a:p>
        </p:txBody>
      </p:sp>
    </p:spTree>
    <p:extLst>
      <p:ext uri="{BB962C8B-B14F-4D97-AF65-F5344CB8AC3E}">
        <p14:creationId xmlns:p14="http://schemas.microsoft.com/office/powerpoint/2010/main" val="2030056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DC9CBA9-226B-4D33-C9F3-024FF1F3F4D2}"/>
              </a:ext>
            </a:extLst>
          </p:cNvPr>
          <p:cNvSpPr>
            <a:spLocks noGrp="1"/>
          </p:cNvSpPr>
          <p:nvPr>
            <p:ph type="title"/>
          </p:nvPr>
        </p:nvSpPr>
        <p:spPr>
          <a:xfrm>
            <a:off x="1066800" y="5252936"/>
            <a:ext cx="10058400" cy="1028715"/>
          </a:xfrm>
        </p:spPr>
        <p:txBody>
          <a:bodyPr anchor="ctr">
            <a:normAutofit/>
          </a:bodyPr>
          <a:lstStyle/>
          <a:p>
            <a:pPr algn="ctr"/>
            <a:r>
              <a:rPr lang="en-US" dirty="0">
                <a:solidFill>
                  <a:srgbClr val="FFFFFF"/>
                </a:solidFill>
              </a:rPr>
              <a:t>Sampling</a:t>
            </a:r>
          </a:p>
        </p:txBody>
      </p:sp>
      <p:sp>
        <p:nvSpPr>
          <p:cNvPr id="12" name="Rectangle 11">
            <a:extLst>
              <a:ext uri="{FF2B5EF4-FFF2-40B4-BE49-F238E27FC236}">
                <a16:creationId xmlns:a16="http://schemas.microsoft.com/office/drawing/2014/main" id="{5E1ED12F-9F06-4B37-87B7-F98F52937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30199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DC9CBA9-226B-4D33-C9F3-024FF1F3F4D2}"/>
              </a:ext>
            </a:extLst>
          </p:cNvPr>
          <p:cNvSpPr>
            <a:spLocks noGrp="1"/>
          </p:cNvSpPr>
          <p:nvPr>
            <p:ph type="title"/>
          </p:nvPr>
        </p:nvSpPr>
        <p:spPr>
          <a:xfrm>
            <a:off x="1066800" y="5252936"/>
            <a:ext cx="10058400" cy="1028715"/>
          </a:xfrm>
        </p:spPr>
        <p:txBody>
          <a:bodyPr anchor="ctr">
            <a:normAutofit/>
          </a:bodyPr>
          <a:lstStyle/>
          <a:p>
            <a:pPr algn="ctr"/>
            <a:r>
              <a:rPr lang="en-US" dirty="0">
                <a:solidFill>
                  <a:srgbClr val="FFFFFF"/>
                </a:solidFill>
              </a:rPr>
              <a:t>Schedule</a:t>
            </a:r>
          </a:p>
        </p:txBody>
      </p:sp>
      <p:sp>
        <p:nvSpPr>
          <p:cNvPr id="12" name="Rectangle 11">
            <a:extLst>
              <a:ext uri="{FF2B5EF4-FFF2-40B4-BE49-F238E27FC236}">
                <a16:creationId xmlns:a16="http://schemas.microsoft.com/office/drawing/2014/main" id="{5E1ED12F-9F06-4B37-87B7-F98F52937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Content Placeholder 2">
            <a:extLst>
              <a:ext uri="{FF2B5EF4-FFF2-40B4-BE49-F238E27FC236}">
                <a16:creationId xmlns:a16="http://schemas.microsoft.com/office/drawing/2014/main" id="{00D4B389-924C-D9B7-ADDC-BDC38F2998E8}"/>
              </a:ext>
            </a:extLst>
          </p:cNvPr>
          <p:cNvSpPr txBox="1">
            <a:spLocks/>
          </p:cNvSpPr>
          <p:nvPr/>
        </p:nvSpPr>
        <p:spPr>
          <a:xfrm>
            <a:off x="892862" y="797935"/>
            <a:ext cx="7257871" cy="564515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Explanatory vs. Response Variables</a:t>
            </a:r>
          </a:p>
          <a:p>
            <a:endParaRPr lang="en-US" dirty="0"/>
          </a:p>
          <a:p>
            <a:r>
              <a:rPr lang="en-US" dirty="0"/>
              <a:t>Association vs. Causation</a:t>
            </a:r>
          </a:p>
          <a:p>
            <a:pPr lvl="1">
              <a:buFont typeface="Arial" panose="020B0604020202020204" pitchFamily="34" charset="0"/>
              <a:buChar char="•"/>
            </a:pPr>
            <a:r>
              <a:rPr lang="en-US" dirty="0"/>
              <a:t>Impact of Confounding Variables</a:t>
            </a:r>
          </a:p>
          <a:p>
            <a:pPr marL="274320" lvl="1" indent="0">
              <a:buFont typeface="Calibri" pitchFamily="34" charset="0"/>
              <a:buNone/>
            </a:pPr>
            <a:endParaRPr lang="en-US" dirty="0"/>
          </a:p>
          <a:p>
            <a:r>
              <a:rPr lang="en-US" dirty="0"/>
              <a:t>Observational vs. Experimental Studies</a:t>
            </a:r>
          </a:p>
          <a:p>
            <a:pPr lvl="1">
              <a:buFont typeface="Arial" panose="020B0604020202020204" pitchFamily="34" charset="0"/>
              <a:buChar char="•"/>
            </a:pPr>
            <a:r>
              <a:rPr lang="en-US" dirty="0"/>
              <a:t>Random Assignment</a:t>
            </a:r>
          </a:p>
          <a:p>
            <a:pPr lvl="1">
              <a:buFont typeface="Arial" panose="020B0604020202020204" pitchFamily="34" charset="0"/>
              <a:buChar char="•"/>
            </a:pPr>
            <a:r>
              <a:rPr lang="en-US" dirty="0"/>
              <a:t>What conclusions can we draw?</a:t>
            </a:r>
          </a:p>
        </p:txBody>
      </p:sp>
    </p:spTree>
    <p:extLst>
      <p:ext uri="{BB962C8B-B14F-4D97-AF65-F5344CB8AC3E}">
        <p14:creationId xmlns:p14="http://schemas.microsoft.com/office/powerpoint/2010/main" val="16757650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a:t>
            </a:r>
          </a:p>
        </p:txBody>
      </p:sp>
      <p:sp>
        <p:nvSpPr>
          <p:cNvPr id="3" name="Content Placeholder 2"/>
          <p:cNvSpPr>
            <a:spLocks noGrp="1"/>
          </p:cNvSpPr>
          <p:nvPr>
            <p:ph idx="1"/>
          </p:nvPr>
        </p:nvSpPr>
        <p:spPr/>
        <p:txBody>
          <a:bodyPr/>
          <a:lstStyle/>
          <a:p>
            <a:pPr>
              <a:lnSpc>
                <a:spcPct val="150000"/>
              </a:lnSpc>
            </a:pPr>
            <a:r>
              <a:rPr lang="en-US" dirty="0"/>
              <a:t>Population: entire collection of observational units we are interested in </a:t>
            </a:r>
          </a:p>
          <a:p>
            <a:pPr lvl="1">
              <a:lnSpc>
                <a:spcPct val="150000"/>
              </a:lnSpc>
            </a:pPr>
            <a:r>
              <a:rPr lang="en-US" dirty="0"/>
              <a:t>Relates to Parameter</a:t>
            </a:r>
          </a:p>
          <a:p>
            <a:pPr>
              <a:lnSpc>
                <a:spcPct val="150000"/>
              </a:lnSpc>
            </a:pPr>
            <a:r>
              <a:rPr lang="en-US" dirty="0"/>
              <a:t>Sample: A subset of the population</a:t>
            </a:r>
          </a:p>
          <a:p>
            <a:pPr lvl="1">
              <a:lnSpc>
                <a:spcPct val="150000"/>
              </a:lnSpc>
            </a:pPr>
            <a:r>
              <a:rPr lang="en-US" dirty="0"/>
              <a:t>Relates to Statistic</a:t>
            </a:r>
          </a:p>
          <a:p>
            <a:pPr marL="182880" lvl="1">
              <a:lnSpc>
                <a:spcPct val="150000"/>
              </a:lnSpc>
              <a:spcBef>
                <a:spcPts val="1200"/>
              </a:spcBef>
              <a:spcAft>
                <a:spcPts val="0"/>
              </a:spcAft>
            </a:pPr>
            <a:r>
              <a:rPr lang="en-US" sz="2000" b="1" dirty="0"/>
              <a:t>Goal: Generalization</a:t>
            </a:r>
          </a:p>
          <a:p>
            <a:pPr marL="457200" lvl="2">
              <a:lnSpc>
                <a:spcPct val="150000"/>
              </a:lnSpc>
              <a:spcBef>
                <a:spcPts val="1200"/>
              </a:spcBef>
              <a:spcAft>
                <a:spcPts val="0"/>
              </a:spcAft>
            </a:pPr>
            <a:r>
              <a:rPr lang="en-US" sz="1800" dirty="0"/>
              <a:t>Not only to describe the sample but to generalize characteristics of the sample to a much larger population</a:t>
            </a:r>
          </a:p>
          <a:p>
            <a:pPr marL="457200" lvl="2">
              <a:spcBef>
                <a:spcPts val="1200"/>
              </a:spcBef>
              <a:spcAft>
                <a:spcPts val="0"/>
              </a:spcAft>
            </a:pPr>
            <a:endParaRPr lang="en-US" sz="2000" dirty="0"/>
          </a:p>
          <a:p>
            <a:pPr marL="0" indent="0">
              <a:buNone/>
            </a:pPr>
            <a:endParaRPr lang="en-US" dirty="0"/>
          </a:p>
        </p:txBody>
      </p:sp>
    </p:spTree>
    <p:extLst>
      <p:ext uri="{BB962C8B-B14F-4D97-AF65-F5344CB8AC3E}">
        <p14:creationId xmlns:p14="http://schemas.microsoft.com/office/powerpoint/2010/main" val="835985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165036"/>
            <a:ext cx="10058400" cy="1609344"/>
          </a:xfrm>
        </p:spPr>
        <p:txBody>
          <a:bodyPr>
            <a:normAutofit/>
          </a:bodyPr>
          <a:lstStyle/>
          <a:p>
            <a:r>
              <a:rPr lang="en-US" dirty="0"/>
              <a:t>Sampling</a:t>
            </a:r>
          </a:p>
        </p:txBody>
      </p:sp>
      <p:sp>
        <p:nvSpPr>
          <p:cNvPr id="11" name="Content Placeholder 2"/>
          <p:cNvSpPr>
            <a:spLocks noGrp="1"/>
          </p:cNvSpPr>
          <p:nvPr>
            <p:ph idx="1"/>
          </p:nvPr>
        </p:nvSpPr>
        <p:spPr>
          <a:xfrm>
            <a:off x="1066800" y="2089592"/>
            <a:ext cx="10058400" cy="3851787"/>
          </a:xfrm>
        </p:spPr>
        <p:txBody>
          <a:bodyPr>
            <a:normAutofit/>
          </a:bodyPr>
          <a:lstStyle/>
          <a:p>
            <a:pPr lvl="0"/>
            <a:r>
              <a:rPr lang="en-US" b="1" dirty="0"/>
              <a:t>Representative sample: </a:t>
            </a:r>
            <a:r>
              <a:rPr lang="en-US" dirty="0"/>
              <a:t>A sample is representative if it is similar to or represents the whole population from which it has been drawn</a:t>
            </a:r>
          </a:p>
          <a:p>
            <a:pPr lvl="1"/>
            <a:r>
              <a:rPr lang="en-US" i="1" u="sng" dirty="0"/>
              <a:t>Example:</a:t>
            </a:r>
            <a:r>
              <a:rPr lang="en-US" i="1" dirty="0"/>
              <a:t> Would data from this class be representative of all TCU students?</a:t>
            </a:r>
          </a:p>
          <a:p>
            <a:pPr marL="274320" lvl="1" indent="0">
              <a:buNone/>
            </a:pPr>
            <a:endParaRPr lang="en-US" dirty="0"/>
          </a:p>
          <a:p>
            <a:pPr lvl="0"/>
            <a:r>
              <a:rPr lang="en-US" b="1" dirty="0"/>
              <a:t>Bias:</a:t>
            </a:r>
            <a:r>
              <a:rPr lang="en-US" dirty="0"/>
              <a:t> when the statistic consistently overestimates or underestimates the population parameter of interest.</a:t>
            </a:r>
          </a:p>
          <a:p>
            <a:pPr lvl="1"/>
            <a:r>
              <a:rPr lang="en-US" i="1" u="sng" dirty="0"/>
              <a:t>Example:</a:t>
            </a:r>
            <a:r>
              <a:rPr lang="en-US" i="1" dirty="0"/>
              <a:t> Would asking TCU students enrolled in 8 am classes if they are morning people be representative of all TCU students?</a:t>
            </a:r>
          </a:p>
          <a:p>
            <a:pPr lvl="1"/>
            <a:endParaRPr lang="en-US" dirty="0"/>
          </a:p>
          <a:p>
            <a:pPr lvl="0"/>
            <a:endParaRPr lang="en-US" dirty="0"/>
          </a:p>
        </p:txBody>
      </p:sp>
    </p:spTree>
    <p:extLst>
      <p:ext uri="{BB962C8B-B14F-4D97-AF65-F5344CB8AC3E}">
        <p14:creationId xmlns:p14="http://schemas.microsoft.com/office/powerpoint/2010/main" val="34384143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65238" y="0"/>
            <a:ext cx="10058400" cy="1450975"/>
          </a:xfrm>
        </p:spPr>
        <p:txBody>
          <a:bodyPr>
            <a:normAutofit/>
          </a:bodyPr>
          <a:lstStyle/>
          <a:p>
            <a:r>
              <a:rPr lang="en-US" dirty="0"/>
              <a:t>How to Sample?</a:t>
            </a:r>
          </a:p>
        </p:txBody>
      </p:sp>
      <p:graphicFrame>
        <p:nvGraphicFramePr>
          <p:cNvPr id="5" name="Content Placeholder 2">
            <a:extLst>
              <a:ext uri="{FF2B5EF4-FFF2-40B4-BE49-F238E27FC236}">
                <a16:creationId xmlns:a16="http://schemas.microsoft.com/office/drawing/2014/main" id="{F9A9A499-6895-9BD1-9E88-C7AFF2B5762F}"/>
              </a:ext>
            </a:extLst>
          </p:cNvPr>
          <p:cNvGraphicFramePr>
            <a:graphicFrameLocks noGrp="1"/>
          </p:cNvGraphicFramePr>
          <p:nvPr>
            <p:ph idx="4294967295"/>
            <p:extLst>
              <p:ext uri="{D42A27DB-BD31-4B8C-83A1-F6EECF244321}">
                <p14:modId xmlns:p14="http://schemas.microsoft.com/office/powerpoint/2010/main" val="2555294647"/>
              </p:ext>
            </p:extLst>
          </p:nvPr>
        </p:nvGraphicFramePr>
        <p:xfrm>
          <a:off x="275303" y="1450975"/>
          <a:ext cx="7772400" cy="48021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2" descr="Image result for random sampling and random assignment">
            <a:extLst>
              <a:ext uri="{FF2B5EF4-FFF2-40B4-BE49-F238E27FC236}">
                <a16:creationId xmlns:a16="http://schemas.microsoft.com/office/drawing/2014/main" id="{6E8F46E6-AC83-293D-2113-9659566FEB4F}"/>
              </a:ext>
            </a:extLst>
          </p:cNvPr>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8185212" y="2257445"/>
            <a:ext cx="3910092" cy="2343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88304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DC9CBA9-226B-4D33-C9F3-024FF1F3F4D2}"/>
              </a:ext>
            </a:extLst>
          </p:cNvPr>
          <p:cNvSpPr>
            <a:spLocks noGrp="1"/>
          </p:cNvSpPr>
          <p:nvPr>
            <p:ph type="title"/>
          </p:nvPr>
        </p:nvSpPr>
        <p:spPr>
          <a:xfrm>
            <a:off x="1066800" y="5252936"/>
            <a:ext cx="10058400" cy="1028715"/>
          </a:xfrm>
        </p:spPr>
        <p:txBody>
          <a:bodyPr anchor="ctr">
            <a:normAutofit/>
          </a:bodyPr>
          <a:lstStyle/>
          <a:p>
            <a:pPr algn="ctr"/>
            <a:r>
              <a:rPr lang="en-US" dirty="0">
                <a:solidFill>
                  <a:srgbClr val="FFFFFF"/>
                </a:solidFill>
              </a:rPr>
              <a:t>Experimental vs Observational Studies</a:t>
            </a:r>
          </a:p>
        </p:txBody>
      </p:sp>
      <p:sp>
        <p:nvSpPr>
          <p:cNvPr id="12" name="Rectangle 11">
            <a:extLst>
              <a:ext uri="{FF2B5EF4-FFF2-40B4-BE49-F238E27FC236}">
                <a16:creationId xmlns:a16="http://schemas.microsoft.com/office/drawing/2014/main" id="{5E1ED12F-9F06-4B37-87B7-F98F52937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613232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891" y="287414"/>
            <a:ext cx="3573262" cy="893316"/>
          </a:xfrm>
        </p:spPr>
        <p:txBody>
          <a:bodyPr>
            <a:normAutofit fontScale="90000"/>
          </a:bodyPr>
          <a:lstStyle/>
          <a:p>
            <a:br>
              <a:rPr lang="en-US" dirty="0"/>
            </a:br>
            <a:r>
              <a:rPr lang="en-US" sz="4000" b="1" dirty="0"/>
              <a:t>Have a nice trip</a:t>
            </a:r>
          </a:p>
        </p:txBody>
      </p:sp>
      <p:sp>
        <p:nvSpPr>
          <p:cNvPr id="3" name="Content Placeholder 2"/>
          <p:cNvSpPr>
            <a:spLocks noGrp="1"/>
          </p:cNvSpPr>
          <p:nvPr>
            <p:ph idx="1"/>
          </p:nvPr>
        </p:nvSpPr>
        <p:spPr/>
        <p:txBody>
          <a:bodyPr>
            <a:normAutofit fontScale="92500" lnSpcReduction="20000"/>
          </a:bodyPr>
          <a:lstStyle/>
          <a:p>
            <a:pPr>
              <a:lnSpc>
                <a:spcPct val="150000"/>
              </a:lnSpc>
            </a:pPr>
            <a:r>
              <a:rPr lang="en-US" dirty="0"/>
              <a:t>Researchers want to compare two recovery strategies:</a:t>
            </a:r>
          </a:p>
          <a:p>
            <a:pPr lvl="1">
              <a:lnSpc>
                <a:spcPct val="150000"/>
              </a:lnSpc>
            </a:pPr>
            <a:r>
              <a:rPr lang="en-US" dirty="0"/>
              <a:t>Lowering (quickly stepping down with front leg and then raising back leg over the object) </a:t>
            </a:r>
          </a:p>
          <a:p>
            <a:pPr lvl="1">
              <a:lnSpc>
                <a:spcPct val="150000"/>
              </a:lnSpc>
            </a:pPr>
            <a:r>
              <a:rPr lang="en-US" dirty="0"/>
              <a:t>Elevating (lifting front leg over the object). </a:t>
            </a:r>
          </a:p>
          <a:p>
            <a:pPr>
              <a:lnSpc>
                <a:spcPct val="150000"/>
              </a:lnSpc>
            </a:pPr>
            <a:r>
              <a:rPr lang="en-US" dirty="0"/>
              <a:t>24 subjects have agreed to participate in such a study: </a:t>
            </a:r>
          </a:p>
          <a:p>
            <a:pPr lvl="1">
              <a:lnSpc>
                <a:spcPct val="150000"/>
              </a:lnSpc>
            </a:pPr>
            <a:r>
              <a:rPr lang="en-US" dirty="0"/>
              <a:t>8 between the ages of 21-40</a:t>
            </a:r>
          </a:p>
          <a:p>
            <a:pPr lvl="1">
              <a:lnSpc>
                <a:spcPct val="150000"/>
              </a:lnSpc>
            </a:pPr>
            <a:r>
              <a:rPr lang="en-US" dirty="0"/>
              <a:t>16 between the ages of 41-60</a:t>
            </a:r>
          </a:p>
          <a:p>
            <a:pPr marL="274320" lvl="1" indent="0">
              <a:lnSpc>
                <a:spcPct val="150000"/>
              </a:lnSpc>
              <a:buNone/>
            </a:pPr>
            <a:endParaRPr lang="en-US" dirty="0"/>
          </a:p>
          <a:p>
            <a:pPr>
              <a:lnSpc>
                <a:spcPct val="150000"/>
              </a:lnSpc>
            </a:pPr>
            <a:r>
              <a:rPr lang="en-US" dirty="0"/>
              <a:t>Identify the following:</a:t>
            </a:r>
          </a:p>
          <a:p>
            <a:pPr lvl="1">
              <a:lnSpc>
                <a:spcPct val="150000"/>
              </a:lnSpc>
            </a:pPr>
            <a:r>
              <a:rPr lang="en-US" dirty="0"/>
              <a:t>Explanatory Variable</a:t>
            </a:r>
          </a:p>
          <a:p>
            <a:pPr lvl="1">
              <a:lnSpc>
                <a:spcPct val="150000"/>
              </a:lnSpc>
            </a:pPr>
            <a:r>
              <a:rPr lang="en-US" dirty="0"/>
              <a:t>Response Variable</a:t>
            </a:r>
          </a:p>
          <a:p>
            <a:pPr lvl="1">
              <a:lnSpc>
                <a:spcPct val="150000"/>
              </a:lnSpc>
            </a:pPr>
            <a:r>
              <a:rPr lang="en-US" dirty="0"/>
              <a:t>Potential Confounding Variable</a:t>
            </a:r>
          </a:p>
          <a:p>
            <a:endParaRPr lang="en-US" dirty="0"/>
          </a:p>
          <a:p>
            <a:endParaRPr lang="en-US" dirty="0"/>
          </a:p>
        </p:txBody>
      </p:sp>
      <p:sp>
        <p:nvSpPr>
          <p:cNvPr id="4" name="Text Placeholder 3"/>
          <p:cNvSpPr>
            <a:spLocks noGrp="1"/>
          </p:cNvSpPr>
          <p:nvPr>
            <p:ph type="body" sz="half" idx="2"/>
          </p:nvPr>
        </p:nvSpPr>
        <p:spPr>
          <a:xfrm>
            <a:off x="457200" y="1651247"/>
            <a:ext cx="3200400" cy="4653957"/>
          </a:xfrm>
        </p:spPr>
        <p:txBody>
          <a:bodyPr>
            <a:normAutofit/>
          </a:bodyPr>
          <a:lstStyle/>
          <a:p>
            <a:r>
              <a:rPr lang="en-US" dirty="0"/>
              <a:t> </a:t>
            </a:r>
            <a:r>
              <a:rPr lang="en-US" sz="2200" dirty="0"/>
              <a:t>An area of research in biomechanics and gerontology concerns falls and fall-related injuries, especially for elderly people. Recent studies have focused on how individuals respond to large postural disturbances (e.g., tripping, induced slips). One question is whether subjects can be instructed to improve their recovery from such disturbances. </a:t>
            </a:r>
          </a:p>
        </p:txBody>
      </p:sp>
    </p:spTree>
    <p:extLst>
      <p:ext uri="{BB962C8B-B14F-4D97-AF65-F5344CB8AC3E}">
        <p14:creationId xmlns:p14="http://schemas.microsoft.com/office/powerpoint/2010/main" val="27247350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Observational Study</a:t>
            </a:r>
          </a:p>
        </p:txBody>
      </p:sp>
      <p:sp>
        <p:nvSpPr>
          <p:cNvPr id="3" name="Content Placeholder 2"/>
          <p:cNvSpPr>
            <a:spLocks noGrp="1"/>
          </p:cNvSpPr>
          <p:nvPr>
            <p:ph idx="1"/>
          </p:nvPr>
        </p:nvSpPr>
        <p:spPr>
          <a:xfrm>
            <a:off x="1069848" y="1930400"/>
            <a:ext cx="10058400" cy="4241800"/>
          </a:xfrm>
        </p:spPr>
        <p:txBody>
          <a:bodyPr>
            <a:normAutofit/>
          </a:bodyPr>
          <a:lstStyle/>
          <a:p>
            <a:pPr>
              <a:lnSpc>
                <a:spcPct val="150000"/>
              </a:lnSpc>
            </a:pPr>
            <a:r>
              <a:rPr lang="en-US" dirty="0"/>
              <a:t>Groups you compare are “just there.”</a:t>
            </a:r>
          </a:p>
          <a:p>
            <a:pPr lvl="1">
              <a:lnSpc>
                <a:spcPct val="150000"/>
              </a:lnSpc>
            </a:pPr>
            <a:r>
              <a:rPr lang="en-US" dirty="0"/>
              <a:t>Data observed and collected on subjects</a:t>
            </a:r>
          </a:p>
          <a:p>
            <a:pPr>
              <a:lnSpc>
                <a:spcPct val="150000"/>
              </a:lnSpc>
            </a:pPr>
            <a:r>
              <a:rPr lang="en-US" dirty="0"/>
              <a:t>Examples:</a:t>
            </a:r>
          </a:p>
          <a:p>
            <a:pPr lvl="1">
              <a:lnSpc>
                <a:spcPct val="150000"/>
              </a:lnSpc>
            </a:pPr>
            <a:r>
              <a:rPr lang="en-US" dirty="0"/>
              <a:t>Customer review surveys</a:t>
            </a:r>
          </a:p>
          <a:p>
            <a:pPr lvl="1">
              <a:lnSpc>
                <a:spcPct val="150000"/>
              </a:lnSpc>
            </a:pPr>
            <a:r>
              <a:rPr lang="en-US" dirty="0"/>
              <a:t>Teacher evaluations</a:t>
            </a:r>
          </a:p>
          <a:p>
            <a:pPr lvl="1">
              <a:lnSpc>
                <a:spcPct val="150000"/>
              </a:lnSpc>
            </a:pPr>
            <a:r>
              <a:rPr lang="en-US" dirty="0"/>
              <a:t>Smokers vs nonsmokers and lung cancer</a:t>
            </a:r>
          </a:p>
        </p:txBody>
      </p:sp>
    </p:spTree>
    <p:extLst>
      <p:ext uri="{BB962C8B-B14F-4D97-AF65-F5344CB8AC3E}">
        <p14:creationId xmlns:p14="http://schemas.microsoft.com/office/powerpoint/2010/main" val="27219328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900268"/>
            <a:ext cx="10058400" cy="863877"/>
          </a:xfrm>
        </p:spPr>
        <p:txBody>
          <a:bodyPr/>
          <a:lstStyle/>
          <a:p>
            <a:r>
              <a:rPr lang="en-US" dirty="0"/>
              <a:t>Experiments</a:t>
            </a:r>
          </a:p>
        </p:txBody>
      </p:sp>
      <p:sp>
        <p:nvSpPr>
          <p:cNvPr id="3" name="Content Placeholder 2"/>
          <p:cNvSpPr>
            <a:spLocks noGrp="1"/>
          </p:cNvSpPr>
          <p:nvPr>
            <p:ph idx="1"/>
          </p:nvPr>
        </p:nvSpPr>
        <p:spPr>
          <a:xfrm>
            <a:off x="1069848" y="1921164"/>
            <a:ext cx="10058400" cy="4470400"/>
          </a:xfrm>
        </p:spPr>
        <p:txBody>
          <a:bodyPr>
            <a:normAutofit/>
          </a:bodyPr>
          <a:lstStyle/>
          <a:p>
            <a:pPr>
              <a:lnSpc>
                <a:spcPct val="150000"/>
              </a:lnSpc>
            </a:pPr>
            <a:r>
              <a:rPr lang="en-US" i="1" dirty="0"/>
              <a:t>You</a:t>
            </a:r>
            <a:r>
              <a:rPr lang="en-US" dirty="0"/>
              <a:t> create the groups by what you choose to do to the people or the experimental units. Assigning conditions to be compared</a:t>
            </a:r>
          </a:p>
          <a:p>
            <a:pPr lvl="1">
              <a:lnSpc>
                <a:spcPct val="150000"/>
              </a:lnSpc>
            </a:pPr>
            <a:r>
              <a:rPr lang="en-US" i="1" dirty="0"/>
              <a:t>Manipulation</a:t>
            </a:r>
            <a:r>
              <a:rPr lang="en-US" dirty="0"/>
              <a:t> of groups</a:t>
            </a:r>
          </a:p>
          <a:p>
            <a:pPr>
              <a:lnSpc>
                <a:spcPct val="150000"/>
              </a:lnSpc>
            </a:pPr>
            <a:r>
              <a:rPr lang="en-US" dirty="0"/>
              <a:t>Examples</a:t>
            </a:r>
          </a:p>
          <a:p>
            <a:pPr lvl="1">
              <a:lnSpc>
                <a:spcPct val="150000"/>
              </a:lnSpc>
            </a:pPr>
            <a:r>
              <a:rPr lang="en-US" dirty="0"/>
              <a:t>Assign one group of people to a diet another group to an exercise program, then measure weight loss on each group</a:t>
            </a:r>
          </a:p>
          <a:p>
            <a:pPr lvl="1">
              <a:lnSpc>
                <a:spcPct val="150000"/>
              </a:lnSpc>
            </a:pPr>
            <a:r>
              <a:rPr lang="en-US" dirty="0"/>
              <a:t>Students are assigned to listen to classical music or country music before an exam. Then the two groups scores on the exam are compared</a:t>
            </a:r>
          </a:p>
          <a:p>
            <a:endParaRPr lang="en-US" dirty="0"/>
          </a:p>
        </p:txBody>
      </p:sp>
    </p:spTree>
    <p:extLst>
      <p:ext uri="{BB962C8B-B14F-4D97-AF65-F5344CB8AC3E}">
        <p14:creationId xmlns:p14="http://schemas.microsoft.com/office/powerpoint/2010/main" val="8491195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94359"/>
            <a:ext cx="3200400" cy="1163420"/>
          </a:xfrm>
        </p:spPr>
        <p:txBody>
          <a:bodyPr/>
          <a:lstStyle/>
          <a:p>
            <a:r>
              <a:rPr lang="en-US" dirty="0"/>
              <a:t>Example</a:t>
            </a:r>
          </a:p>
        </p:txBody>
      </p:sp>
      <p:sp>
        <p:nvSpPr>
          <p:cNvPr id="3" name="Content Placeholder 2"/>
          <p:cNvSpPr>
            <a:spLocks noGrp="1"/>
          </p:cNvSpPr>
          <p:nvPr>
            <p:ph idx="1"/>
          </p:nvPr>
        </p:nvSpPr>
        <p:spPr/>
        <p:txBody>
          <a:bodyPr/>
          <a:lstStyle/>
          <a:p>
            <a:r>
              <a:rPr lang="en-US" dirty="0"/>
              <a:t>How could this study be an example of an </a:t>
            </a:r>
            <a:r>
              <a:rPr lang="en-US" b="1" dirty="0"/>
              <a:t>observational</a:t>
            </a:r>
            <a:r>
              <a:rPr lang="en-US" dirty="0"/>
              <a:t> study?</a:t>
            </a:r>
          </a:p>
          <a:p>
            <a:endParaRPr lang="en-US" dirty="0"/>
          </a:p>
          <a:p>
            <a:endParaRPr lang="en-US" dirty="0"/>
          </a:p>
          <a:p>
            <a:endParaRPr lang="en-US" dirty="0"/>
          </a:p>
          <a:p>
            <a:r>
              <a:rPr lang="en-US" dirty="0"/>
              <a:t>What would we have to do in order to make this an </a:t>
            </a:r>
            <a:r>
              <a:rPr lang="en-US" b="1" dirty="0"/>
              <a:t>experimental</a:t>
            </a:r>
            <a:r>
              <a:rPr lang="en-US" dirty="0"/>
              <a:t> study?</a:t>
            </a:r>
          </a:p>
        </p:txBody>
      </p:sp>
      <p:sp>
        <p:nvSpPr>
          <p:cNvPr id="4" name="Text Placeholder 3"/>
          <p:cNvSpPr>
            <a:spLocks noGrp="1"/>
          </p:cNvSpPr>
          <p:nvPr>
            <p:ph type="body" sz="half" idx="2"/>
          </p:nvPr>
        </p:nvSpPr>
        <p:spPr>
          <a:xfrm>
            <a:off x="457200" y="1935332"/>
            <a:ext cx="3200400" cy="4369872"/>
          </a:xfrm>
        </p:spPr>
        <p:txBody>
          <a:bodyPr>
            <a:normAutofit/>
          </a:bodyPr>
          <a:lstStyle/>
          <a:p>
            <a:r>
              <a:rPr lang="en-US" sz="2400" dirty="0"/>
              <a:t>Researchers want to set up an experiment OR observational study in order to answer the research question “Does exercise help prevent against colds and the flu?”</a:t>
            </a:r>
          </a:p>
          <a:p>
            <a:endParaRPr lang="en-US" dirty="0"/>
          </a:p>
        </p:txBody>
      </p:sp>
    </p:spTree>
    <p:extLst>
      <p:ext uri="{BB962C8B-B14F-4D97-AF65-F5344CB8AC3E}">
        <p14:creationId xmlns:p14="http://schemas.microsoft.com/office/powerpoint/2010/main" val="19060558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Randomized Experiment</a:t>
            </a:r>
          </a:p>
        </p:txBody>
      </p:sp>
      <p:sp>
        <p:nvSpPr>
          <p:cNvPr id="3" name="Content Placeholder 2"/>
          <p:cNvSpPr>
            <a:spLocks noGrp="1"/>
          </p:cNvSpPr>
          <p:nvPr>
            <p:ph idx="1"/>
          </p:nvPr>
        </p:nvSpPr>
        <p:spPr>
          <a:xfrm>
            <a:off x="1097280" y="1845734"/>
            <a:ext cx="10058400" cy="1583266"/>
          </a:xfrm>
        </p:spPr>
        <p:txBody>
          <a:bodyPr>
            <a:normAutofit/>
          </a:bodyPr>
          <a:lstStyle/>
          <a:p>
            <a:pPr>
              <a:lnSpc>
                <a:spcPct val="100000"/>
              </a:lnSpc>
            </a:pPr>
            <a:r>
              <a:rPr lang="en-US" dirty="0"/>
              <a:t>Use a method of chance in order to make the assignments.</a:t>
            </a:r>
          </a:p>
          <a:p>
            <a:pPr marL="365760" lvl="1">
              <a:lnSpc>
                <a:spcPct val="150000"/>
              </a:lnSpc>
            </a:pPr>
            <a:r>
              <a:rPr lang="en-US" dirty="0"/>
              <a:t>Random assignment allows us to balance out confounding variables</a:t>
            </a:r>
          </a:p>
          <a:p>
            <a:pPr marL="201168" lvl="1" indent="0">
              <a:lnSpc>
                <a:spcPct val="150000"/>
              </a:lnSpc>
              <a:buNone/>
            </a:pPr>
            <a:endParaRPr lang="en-US" u="sng" dirty="0"/>
          </a:p>
        </p:txBody>
      </p:sp>
      <p:sp>
        <p:nvSpPr>
          <p:cNvPr id="4" name="TextBox 3">
            <a:extLst>
              <a:ext uri="{FF2B5EF4-FFF2-40B4-BE49-F238E27FC236}">
                <a16:creationId xmlns:a16="http://schemas.microsoft.com/office/drawing/2014/main" id="{2BF799C8-8E39-AFE3-428A-2BEC3192B35B}"/>
              </a:ext>
            </a:extLst>
          </p:cNvPr>
          <p:cNvSpPr txBox="1"/>
          <p:nvPr/>
        </p:nvSpPr>
        <p:spPr>
          <a:xfrm>
            <a:off x="1097278" y="3630967"/>
            <a:ext cx="7025790" cy="1292662"/>
          </a:xfrm>
          <a:prstGeom prst="rect">
            <a:avLst/>
          </a:prstGeom>
          <a:noFill/>
        </p:spPr>
        <p:txBody>
          <a:bodyPr wrap="square" rtlCol="0">
            <a:spAutoFit/>
          </a:bodyPr>
          <a:lstStyle/>
          <a:p>
            <a:r>
              <a:rPr lang="en-US" sz="2000" b="1" dirty="0">
                <a:solidFill>
                  <a:schemeClr val="tx1">
                    <a:lumMod val="75000"/>
                    <a:lumOff val="25000"/>
                  </a:schemeClr>
                </a:solidFill>
              </a:rPr>
              <a:t>Random Assignment</a:t>
            </a:r>
            <a:r>
              <a:rPr lang="en-US" sz="2000" dirty="0">
                <a:solidFill>
                  <a:schemeClr val="tx1">
                    <a:lumMod val="75000"/>
                    <a:lumOff val="25000"/>
                  </a:schemeClr>
                </a:solidFill>
              </a:rPr>
              <a:t>: produce similar groups so we can say there is a </a:t>
            </a:r>
            <a:r>
              <a:rPr lang="en-US" sz="2000" u="sng" dirty="0">
                <a:solidFill>
                  <a:schemeClr val="tx1">
                    <a:lumMod val="75000"/>
                    <a:lumOff val="25000"/>
                  </a:schemeClr>
                </a:solidFill>
              </a:rPr>
              <a:t>cause-and-effect</a:t>
            </a:r>
            <a:r>
              <a:rPr lang="en-US" sz="2000" dirty="0">
                <a:solidFill>
                  <a:schemeClr val="tx1">
                    <a:lumMod val="75000"/>
                    <a:lumOff val="25000"/>
                  </a:schemeClr>
                </a:solidFill>
              </a:rPr>
              <a:t> relationship between explanatory and response variables.</a:t>
            </a:r>
          </a:p>
          <a:p>
            <a:endParaRPr lang="en-US" dirty="0"/>
          </a:p>
        </p:txBody>
      </p:sp>
      <p:pic>
        <p:nvPicPr>
          <p:cNvPr id="6" name="Picture 5" descr="Diagram&#10;&#10;Description automatically generated">
            <a:extLst>
              <a:ext uri="{FF2B5EF4-FFF2-40B4-BE49-F238E27FC236}">
                <a16:creationId xmlns:a16="http://schemas.microsoft.com/office/drawing/2014/main" id="{D4A9A889-A851-CF1C-3075-401008D8B8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0722" y="1966533"/>
            <a:ext cx="3531350" cy="2639737"/>
          </a:xfrm>
          <a:prstGeom prst="rect">
            <a:avLst/>
          </a:prstGeom>
        </p:spPr>
      </p:pic>
    </p:spTree>
    <p:extLst>
      <p:ext uri="{BB962C8B-B14F-4D97-AF65-F5344CB8AC3E}">
        <p14:creationId xmlns:p14="http://schemas.microsoft.com/office/powerpoint/2010/main" val="32250624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94359"/>
            <a:ext cx="3200400" cy="728414"/>
          </a:xfrm>
        </p:spPr>
        <p:txBody>
          <a:bodyPr/>
          <a:lstStyle/>
          <a:p>
            <a:r>
              <a:rPr lang="en-US" dirty="0"/>
              <a:t>Have a nice trip</a:t>
            </a:r>
          </a:p>
        </p:txBody>
      </p:sp>
      <p:sp>
        <p:nvSpPr>
          <p:cNvPr id="3" name="Content Placeholder 2"/>
          <p:cNvSpPr>
            <a:spLocks noGrp="1"/>
          </p:cNvSpPr>
          <p:nvPr>
            <p:ph idx="1"/>
          </p:nvPr>
        </p:nvSpPr>
        <p:spPr>
          <a:xfrm>
            <a:off x="4403324" y="1220235"/>
            <a:ext cx="7421731" cy="4417530"/>
          </a:xfrm>
        </p:spPr>
        <p:txBody>
          <a:bodyPr>
            <a:normAutofit/>
          </a:bodyPr>
          <a:lstStyle/>
          <a:p>
            <a:pPr>
              <a:lnSpc>
                <a:spcPct val="150000"/>
              </a:lnSpc>
              <a:spcBef>
                <a:spcPts val="0"/>
              </a:spcBef>
            </a:pPr>
            <a:r>
              <a:rPr lang="en-US" sz="2200" b="1" dirty="0"/>
              <a:t>Possibility 1: </a:t>
            </a:r>
            <a:r>
              <a:rPr lang="en-US" sz="2200" dirty="0"/>
              <a:t>Assign</a:t>
            </a:r>
            <a:r>
              <a:rPr lang="en-US" sz="2200" b="1" dirty="0"/>
              <a:t> </a:t>
            </a:r>
            <a:r>
              <a:rPr lang="en-US" sz="2200" dirty="0"/>
              <a:t>the 8 people between the ages of 21-40 to use the elevating strategy and the 16 people between the ages of 41-60 to use the lowering strategy. </a:t>
            </a:r>
          </a:p>
          <a:p>
            <a:pPr marL="0" indent="0">
              <a:lnSpc>
                <a:spcPct val="150000"/>
              </a:lnSpc>
              <a:spcBef>
                <a:spcPts val="0"/>
              </a:spcBef>
              <a:buNone/>
            </a:pPr>
            <a:endParaRPr lang="en-US" sz="2200" dirty="0"/>
          </a:p>
          <a:p>
            <a:pPr>
              <a:lnSpc>
                <a:spcPct val="150000"/>
              </a:lnSpc>
              <a:spcBef>
                <a:spcPts val="0"/>
              </a:spcBef>
            </a:pPr>
            <a:r>
              <a:rPr lang="en-US" sz="2200" b="1" dirty="0"/>
              <a:t>Possibility 2: </a:t>
            </a:r>
            <a:r>
              <a:rPr lang="en-US" sz="2200" dirty="0"/>
              <a:t>Assign 4 people between the ages of 21-40 and 8 people between the ages of 41-60 to each group. Show how the proportion of people between the ages of 41-60 in each group is the same. </a:t>
            </a:r>
          </a:p>
          <a:p>
            <a:pPr marL="0" indent="0">
              <a:lnSpc>
                <a:spcPct val="150000"/>
              </a:lnSpc>
              <a:spcBef>
                <a:spcPts val="0"/>
              </a:spcBef>
              <a:buNone/>
            </a:pPr>
            <a:endParaRPr lang="en-US" sz="2200" dirty="0"/>
          </a:p>
          <a:p>
            <a:endParaRPr lang="en-US" dirty="0"/>
          </a:p>
        </p:txBody>
      </p:sp>
      <p:sp>
        <p:nvSpPr>
          <p:cNvPr id="4" name="Text Placeholder 3"/>
          <p:cNvSpPr>
            <a:spLocks noGrp="1"/>
          </p:cNvSpPr>
          <p:nvPr>
            <p:ph type="body" sz="half" idx="2"/>
          </p:nvPr>
        </p:nvSpPr>
        <p:spPr>
          <a:xfrm>
            <a:off x="457200" y="1322773"/>
            <a:ext cx="3200400" cy="4982431"/>
          </a:xfrm>
        </p:spPr>
        <p:txBody>
          <a:bodyPr>
            <a:normAutofit/>
          </a:bodyPr>
          <a:lstStyle/>
          <a:p>
            <a:pPr marL="285750" indent="-285750">
              <a:spcBef>
                <a:spcPts val="0"/>
              </a:spcBef>
              <a:buFont typeface="Arial" panose="020B0604020202020204" pitchFamily="34" charset="0"/>
              <a:buChar char="•"/>
            </a:pPr>
            <a:r>
              <a:rPr lang="en-US" sz="2000" dirty="0">
                <a:solidFill>
                  <a:schemeClr val="bg1"/>
                </a:solidFill>
              </a:rPr>
              <a:t>Researchers want to compare two recovery strategies:</a:t>
            </a:r>
          </a:p>
          <a:p>
            <a:pPr marL="742950" lvl="1" indent="-285750">
              <a:spcBef>
                <a:spcPts val="0"/>
              </a:spcBef>
              <a:buFont typeface="Arial" panose="020B0604020202020204" pitchFamily="34" charset="0"/>
              <a:buChar char="•"/>
            </a:pPr>
            <a:r>
              <a:rPr lang="en-US" sz="2000" dirty="0">
                <a:solidFill>
                  <a:schemeClr val="bg1"/>
                </a:solidFill>
              </a:rPr>
              <a:t>Lowering </a:t>
            </a:r>
          </a:p>
          <a:p>
            <a:pPr marL="742950" lvl="1" indent="-285750">
              <a:spcBef>
                <a:spcPts val="0"/>
              </a:spcBef>
              <a:buFont typeface="Arial" panose="020B0604020202020204" pitchFamily="34" charset="0"/>
              <a:buChar char="•"/>
            </a:pPr>
            <a:r>
              <a:rPr lang="en-US" sz="2000" dirty="0">
                <a:solidFill>
                  <a:schemeClr val="bg1"/>
                </a:solidFill>
              </a:rPr>
              <a:t>Elevating </a:t>
            </a:r>
          </a:p>
          <a:p>
            <a:pPr marL="285750" indent="-285750">
              <a:spcBef>
                <a:spcPts val="0"/>
              </a:spcBef>
              <a:buFont typeface="Arial" panose="020B0604020202020204" pitchFamily="34" charset="0"/>
              <a:buChar char="•"/>
            </a:pPr>
            <a:r>
              <a:rPr lang="en-US" sz="2000" dirty="0">
                <a:solidFill>
                  <a:schemeClr val="bg1"/>
                </a:solidFill>
              </a:rPr>
              <a:t>24 subjects have agreed to participate in such a study: </a:t>
            </a:r>
          </a:p>
          <a:p>
            <a:pPr marL="742950" lvl="1" indent="-285750">
              <a:lnSpc>
                <a:spcPct val="150000"/>
              </a:lnSpc>
              <a:buFont typeface="Arial" panose="020B0604020202020204" pitchFamily="34" charset="0"/>
              <a:buChar char="•"/>
            </a:pPr>
            <a:r>
              <a:rPr lang="en-US" sz="2000" dirty="0">
                <a:solidFill>
                  <a:schemeClr val="bg1"/>
                </a:solidFill>
              </a:rPr>
              <a:t>8 between the ages of 21-40</a:t>
            </a:r>
          </a:p>
          <a:p>
            <a:pPr marL="742950" lvl="1" indent="-285750">
              <a:lnSpc>
                <a:spcPct val="100000"/>
              </a:lnSpc>
              <a:spcBef>
                <a:spcPts val="0"/>
              </a:spcBef>
              <a:spcAft>
                <a:spcPts val="0"/>
              </a:spcAft>
              <a:buFont typeface="Arial" panose="020B0604020202020204" pitchFamily="34" charset="0"/>
              <a:buChar char="•"/>
            </a:pPr>
            <a:r>
              <a:rPr lang="en-US" sz="2000" dirty="0">
                <a:solidFill>
                  <a:schemeClr val="bg1"/>
                </a:solidFill>
              </a:rPr>
              <a:t>16 between the ages of 41-60</a:t>
            </a:r>
          </a:p>
        </p:txBody>
      </p:sp>
    </p:spTree>
    <p:extLst>
      <p:ext uri="{BB962C8B-B14F-4D97-AF65-F5344CB8AC3E}">
        <p14:creationId xmlns:p14="http://schemas.microsoft.com/office/powerpoint/2010/main" val="2882076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DC9CBA9-226B-4D33-C9F3-024FF1F3F4D2}"/>
              </a:ext>
            </a:extLst>
          </p:cNvPr>
          <p:cNvSpPr>
            <a:spLocks noGrp="1"/>
          </p:cNvSpPr>
          <p:nvPr>
            <p:ph type="title"/>
          </p:nvPr>
        </p:nvSpPr>
        <p:spPr>
          <a:xfrm>
            <a:off x="1066800" y="5252936"/>
            <a:ext cx="10058400" cy="1028715"/>
          </a:xfrm>
        </p:spPr>
        <p:txBody>
          <a:bodyPr anchor="ctr">
            <a:normAutofit/>
          </a:bodyPr>
          <a:lstStyle/>
          <a:p>
            <a:pPr algn="ctr"/>
            <a:r>
              <a:rPr lang="en-US" dirty="0">
                <a:solidFill>
                  <a:srgbClr val="FFFFFF"/>
                </a:solidFill>
              </a:rPr>
              <a:t>Association vs Causation</a:t>
            </a:r>
          </a:p>
        </p:txBody>
      </p:sp>
      <p:sp>
        <p:nvSpPr>
          <p:cNvPr id="12" name="Rectangle 11">
            <a:extLst>
              <a:ext uri="{FF2B5EF4-FFF2-40B4-BE49-F238E27FC236}">
                <a16:creationId xmlns:a16="http://schemas.microsoft.com/office/drawing/2014/main" id="{5E1ED12F-9F06-4B37-87B7-F98F52937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251641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343" y="594359"/>
            <a:ext cx="3200400" cy="630759"/>
          </a:xfrm>
        </p:spPr>
        <p:txBody>
          <a:bodyPr/>
          <a:lstStyle/>
          <a:p>
            <a:r>
              <a:rPr lang="en-US" b="1" dirty="0"/>
              <a:t>Have a nice trip</a:t>
            </a:r>
          </a:p>
        </p:txBody>
      </p:sp>
      <p:sp>
        <p:nvSpPr>
          <p:cNvPr id="3" name="Content Placeholder 2"/>
          <p:cNvSpPr>
            <a:spLocks noGrp="1"/>
          </p:cNvSpPr>
          <p:nvPr>
            <p:ph idx="1"/>
          </p:nvPr>
        </p:nvSpPr>
        <p:spPr>
          <a:xfrm>
            <a:off x="4172505" y="731520"/>
            <a:ext cx="7883371" cy="5257800"/>
          </a:xfrm>
        </p:spPr>
        <p:txBody>
          <a:bodyPr>
            <a:normAutofit/>
          </a:bodyPr>
          <a:lstStyle/>
          <a:p>
            <a:pPr>
              <a:lnSpc>
                <a:spcPct val="150000"/>
              </a:lnSpc>
              <a:spcBef>
                <a:spcPts val="0"/>
              </a:spcBef>
            </a:pPr>
            <a:r>
              <a:rPr lang="en-US" dirty="0"/>
              <a:t>Random Assignment!</a:t>
            </a:r>
          </a:p>
          <a:p>
            <a:pPr lvl="1">
              <a:lnSpc>
                <a:spcPct val="150000"/>
              </a:lnSpc>
              <a:spcBef>
                <a:spcPts val="0"/>
              </a:spcBef>
              <a:buFont typeface="Arial" panose="020B0604020202020204" pitchFamily="34" charset="0"/>
              <a:buChar char="•"/>
            </a:pPr>
            <a:r>
              <a:rPr lang="en-US" dirty="0"/>
              <a:t> Because there will always be more potential confounding variables which could be distributed unevenly between the groups being compared</a:t>
            </a:r>
          </a:p>
          <a:p>
            <a:pPr lvl="1">
              <a:lnSpc>
                <a:spcPct val="150000"/>
              </a:lnSpc>
              <a:spcBef>
                <a:spcPts val="0"/>
              </a:spcBef>
              <a:buFont typeface="Arial" panose="020B0604020202020204" pitchFamily="34" charset="0"/>
              <a:buChar char="•"/>
            </a:pPr>
            <a:endParaRPr lang="en-US" dirty="0"/>
          </a:p>
          <a:p>
            <a:pPr>
              <a:lnSpc>
                <a:spcPct val="150000"/>
              </a:lnSpc>
              <a:spcBef>
                <a:spcPts val="0"/>
              </a:spcBef>
            </a:pPr>
            <a:r>
              <a:rPr lang="en-US" dirty="0"/>
              <a:t>Suppose we put each person’s name on a slip, put those slips in a hat and mix them up thoroughly, and then randomly draw out 12 slips for names of people to assign to the elevating strategy. </a:t>
            </a:r>
          </a:p>
          <a:p>
            <a:pPr lvl="1">
              <a:lnSpc>
                <a:spcPct val="150000"/>
              </a:lnSpc>
              <a:spcBef>
                <a:spcPts val="0"/>
              </a:spcBef>
              <a:spcAft>
                <a:spcPts val="0"/>
              </a:spcAft>
            </a:pPr>
            <a:r>
              <a:rPr lang="en-US" dirty="0"/>
              <a:t>What proportion of this group (elevating strategy) do you expect will be between the ages of 41-60? </a:t>
            </a:r>
          </a:p>
          <a:p>
            <a:pPr lvl="1">
              <a:lnSpc>
                <a:spcPct val="150000"/>
              </a:lnSpc>
              <a:spcBef>
                <a:spcPts val="0"/>
              </a:spcBef>
              <a:spcAft>
                <a:spcPts val="0"/>
              </a:spcAft>
            </a:pPr>
            <a:r>
              <a:rPr lang="en-US" dirty="0"/>
              <a:t>Do you think we will always get an 8/8 split? </a:t>
            </a:r>
          </a:p>
          <a:p>
            <a:pPr lvl="1">
              <a:lnSpc>
                <a:spcPct val="150000"/>
              </a:lnSpc>
              <a:spcBef>
                <a:spcPts val="0"/>
              </a:spcBef>
              <a:buFont typeface="Arial" panose="020B0604020202020204" pitchFamily="34" charset="0"/>
              <a:buChar char="•"/>
            </a:pPr>
            <a:endParaRPr lang="en-US" dirty="0"/>
          </a:p>
          <a:p>
            <a:pPr lvl="1">
              <a:lnSpc>
                <a:spcPct val="150000"/>
              </a:lnSpc>
              <a:spcBef>
                <a:spcPts val="0"/>
              </a:spcBef>
              <a:buFont typeface="Arial" panose="020B0604020202020204" pitchFamily="34" charset="0"/>
              <a:buChar char="•"/>
            </a:pPr>
            <a:endParaRPr lang="en-US" dirty="0"/>
          </a:p>
        </p:txBody>
      </p:sp>
      <p:sp>
        <p:nvSpPr>
          <p:cNvPr id="7" name="Text Placeholder 3">
            <a:extLst>
              <a:ext uri="{FF2B5EF4-FFF2-40B4-BE49-F238E27FC236}">
                <a16:creationId xmlns:a16="http://schemas.microsoft.com/office/drawing/2014/main" id="{1AA83CBF-BF78-B5A5-BEFC-79EBB4F5688E}"/>
              </a:ext>
            </a:extLst>
          </p:cNvPr>
          <p:cNvSpPr txBox="1">
            <a:spLocks/>
          </p:cNvSpPr>
          <p:nvPr/>
        </p:nvSpPr>
        <p:spPr>
          <a:xfrm>
            <a:off x="256343" y="1491449"/>
            <a:ext cx="3200400" cy="498243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1500" kern="1200">
                <a:solidFill>
                  <a:srgbClr val="FFFFFF"/>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Calibri" pitchFamily="34" charset="0"/>
              <a:buNone/>
              <a:defRPr sz="1200"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Calibri" pitchFamily="34" charset="0"/>
              <a:buNone/>
              <a:defRPr sz="1000"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9pPr>
          </a:lstStyle>
          <a:p>
            <a:pPr marL="285750" indent="-285750">
              <a:spcBef>
                <a:spcPts val="0"/>
              </a:spcBef>
              <a:buFont typeface="Arial" panose="020B0604020202020204" pitchFamily="34" charset="0"/>
              <a:buChar char="•"/>
            </a:pPr>
            <a:r>
              <a:rPr lang="en-US" sz="2000" dirty="0">
                <a:solidFill>
                  <a:schemeClr val="bg1"/>
                </a:solidFill>
              </a:rPr>
              <a:t>Researchers want to compare two recovery strategies:</a:t>
            </a:r>
          </a:p>
          <a:p>
            <a:pPr marL="742950" lvl="1" indent="-285750">
              <a:spcBef>
                <a:spcPts val="0"/>
              </a:spcBef>
              <a:buFont typeface="Arial" panose="020B0604020202020204" pitchFamily="34" charset="0"/>
              <a:buChar char="•"/>
            </a:pPr>
            <a:r>
              <a:rPr lang="en-US" sz="2000" dirty="0">
                <a:solidFill>
                  <a:schemeClr val="bg1"/>
                </a:solidFill>
              </a:rPr>
              <a:t>Lowering </a:t>
            </a:r>
          </a:p>
          <a:p>
            <a:pPr marL="742950" lvl="1" indent="-285750">
              <a:spcBef>
                <a:spcPts val="0"/>
              </a:spcBef>
              <a:buFont typeface="Arial" panose="020B0604020202020204" pitchFamily="34" charset="0"/>
              <a:buChar char="•"/>
            </a:pPr>
            <a:r>
              <a:rPr lang="en-US" sz="2000" dirty="0">
                <a:solidFill>
                  <a:schemeClr val="bg1"/>
                </a:solidFill>
              </a:rPr>
              <a:t>Elevating </a:t>
            </a:r>
          </a:p>
          <a:p>
            <a:pPr marL="285750" indent="-285750">
              <a:spcBef>
                <a:spcPts val="0"/>
              </a:spcBef>
              <a:buFont typeface="Arial" panose="020B0604020202020204" pitchFamily="34" charset="0"/>
              <a:buChar char="•"/>
            </a:pPr>
            <a:r>
              <a:rPr lang="en-US" sz="2000" dirty="0">
                <a:solidFill>
                  <a:schemeClr val="bg1"/>
                </a:solidFill>
              </a:rPr>
              <a:t>24 subjects have agreed to participate in such a study: </a:t>
            </a:r>
          </a:p>
          <a:p>
            <a:pPr marL="742950" lvl="1" indent="-285750">
              <a:lnSpc>
                <a:spcPct val="150000"/>
              </a:lnSpc>
              <a:buFont typeface="Arial" panose="020B0604020202020204" pitchFamily="34" charset="0"/>
              <a:buChar char="•"/>
            </a:pPr>
            <a:r>
              <a:rPr lang="en-US" sz="2000" dirty="0">
                <a:solidFill>
                  <a:schemeClr val="bg1"/>
                </a:solidFill>
              </a:rPr>
              <a:t>8 between the ages of 21-40</a:t>
            </a:r>
          </a:p>
          <a:p>
            <a:pPr marL="742950" lvl="1" indent="-285750">
              <a:lnSpc>
                <a:spcPct val="100000"/>
              </a:lnSpc>
              <a:spcBef>
                <a:spcPts val="0"/>
              </a:spcBef>
              <a:spcAft>
                <a:spcPts val="0"/>
              </a:spcAft>
              <a:buFont typeface="Arial" panose="020B0604020202020204" pitchFamily="34" charset="0"/>
              <a:buChar char="•"/>
            </a:pPr>
            <a:r>
              <a:rPr lang="en-US" sz="2000" dirty="0">
                <a:solidFill>
                  <a:schemeClr val="bg1"/>
                </a:solidFill>
              </a:rPr>
              <a:t>16 between the ages of 41-60</a:t>
            </a:r>
          </a:p>
        </p:txBody>
      </p:sp>
      <p:pic>
        <p:nvPicPr>
          <p:cNvPr id="8" name="Picture 2" descr="Related image">
            <a:extLst>
              <a:ext uri="{FF2B5EF4-FFF2-40B4-BE49-F238E27FC236}">
                <a16:creationId xmlns:a16="http://schemas.microsoft.com/office/drawing/2014/main" id="{97674EFC-99E8-8FFC-AD27-0472F49637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9734" y="4793714"/>
            <a:ext cx="1459345" cy="1680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28297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94359"/>
            <a:ext cx="3200400" cy="657392"/>
          </a:xfrm>
        </p:spPr>
        <p:txBody>
          <a:bodyPr>
            <a:normAutofit/>
          </a:bodyPr>
          <a:lstStyle/>
          <a:p>
            <a:r>
              <a:rPr lang="en-US" b="1" dirty="0"/>
              <a:t>Have a nice trip</a:t>
            </a:r>
          </a:p>
        </p:txBody>
      </p:sp>
      <p:sp>
        <p:nvSpPr>
          <p:cNvPr id="3" name="Content Placeholder 2"/>
          <p:cNvSpPr>
            <a:spLocks noGrp="1"/>
          </p:cNvSpPr>
          <p:nvPr>
            <p:ph idx="1"/>
          </p:nvPr>
        </p:nvSpPr>
        <p:spPr>
          <a:xfrm>
            <a:off x="4352522" y="731520"/>
            <a:ext cx="6940318" cy="5257800"/>
          </a:xfrm>
        </p:spPr>
        <p:txBody>
          <a:bodyPr>
            <a:normAutofit/>
          </a:bodyPr>
          <a:lstStyle/>
          <a:p>
            <a:pPr>
              <a:lnSpc>
                <a:spcPct val="150000"/>
              </a:lnSpc>
              <a:spcBef>
                <a:spcPts val="0"/>
              </a:spcBef>
            </a:pPr>
            <a:r>
              <a:rPr lang="en-US" b="1" dirty="0"/>
              <a:t>Key Idea: </a:t>
            </a:r>
            <a:r>
              <a:rPr lang="en-US" dirty="0"/>
              <a:t>Randomly assigning experimental units to groups tends to balance out all other variables between the groups. Any variables that could have an effect on the response should be equalized between the two groups and therefore should not be confounding. </a:t>
            </a:r>
          </a:p>
        </p:txBody>
      </p:sp>
      <p:pic>
        <p:nvPicPr>
          <p:cNvPr id="5" name="Picture 4"/>
          <p:cNvPicPr>
            <a:picLocks noChangeAspect="1"/>
          </p:cNvPicPr>
          <p:nvPr/>
        </p:nvPicPr>
        <p:blipFill rotWithShape="1">
          <a:blip r:embed="rId2"/>
          <a:srcRect t="3011" r="2072" b="17854"/>
          <a:stretch/>
        </p:blipFill>
        <p:spPr>
          <a:xfrm>
            <a:off x="4617037" y="3948484"/>
            <a:ext cx="4624829" cy="1765749"/>
          </a:xfrm>
          <a:prstGeom prst="rect">
            <a:avLst/>
          </a:prstGeom>
        </p:spPr>
      </p:pic>
      <p:pic>
        <p:nvPicPr>
          <p:cNvPr id="6" name="Picture 5"/>
          <p:cNvPicPr>
            <a:picLocks noChangeAspect="1"/>
          </p:cNvPicPr>
          <p:nvPr/>
        </p:nvPicPr>
        <p:blipFill>
          <a:blip r:embed="rId3"/>
          <a:stretch>
            <a:fillRect/>
          </a:stretch>
        </p:blipFill>
        <p:spPr>
          <a:xfrm>
            <a:off x="9707237" y="4506396"/>
            <a:ext cx="2228420" cy="1580038"/>
          </a:xfrm>
          <a:prstGeom prst="rect">
            <a:avLst/>
          </a:prstGeom>
        </p:spPr>
      </p:pic>
      <p:sp>
        <p:nvSpPr>
          <p:cNvPr id="9" name="Text Placeholder 3">
            <a:extLst>
              <a:ext uri="{FF2B5EF4-FFF2-40B4-BE49-F238E27FC236}">
                <a16:creationId xmlns:a16="http://schemas.microsoft.com/office/drawing/2014/main" id="{D258D4DB-3825-44CB-7C59-824EA8764E7C}"/>
              </a:ext>
            </a:extLst>
          </p:cNvPr>
          <p:cNvSpPr txBox="1">
            <a:spLocks/>
          </p:cNvSpPr>
          <p:nvPr/>
        </p:nvSpPr>
        <p:spPr>
          <a:xfrm>
            <a:off x="256343" y="1491449"/>
            <a:ext cx="3200400" cy="498243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1500" kern="1200">
                <a:solidFill>
                  <a:srgbClr val="FFFFFF"/>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Calibri" pitchFamily="34" charset="0"/>
              <a:buNone/>
              <a:defRPr sz="1200"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Calibri" pitchFamily="34" charset="0"/>
              <a:buNone/>
              <a:defRPr sz="1000"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9pPr>
          </a:lstStyle>
          <a:p>
            <a:pPr marL="285750" indent="-285750">
              <a:spcBef>
                <a:spcPts val="0"/>
              </a:spcBef>
              <a:buFont typeface="Arial" panose="020B0604020202020204" pitchFamily="34" charset="0"/>
              <a:buChar char="•"/>
            </a:pPr>
            <a:r>
              <a:rPr lang="en-US" sz="2000" dirty="0">
                <a:solidFill>
                  <a:schemeClr val="bg1"/>
                </a:solidFill>
              </a:rPr>
              <a:t>Researchers want to compare two recovery strategies:</a:t>
            </a:r>
          </a:p>
          <a:p>
            <a:pPr marL="742950" lvl="1" indent="-285750">
              <a:spcBef>
                <a:spcPts val="0"/>
              </a:spcBef>
              <a:buFont typeface="Arial" panose="020B0604020202020204" pitchFamily="34" charset="0"/>
              <a:buChar char="•"/>
            </a:pPr>
            <a:r>
              <a:rPr lang="en-US" sz="2000" dirty="0">
                <a:solidFill>
                  <a:schemeClr val="bg1"/>
                </a:solidFill>
              </a:rPr>
              <a:t>Lowering </a:t>
            </a:r>
          </a:p>
          <a:p>
            <a:pPr marL="742950" lvl="1" indent="-285750">
              <a:spcBef>
                <a:spcPts val="0"/>
              </a:spcBef>
              <a:buFont typeface="Arial" panose="020B0604020202020204" pitchFamily="34" charset="0"/>
              <a:buChar char="•"/>
            </a:pPr>
            <a:r>
              <a:rPr lang="en-US" sz="2000" dirty="0">
                <a:solidFill>
                  <a:schemeClr val="bg1"/>
                </a:solidFill>
              </a:rPr>
              <a:t>Elevating </a:t>
            </a:r>
          </a:p>
          <a:p>
            <a:pPr marL="285750" indent="-285750">
              <a:spcBef>
                <a:spcPts val="0"/>
              </a:spcBef>
              <a:buFont typeface="Arial" panose="020B0604020202020204" pitchFamily="34" charset="0"/>
              <a:buChar char="•"/>
            </a:pPr>
            <a:r>
              <a:rPr lang="en-US" sz="2000" dirty="0">
                <a:solidFill>
                  <a:schemeClr val="bg1"/>
                </a:solidFill>
              </a:rPr>
              <a:t>24 subjects have agreed to participate in such a study: </a:t>
            </a:r>
          </a:p>
          <a:p>
            <a:pPr marL="742950" lvl="1" indent="-285750">
              <a:lnSpc>
                <a:spcPct val="150000"/>
              </a:lnSpc>
              <a:buFont typeface="Arial" panose="020B0604020202020204" pitchFamily="34" charset="0"/>
              <a:buChar char="•"/>
            </a:pPr>
            <a:r>
              <a:rPr lang="en-US" sz="2000" dirty="0">
                <a:solidFill>
                  <a:schemeClr val="bg1"/>
                </a:solidFill>
              </a:rPr>
              <a:t>8 between the ages of 21-40</a:t>
            </a:r>
          </a:p>
          <a:p>
            <a:pPr marL="742950" lvl="1" indent="-285750">
              <a:lnSpc>
                <a:spcPct val="100000"/>
              </a:lnSpc>
              <a:spcBef>
                <a:spcPts val="0"/>
              </a:spcBef>
              <a:spcAft>
                <a:spcPts val="0"/>
              </a:spcAft>
              <a:buFont typeface="Arial" panose="020B0604020202020204" pitchFamily="34" charset="0"/>
              <a:buChar char="•"/>
            </a:pPr>
            <a:r>
              <a:rPr lang="en-US" sz="2000" dirty="0">
                <a:solidFill>
                  <a:schemeClr val="bg1"/>
                </a:solidFill>
              </a:rPr>
              <a:t>16 between the ages of 41-60</a:t>
            </a:r>
          </a:p>
        </p:txBody>
      </p:sp>
      <p:sp>
        <p:nvSpPr>
          <p:cNvPr id="10" name="TextBox 9">
            <a:extLst>
              <a:ext uri="{FF2B5EF4-FFF2-40B4-BE49-F238E27FC236}">
                <a16:creationId xmlns:a16="http://schemas.microsoft.com/office/drawing/2014/main" id="{0363ECAB-65D8-820B-CB6C-A7B0E6A4B735}"/>
              </a:ext>
            </a:extLst>
          </p:cNvPr>
          <p:cNvSpPr txBox="1"/>
          <p:nvPr/>
        </p:nvSpPr>
        <p:spPr>
          <a:xfrm>
            <a:off x="7075714" y="5675736"/>
            <a:ext cx="2166152" cy="646331"/>
          </a:xfrm>
          <a:prstGeom prst="rect">
            <a:avLst/>
          </a:prstGeom>
          <a:noFill/>
        </p:spPr>
        <p:txBody>
          <a:bodyPr wrap="square" rtlCol="0">
            <a:spAutoFit/>
          </a:bodyPr>
          <a:lstStyle/>
          <a:p>
            <a:pPr algn="ctr"/>
            <a:r>
              <a:rPr lang="en-US" dirty="0"/>
              <a:t>Proportion 41-60: 0.75</a:t>
            </a:r>
          </a:p>
        </p:txBody>
      </p:sp>
      <p:sp>
        <p:nvSpPr>
          <p:cNvPr id="12" name="TextBox 11">
            <a:extLst>
              <a:ext uri="{FF2B5EF4-FFF2-40B4-BE49-F238E27FC236}">
                <a16:creationId xmlns:a16="http://schemas.microsoft.com/office/drawing/2014/main" id="{EE41BEC7-636B-2E7E-CD0C-8B011C3E8B89}"/>
              </a:ext>
            </a:extLst>
          </p:cNvPr>
          <p:cNvSpPr txBox="1"/>
          <p:nvPr/>
        </p:nvSpPr>
        <p:spPr>
          <a:xfrm>
            <a:off x="4636568" y="5714233"/>
            <a:ext cx="2166152" cy="646331"/>
          </a:xfrm>
          <a:prstGeom prst="rect">
            <a:avLst/>
          </a:prstGeom>
          <a:noFill/>
        </p:spPr>
        <p:txBody>
          <a:bodyPr wrap="square" rtlCol="0">
            <a:spAutoFit/>
          </a:bodyPr>
          <a:lstStyle/>
          <a:p>
            <a:pPr algn="ctr"/>
            <a:r>
              <a:rPr lang="en-US" dirty="0"/>
              <a:t>Proportion 41-60: 0.5833</a:t>
            </a:r>
          </a:p>
        </p:txBody>
      </p:sp>
      <p:sp>
        <p:nvSpPr>
          <p:cNvPr id="4" name="TextBox 3">
            <a:extLst>
              <a:ext uri="{FF2B5EF4-FFF2-40B4-BE49-F238E27FC236}">
                <a16:creationId xmlns:a16="http://schemas.microsoft.com/office/drawing/2014/main" id="{7583A2A0-8222-237F-7AA3-52BE9E6F2655}"/>
              </a:ext>
            </a:extLst>
          </p:cNvPr>
          <p:cNvSpPr txBox="1"/>
          <p:nvPr/>
        </p:nvSpPr>
        <p:spPr>
          <a:xfrm>
            <a:off x="4438835" y="3169328"/>
            <a:ext cx="7244179" cy="646331"/>
          </a:xfrm>
          <a:prstGeom prst="rect">
            <a:avLst/>
          </a:prstGeom>
          <a:noFill/>
        </p:spPr>
        <p:txBody>
          <a:bodyPr wrap="square" rtlCol="0">
            <a:spAutoFit/>
          </a:bodyPr>
          <a:lstStyle/>
          <a:p>
            <a:r>
              <a:rPr lang="en-US" b="1" dirty="0"/>
              <a:t>Simulation</a:t>
            </a:r>
            <a:r>
              <a:rPr lang="en-US" dirty="0"/>
              <a:t>: Random Assignment between the two groups, simulated 100 times</a:t>
            </a:r>
          </a:p>
        </p:txBody>
      </p:sp>
    </p:spTree>
    <p:extLst>
      <p:ext uri="{BB962C8B-B14F-4D97-AF65-F5344CB8AC3E}">
        <p14:creationId xmlns:p14="http://schemas.microsoft.com/office/powerpoint/2010/main" val="2220557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25956"/>
            <a:ext cx="10058400" cy="965477"/>
          </a:xfrm>
        </p:spPr>
        <p:txBody>
          <a:bodyPr/>
          <a:lstStyle/>
          <a:p>
            <a:r>
              <a:rPr lang="en-US" dirty="0"/>
              <a:t>Assignment of Explanatory Variable</a:t>
            </a:r>
          </a:p>
        </p:txBody>
      </p:sp>
      <p:sp>
        <p:nvSpPr>
          <p:cNvPr id="3" name="Text Placeholder 2"/>
          <p:cNvSpPr>
            <a:spLocks noGrp="1"/>
          </p:cNvSpPr>
          <p:nvPr>
            <p:ph type="body" idx="1"/>
          </p:nvPr>
        </p:nvSpPr>
        <p:spPr>
          <a:xfrm>
            <a:off x="996410" y="1651085"/>
            <a:ext cx="4754880" cy="640080"/>
          </a:xfrm>
        </p:spPr>
        <p:txBody>
          <a:bodyPr/>
          <a:lstStyle/>
          <a:p>
            <a:r>
              <a:rPr lang="en-US" dirty="0"/>
              <a:t>Random Assignment </a:t>
            </a:r>
          </a:p>
        </p:txBody>
      </p:sp>
      <p:sp>
        <p:nvSpPr>
          <p:cNvPr id="4" name="Content Placeholder 3"/>
          <p:cNvSpPr>
            <a:spLocks noGrp="1"/>
          </p:cNvSpPr>
          <p:nvPr>
            <p:ph sz="half" idx="2"/>
          </p:nvPr>
        </p:nvSpPr>
        <p:spPr>
          <a:xfrm>
            <a:off x="1066800" y="2009464"/>
            <a:ext cx="4754880" cy="2297464"/>
          </a:xfrm>
        </p:spPr>
        <p:txBody>
          <a:bodyPr>
            <a:normAutofit/>
          </a:bodyPr>
          <a:lstStyle/>
          <a:p>
            <a:pPr>
              <a:lnSpc>
                <a:spcPct val="150000"/>
              </a:lnSpc>
              <a:spcBef>
                <a:spcPts val="0"/>
              </a:spcBef>
            </a:pPr>
            <a:r>
              <a:rPr lang="en-US" sz="1800" dirty="0"/>
              <a:t>Experimental Studies </a:t>
            </a:r>
            <a:r>
              <a:rPr lang="en-US" sz="1800" u="sng" dirty="0"/>
              <a:t>balance out </a:t>
            </a:r>
            <a:r>
              <a:rPr lang="en-US" sz="1800" dirty="0"/>
              <a:t>confounding variables </a:t>
            </a:r>
          </a:p>
          <a:p>
            <a:pPr lvl="1">
              <a:lnSpc>
                <a:spcPct val="150000"/>
              </a:lnSpc>
              <a:spcBef>
                <a:spcPts val="0"/>
              </a:spcBef>
              <a:spcAft>
                <a:spcPts val="0"/>
              </a:spcAft>
            </a:pPr>
            <a:r>
              <a:rPr lang="en-US" sz="1600" dirty="0"/>
              <a:t>Manipulate groups to analyze</a:t>
            </a:r>
          </a:p>
          <a:p>
            <a:pPr>
              <a:lnSpc>
                <a:spcPct val="150000"/>
              </a:lnSpc>
              <a:spcBef>
                <a:spcPts val="0"/>
              </a:spcBef>
            </a:pPr>
            <a:r>
              <a:rPr lang="en-US" sz="1800" dirty="0"/>
              <a:t>Determine Causation</a:t>
            </a:r>
          </a:p>
        </p:txBody>
      </p:sp>
      <p:sp>
        <p:nvSpPr>
          <p:cNvPr id="5" name="Text Placeholder 4"/>
          <p:cNvSpPr>
            <a:spLocks noGrp="1"/>
          </p:cNvSpPr>
          <p:nvPr>
            <p:ph type="body" sz="quarter" idx="3"/>
          </p:nvPr>
        </p:nvSpPr>
        <p:spPr>
          <a:xfrm>
            <a:off x="1066800" y="3699804"/>
            <a:ext cx="4754880" cy="640080"/>
          </a:xfrm>
        </p:spPr>
        <p:txBody>
          <a:bodyPr/>
          <a:lstStyle/>
          <a:p>
            <a:r>
              <a:rPr lang="en-US" dirty="0"/>
              <a:t>No Random Assignment</a:t>
            </a:r>
          </a:p>
        </p:txBody>
      </p:sp>
      <p:sp>
        <p:nvSpPr>
          <p:cNvPr id="6" name="Content Placeholder 5"/>
          <p:cNvSpPr>
            <a:spLocks noGrp="1"/>
          </p:cNvSpPr>
          <p:nvPr>
            <p:ph sz="quarter" idx="4"/>
          </p:nvPr>
        </p:nvSpPr>
        <p:spPr>
          <a:xfrm>
            <a:off x="1066800" y="4221077"/>
            <a:ext cx="8455891" cy="2688799"/>
          </a:xfrm>
        </p:spPr>
        <p:txBody>
          <a:bodyPr>
            <a:normAutofit/>
          </a:bodyPr>
          <a:lstStyle/>
          <a:p>
            <a:pPr>
              <a:lnSpc>
                <a:spcPct val="150000"/>
              </a:lnSpc>
            </a:pPr>
            <a:r>
              <a:rPr lang="en-US" sz="1800" dirty="0"/>
              <a:t>Observational Studies</a:t>
            </a:r>
          </a:p>
          <a:p>
            <a:pPr lvl="1">
              <a:lnSpc>
                <a:spcPct val="150000"/>
              </a:lnSpc>
              <a:spcBef>
                <a:spcPts val="0"/>
              </a:spcBef>
              <a:spcAft>
                <a:spcPts val="0"/>
              </a:spcAft>
            </a:pPr>
            <a:r>
              <a:rPr lang="en-US" sz="1600" dirty="0"/>
              <a:t>Analyzing data that we do not change, simply given the data</a:t>
            </a:r>
          </a:p>
          <a:p>
            <a:pPr lvl="1">
              <a:lnSpc>
                <a:spcPct val="150000"/>
              </a:lnSpc>
              <a:spcBef>
                <a:spcPts val="0"/>
              </a:spcBef>
              <a:spcAft>
                <a:spcPts val="0"/>
              </a:spcAft>
            </a:pPr>
            <a:r>
              <a:rPr lang="en-US" sz="1600" dirty="0"/>
              <a:t>A study may be observation because it is easier, or because perhaps it is not possible or ethical to assign groups</a:t>
            </a:r>
          </a:p>
          <a:p>
            <a:pPr>
              <a:lnSpc>
                <a:spcPct val="150000"/>
              </a:lnSpc>
              <a:spcBef>
                <a:spcPts val="0"/>
              </a:spcBef>
            </a:pPr>
            <a:r>
              <a:rPr lang="en-US" sz="1800" dirty="0"/>
              <a:t>Cannot Determine Causation, only potentially association</a:t>
            </a:r>
          </a:p>
        </p:txBody>
      </p:sp>
      <p:pic>
        <p:nvPicPr>
          <p:cNvPr id="9" name="Picture 8"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5528" y="1953864"/>
            <a:ext cx="5671306" cy="2775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11428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35869" y="205797"/>
            <a:ext cx="5324475" cy="863600"/>
          </a:xfrm>
        </p:spPr>
        <p:txBody>
          <a:bodyPr>
            <a:normAutofit/>
          </a:bodyPr>
          <a:lstStyle/>
          <a:p>
            <a:r>
              <a:rPr lang="en-US" sz="4800" dirty="0"/>
              <a:t>Random vs. Random</a:t>
            </a:r>
          </a:p>
        </p:txBody>
      </p:sp>
      <p:pic>
        <p:nvPicPr>
          <p:cNvPr id="1026" name="Picture 2" descr="Image result for sampling"/>
          <p:cNvPicPr>
            <a:picLocks noChangeAspect="1" noChangeArrowheads="1"/>
          </p:cNvPicPr>
          <p:nvPr/>
        </p:nvPicPr>
        <p:blipFill rotWithShape="1">
          <a:blip r:embed="rId2">
            <a:extLst>
              <a:ext uri="{28A0092B-C50C-407E-A947-70E740481C1C}">
                <a14:useLocalDpi xmlns:a14="http://schemas.microsoft.com/office/drawing/2010/main" val="0"/>
              </a:ext>
            </a:extLst>
          </a:blip>
          <a:srcRect t="11367" r="42209"/>
          <a:stretch/>
        </p:blipFill>
        <p:spPr bwMode="auto">
          <a:xfrm>
            <a:off x="1448667" y="1754725"/>
            <a:ext cx="4046970" cy="258618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Image result for sampling"/>
          <p:cNvPicPr>
            <a:picLocks noChangeAspect="1" noChangeArrowheads="1"/>
          </p:cNvPicPr>
          <p:nvPr/>
        </p:nvPicPr>
        <p:blipFill rotWithShape="1">
          <a:blip r:embed="rId2">
            <a:extLst>
              <a:ext uri="{28A0092B-C50C-407E-A947-70E740481C1C}">
                <a14:useLocalDpi xmlns:a14="http://schemas.microsoft.com/office/drawing/2010/main" val="0"/>
              </a:ext>
            </a:extLst>
          </a:blip>
          <a:srcRect l="57790" t="43021" r="1453" b="18994"/>
          <a:stretch/>
        </p:blipFill>
        <p:spPr bwMode="auto">
          <a:xfrm>
            <a:off x="5495636" y="2678362"/>
            <a:ext cx="2854037" cy="110836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029527" y="1403927"/>
            <a:ext cx="1459346" cy="369332"/>
          </a:xfrm>
          <a:prstGeom prst="rect">
            <a:avLst/>
          </a:prstGeom>
          <a:noFill/>
        </p:spPr>
        <p:txBody>
          <a:bodyPr wrap="square" rtlCol="0">
            <a:spAutoFit/>
          </a:bodyPr>
          <a:lstStyle/>
          <a:p>
            <a:r>
              <a:rPr lang="en-US" dirty="0"/>
              <a:t>Population</a:t>
            </a:r>
          </a:p>
        </p:txBody>
      </p:sp>
      <p:sp>
        <p:nvSpPr>
          <p:cNvPr id="6" name="TextBox 5"/>
          <p:cNvSpPr txBox="1"/>
          <p:nvPr/>
        </p:nvSpPr>
        <p:spPr>
          <a:xfrm>
            <a:off x="6890327" y="2309030"/>
            <a:ext cx="1459346" cy="369332"/>
          </a:xfrm>
          <a:prstGeom prst="rect">
            <a:avLst/>
          </a:prstGeom>
          <a:noFill/>
        </p:spPr>
        <p:txBody>
          <a:bodyPr wrap="square" rtlCol="0">
            <a:spAutoFit/>
          </a:bodyPr>
          <a:lstStyle/>
          <a:p>
            <a:r>
              <a:rPr lang="en-US" dirty="0"/>
              <a:t>Sample</a:t>
            </a:r>
          </a:p>
        </p:txBody>
      </p:sp>
      <p:sp>
        <p:nvSpPr>
          <p:cNvPr id="7" name="TextBox 6"/>
          <p:cNvSpPr txBox="1"/>
          <p:nvPr/>
        </p:nvSpPr>
        <p:spPr>
          <a:xfrm>
            <a:off x="5454121" y="1139144"/>
            <a:ext cx="5869662" cy="1200329"/>
          </a:xfrm>
          <a:prstGeom prst="rect">
            <a:avLst/>
          </a:prstGeom>
          <a:noFill/>
        </p:spPr>
        <p:txBody>
          <a:bodyPr wrap="square" rtlCol="0">
            <a:spAutoFit/>
          </a:bodyPr>
          <a:lstStyle/>
          <a:p>
            <a:r>
              <a:rPr lang="en-US" b="1" u="sng" dirty="0"/>
              <a:t>Sampling:</a:t>
            </a:r>
          </a:p>
          <a:p>
            <a:pPr marL="285750" indent="-285750">
              <a:buFont typeface="Arial" panose="020B0604020202020204" pitchFamily="34" charset="0"/>
              <a:buChar char="•"/>
            </a:pPr>
            <a:r>
              <a:rPr lang="en-US" dirty="0"/>
              <a:t>If </a:t>
            </a:r>
            <a:r>
              <a:rPr lang="en-US" b="1" dirty="0"/>
              <a:t>random</a:t>
            </a:r>
            <a:r>
              <a:rPr lang="en-US" dirty="0"/>
              <a:t> then </a:t>
            </a:r>
            <a:r>
              <a:rPr lang="en-US" b="1" dirty="0"/>
              <a:t>generalize</a:t>
            </a:r>
            <a:r>
              <a:rPr lang="en-US" dirty="0"/>
              <a:t> results to population.</a:t>
            </a:r>
          </a:p>
          <a:p>
            <a:pPr marL="285750" indent="-285750">
              <a:buFont typeface="Arial" panose="020B0604020202020204" pitchFamily="34" charset="0"/>
              <a:buChar char="•"/>
            </a:pPr>
            <a:r>
              <a:rPr lang="en-US" dirty="0"/>
              <a:t>If </a:t>
            </a:r>
            <a:r>
              <a:rPr lang="en-US" b="1" dirty="0"/>
              <a:t>not random </a:t>
            </a:r>
            <a:r>
              <a:rPr lang="en-US" dirty="0"/>
              <a:t>then </a:t>
            </a:r>
            <a:r>
              <a:rPr lang="en-US" b="1" dirty="0"/>
              <a:t>cannot generalize </a:t>
            </a:r>
            <a:r>
              <a:rPr lang="en-US" dirty="0"/>
              <a:t>results to population.</a:t>
            </a:r>
          </a:p>
        </p:txBody>
      </p:sp>
      <p:pic>
        <p:nvPicPr>
          <p:cNvPr id="9" name="Picture 2" descr="Image result for sampling"/>
          <p:cNvPicPr>
            <a:picLocks noChangeAspect="1" noChangeArrowheads="1"/>
          </p:cNvPicPr>
          <p:nvPr/>
        </p:nvPicPr>
        <p:blipFill rotWithShape="1">
          <a:blip r:embed="rId2">
            <a:extLst>
              <a:ext uri="{28A0092B-C50C-407E-A947-70E740481C1C}">
                <a14:useLocalDpi xmlns:a14="http://schemas.microsoft.com/office/drawing/2010/main" val="0"/>
              </a:ext>
            </a:extLst>
          </a:blip>
          <a:srcRect l="92336" t="50814" r="4090" b="34342"/>
          <a:stretch/>
        </p:blipFill>
        <p:spPr bwMode="auto">
          <a:xfrm>
            <a:off x="6085318" y="4752632"/>
            <a:ext cx="250257" cy="43313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result for sampling"/>
          <p:cNvPicPr>
            <a:picLocks noChangeAspect="1" noChangeArrowheads="1"/>
          </p:cNvPicPr>
          <p:nvPr/>
        </p:nvPicPr>
        <p:blipFill rotWithShape="1">
          <a:blip r:embed="rId2">
            <a:extLst>
              <a:ext uri="{28A0092B-C50C-407E-A947-70E740481C1C}">
                <a14:useLocalDpi xmlns:a14="http://schemas.microsoft.com/office/drawing/2010/main" val="0"/>
              </a:ext>
            </a:extLst>
          </a:blip>
          <a:srcRect l="58914" t="50014" r="27077" b="36410"/>
          <a:stretch/>
        </p:blipFill>
        <p:spPr bwMode="auto">
          <a:xfrm rot="3329795">
            <a:off x="7943714" y="3849461"/>
            <a:ext cx="1061713" cy="42871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Image result for sampling"/>
          <p:cNvPicPr>
            <a:picLocks noChangeAspect="1" noChangeArrowheads="1"/>
          </p:cNvPicPr>
          <p:nvPr/>
        </p:nvPicPr>
        <p:blipFill rotWithShape="1">
          <a:blip r:embed="rId2">
            <a:extLst>
              <a:ext uri="{28A0092B-C50C-407E-A947-70E740481C1C}">
                <a14:useLocalDpi xmlns:a14="http://schemas.microsoft.com/office/drawing/2010/main" val="0"/>
              </a:ext>
            </a:extLst>
          </a:blip>
          <a:srcRect l="58914" t="50014" r="27077" b="36410"/>
          <a:stretch/>
        </p:blipFill>
        <p:spPr bwMode="auto">
          <a:xfrm rot="6844304">
            <a:off x="6215570" y="3990365"/>
            <a:ext cx="1061713" cy="42871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Image result for sampling"/>
          <p:cNvPicPr>
            <a:picLocks noChangeAspect="1" noChangeArrowheads="1"/>
          </p:cNvPicPr>
          <p:nvPr/>
        </p:nvPicPr>
        <p:blipFill rotWithShape="1">
          <a:blip r:embed="rId2">
            <a:extLst>
              <a:ext uri="{28A0092B-C50C-407E-A947-70E740481C1C}">
                <a14:useLocalDpi xmlns:a14="http://schemas.microsoft.com/office/drawing/2010/main" val="0"/>
              </a:ext>
            </a:extLst>
          </a:blip>
          <a:srcRect l="85964" t="61167" r="10737" b="23989"/>
          <a:stretch/>
        </p:blipFill>
        <p:spPr bwMode="auto">
          <a:xfrm>
            <a:off x="8991551" y="4697536"/>
            <a:ext cx="231006" cy="43313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Image result for sampling"/>
          <p:cNvPicPr>
            <a:picLocks noChangeAspect="1" noChangeArrowheads="1"/>
          </p:cNvPicPr>
          <p:nvPr/>
        </p:nvPicPr>
        <p:blipFill rotWithShape="1">
          <a:blip r:embed="rId2">
            <a:extLst>
              <a:ext uri="{28A0092B-C50C-407E-A947-70E740481C1C}">
                <a14:useLocalDpi xmlns:a14="http://schemas.microsoft.com/office/drawing/2010/main" val="0"/>
              </a:ext>
            </a:extLst>
          </a:blip>
          <a:srcRect l="78992" t="58952" r="17964" b="26031"/>
          <a:stretch/>
        </p:blipFill>
        <p:spPr bwMode="auto">
          <a:xfrm>
            <a:off x="6544003" y="5166214"/>
            <a:ext cx="213188" cy="43817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Image result for sampling"/>
          <p:cNvPicPr>
            <a:picLocks noChangeAspect="1" noChangeArrowheads="1"/>
          </p:cNvPicPr>
          <p:nvPr/>
        </p:nvPicPr>
        <p:blipFill rotWithShape="1">
          <a:blip r:embed="rId2">
            <a:extLst>
              <a:ext uri="{28A0092B-C50C-407E-A947-70E740481C1C}">
                <a14:useLocalDpi xmlns:a14="http://schemas.microsoft.com/office/drawing/2010/main" val="0"/>
              </a:ext>
            </a:extLst>
          </a:blip>
          <a:srcRect l="82654" t="54532" r="14344" b="31268"/>
          <a:stretch/>
        </p:blipFill>
        <p:spPr bwMode="auto">
          <a:xfrm>
            <a:off x="8504788" y="5081239"/>
            <a:ext cx="210200" cy="41431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Image result for sampling"/>
          <p:cNvPicPr>
            <a:picLocks noChangeAspect="1" noChangeArrowheads="1"/>
          </p:cNvPicPr>
          <p:nvPr/>
        </p:nvPicPr>
        <p:blipFill rotWithShape="1">
          <a:blip r:embed="rId2">
            <a:extLst>
              <a:ext uri="{28A0092B-C50C-407E-A947-70E740481C1C}">
                <a14:useLocalDpi xmlns:a14="http://schemas.microsoft.com/office/drawing/2010/main" val="0"/>
              </a:ext>
            </a:extLst>
          </a:blip>
          <a:srcRect l="75496" t="51669" r="20930" b="32827"/>
          <a:stretch/>
        </p:blipFill>
        <p:spPr bwMode="auto">
          <a:xfrm>
            <a:off x="6096404" y="5250308"/>
            <a:ext cx="250256" cy="452387"/>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Image result for sampling"/>
          <p:cNvPicPr>
            <a:picLocks noChangeAspect="1" noChangeArrowheads="1"/>
          </p:cNvPicPr>
          <p:nvPr/>
        </p:nvPicPr>
        <p:blipFill rotWithShape="1">
          <a:blip r:embed="rId2">
            <a:extLst>
              <a:ext uri="{28A0092B-C50C-407E-A947-70E740481C1C}">
                <a14:useLocalDpi xmlns:a14="http://schemas.microsoft.com/office/drawing/2010/main" val="0"/>
              </a:ext>
            </a:extLst>
          </a:blip>
          <a:srcRect l="86592" t="46212" r="9422" b="39933"/>
          <a:stretch/>
        </p:blipFill>
        <p:spPr bwMode="auto">
          <a:xfrm>
            <a:off x="6335575" y="4813778"/>
            <a:ext cx="279133" cy="40426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Image result for sampling"/>
          <p:cNvPicPr>
            <a:picLocks noChangeAspect="1" noChangeArrowheads="1"/>
          </p:cNvPicPr>
          <p:nvPr/>
        </p:nvPicPr>
        <p:blipFill rotWithShape="1">
          <a:blip r:embed="rId2">
            <a:extLst>
              <a:ext uri="{28A0092B-C50C-407E-A947-70E740481C1C}">
                <a14:useLocalDpi xmlns:a14="http://schemas.microsoft.com/office/drawing/2010/main" val="0"/>
              </a:ext>
            </a:extLst>
          </a:blip>
          <a:srcRect l="80845" t="45311" r="16099" b="41486"/>
          <a:stretch/>
        </p:blipFill>
        <p:spPr bwMode="auto">
          <a:xfrm>
            <a:off x="8675242" y="4776843"/>
            <a:ext cx="213986" cy="3852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sampling"/>
          <p:cNvPicPr>
            <a:picLocks noChangeAspect="1" noChangeArrowheads="1"/>
          </p:cNvPicPr>
          <p:nvPr/>
        </p:nvPicPr>
        <p:blipFill rotWithShape="1">
          <a:blip r:embed="rId2">
            <a:extLst>
              <a:ext uri="{28A0092B-C50C-407E-A947-70E740481C1C}">
                <a14:useLocalDpi xmlns:a14="http://schemas.microsoft.com/office/drawing/2010/main" val="0"/>
              </a:ext>
            </a:extLst>
          </a:blip>
          <a:srcRect l="89457" t="59861" r="7932" b="25955"/>
          <a:stretch/>
        </p:blipFill>
        <p:spPr bwMode="auto">
          <a:xfrm>
            <a:off x="8974323" y="5074470"/>
            <a:ext cx="182880" cy="413887"/>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p:cNvSpPr/>
          <p:nvPr/>
        </p:nvSpPr>
        <p:spPr>
          <a:xfrm>
            <a:off x="5790795" y="4673737"/>
            <a:ext cx="1180277" cy="1057342"/>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2">
                    <a:lumMod val="60000"/>
                    <a:lumOff val="40000"/>
                  </a:schemeClr>
                </a:solidFill>
              </a:ln>
              <a:noFill/>
            </a:endParaRPr>
          </a:p>
        </p:txBody>
      </p:sp>
      <p:sp>
        <p:nvSpPr>
          <p:cNvPr id="22" name="Oval 21"/>
          <p:cNvSpPr/>
          <p:nvPr/>
        </p:nvSpPr>
        <p:spPr>
          <a:xfrm>
            <a:off x="8283583" y="4582590"/>
            <a:ext cx="1180277" cy="1057342"/>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2">
                    <a:lumMod val="60000"/>
                    <a:lumOff val="40000"/>
                  </a:schemeClr>
                </a:solidFill>
              </a:ln>
              <a:noFill/>
            </a:endParaRPr>
          </a:p>
        </p:txBody>
      </p:sp>
      <p:sp>
        <p:nvSpPr>
          <p:cNvPr id="23" name="TextBox 22"/>
          <p:cNvSpPr txBox="1"/>
          <p:nvPr/>
        </p:nvSpPr>
        <p:spPr>
          <a:xfrm>
            <a:off x="5920924" y="5795617"/>
            <a:ext cx="1459346" cy="369332"/>
          </a:xfrm>
          <a:prstGeom prst="rect">
            <a:avLst/>
          </a:prstGeom>
          <a:noFill/>
        </p:spPr>
        <p:txBody>
          <a:bodyPr wrap="square" rtlCol="0">
            <a:spAutoFit/>
          </a:bodyPr>
          <a:lstStyle/>
          <a:p>
            <a:r>
              <a:rPr lang="en-US" dirty="0"/>
              <a:t>Group 1</a:t>
            </a:r>
          </a:p>
        </p:txBody>
      </p:sp>
      <p:sp>
        <p:nvSpPr>
          <p:cNvPr id="24" name="TextBox 23"/>
          <p:cNvSpPr txBox="1"/>
          <p:nvPr/>
        </p:nvSpPr>
        <p:spPr>
          <a:xfrm>
            <a:off x="8427530" y="5754878"/>
            <a:ext cx="1459346" cy="369332"/>
          </a:xfrm>
          <a:prstGeom prst="rect">
            <a:avLst/>
          </a:prstGeom>
          <a:noFill/>
        </p:spPr>
        <p:txBody>
          <a:bodyPr wrap="square" rtlCol="0">
            <a:spAutoFit/>
          </a:bodyPr>
          <a:lstStyle/>
          <a:p>
            <a:r>
              <a:rPr lang="en-US" dirty="0"/>
              <a:t>Group 2</a:t>
            </a:r>
          </a:p>
        </p:txBody>
      </p:sp>
      <p:sp>
        <p:nvSpPr>
          <p:cNvPr id="21" name="Rectangle 20"/>
          <p:cNvSpPr/>
          <p:nvPr/>
        </p:nvSpPr>
        <p:spPr>
          <a:xfrm>
            <a:off x="1353443" y="4617874"/>
            <a:ext cx="4689328" cy="1477328"/>
          </a:xfrm>
          <a:prstGeom prst="rect">
            <a:avLst/>
          </a:prstGeom>
        </p:spPr>
        <p:txBody>
          <a:bodyPr wrap="square">
            <a:spAutoFit/>
          </a:bodyPr>
          <a:lstStyle/>
          <a:p>
            <a:r>
              <a:rPr lang="en-US" b="1" u="sng" dirty="0"/>
              <a:t>Assignment of Explanatory Variable:</a:t>
            </a:r>
          </a:p>
          <a:p>
            <a:pPr marL="285750" indent="-285750">
              <a:buFont typeface="Arial" panose="020B0604020202020204" pitchFamily="34" charset="0"/>
              <a:buChar char="•"/>
            </a:pPr>
            <a:r>
              <a:rPr lang="en-US" dirty="0"/>
              <a:t>If </a:t>
            </a:r>
            <a:r>
              <a:rPr lang="en-US" b="1" dirty="0"/>
              <a:t>random</a:t>
            </a:r>
            <a:r>
              <a:rPr lang="en-US" dirty="0"/>
              <a:t> then </a:t>
            </a:r>
            <a:r>
              <a:rPr lang="en-US" b="1" dirty="0"/>
              <a:t>causation</a:t>
            </a:r>
            <a:r>
              <a:rPr lang="en-US" dirty="0"/>
              <a:t>.</a:t>
            </a:r>
          </a:p>
          <a:p>
            <a:pPr marL="742950" lvl="1" indent="-285750">
              <a:buFont typeface="Arial" panose="020B0604020202020204" pitchFamily="34" charset="0"/>
              <a:buChar char="•"/>
            </a:pPr>
            <a:r>
              <a:rPr lang="en-US" i="1" dirty="0"/>
              <a:t>Experimental Study</a:t>
            </a:r>
            <a:endParaRPr lang="en-US" dirty="0"/>
          </a:p>
          <a:p>
            <a:pPr marL="285750" indent="-285750">
              <a:buFont typeface="Arial" panose="020B0604020202020204" pitchFamily="34" charset="0"/>
              <a:buChar char="•"/>
            </a:pPr>
            <a:r>
              <a:rPr lang="en-US" dirty="0"/>
              <a:t>If </a:t>
            </a:r>
            <a:r>
              <a:rPr lang="en-US" b="1" dirty="0"/>
              <a:t>not random </a:t>
            </a:r>
            <a:r>
              <a:rPr lang="en-US" dirty="0"/>
              <a:t>then </a:t>
            </a:r>
            <a:r>
              <a:rPr lang="en-US" b="1" dirty="0"/>
              <a:t>only association.</a:t>
            </a:r>
          </a:p>
          <a:p>
            <a:pPr marL="742950" lvl="1" indent="-285750">
              <a:buFont typeface="Arial" panose="020B0604020202020204" pitchFamily="34" charset="0"/>
              <a:buChar char="•"/>
            </a:pPr>
            <a:r>
              <a:rPr lang="en-US" i="1" dirty="0"/>
              <a:t>Observational Study</a:t>
            </a:r>
            <a:endParaRPr lang="en-US" dirty="0"/>
          </a:p>
        </p:txBody>
      </p:sp>
      <p:cxnSp>
        <p:nvCxnSpPr>
          <p:cNvPr id="26" name="Straight Connector 25"/>
          <p:cNvCxnSpPr/>
          <p:nvPr/>
        </p:nvCxnSpPr>
        <p:spPr>
          <a:xfrm flipV="1">
            <a:off x="6085318" y="2309030"/>
            <a:ext cx="0" cy="738785"/>
          </a:xfrm>
          <a:prstGeom prst="line">
            <a:avLst/>
          </a:prstGeom>
          <a:ln w="28575">
            <a:prstDash val="sysDot"/>
          </a:ln>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flipV="1">
            <a:off x="5203245" y="4204720"/>
            <a:ext cx="1447352" cy="492817"/>
          </a:xfrm>
          <a:prstGeom prst="line">
            <a:avLst/>
          </a:prstGeom>
          <a:ln w="28575">
            <a:prstDash val="sysDot"/>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90472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P spid="22" grpId="0" animBg="1"/>
      <p:bldP spid="23" grpId="0"/>
      <p:bldP spid="24" grpId="0"/>
      <p:bldP spid="2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F06779B-BC58-00A8-D069-32581FDEF3A3}"/>
              </a:ext>
            </a:extLst>
          </p:cNvPr>
          <p:cNvSpPr>
            <a:spLocks noGrp="1"/>
          </p:cNvSpPr>
          <p:nvPr>
            <p:ph type="title"/>
          </p:nvPr>
        </p:nvSpPr>
        <p:spPr>
          <a:xfrm>
            <a:off x="457200" y="594359"/>
            <a:ext cx="3200400" cy="755047"/>
          </a:xfrm>
        </p:spPr>
        <p:txBody>
          <a:bodyPr/>
          <a:lstStyle/>
          <a:p>
            <a:r>
              <a:rPr lang="en-US" b="1" dirty="0"/>
              <a:t>Example</a:t>
            </a:r>
          </a:p>
        </p:txBody>
      </p:sp>
      <p:sp>
        <p:nvSpPr>
          <p:cNvPr id="8" name="Content Placeholder 7">
            <a:extLst>
              <a:ext uri="{FF2B5EF4-FFF2-40B4-BE49-F238E27FC236}">
                <a16:creationId xmlns:a16="http://schemas.microsoft.com/office/drawing/2014/main" id="{68C431A3-7F99-72C1-C5DF-80559454520F}"/>
              </a:ext>
            </a:extLst>
          </p:cNvPr>
          <p:cNvSpPr>
            <a:spLocks noGrp="1"/>
          </p:cNvSpPr>
          <p:nvPr>
            <p:ph idx="1"/>
          </p:nvPr>
        </p:nvSpPr>
        <p:spPr/>
        <p:txBody>
          <a:bodyPr/>
          <a:lstStyle/>
          <a:p>
            <a:pPr>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 </a:t>
            </a:r>
            <a:r>
              <a:rPr lang="en-US" dirty="0">
                <a:effectLst/>
                <a:ea typeface="Calibri" panose="020F0502020204030204" pitchFamily="34" charset="0"/>
              </a:rPr>
              <a:t>Identify the explanatory and response variables in this study</a:t>
            </a:r>
          </a:p>
          <a:p>
            <a:pPr>
              <a:buFont typeface="Arial" panose="020B0604020202020204" pitchFamily="34" charset="0"/>
              <a:buChar char="•"/>
            </a:pPr>
            <a:endParaRPr lang="en-US" dirty="0">
              <a:ea typeface="Calibri" panose="020F0502020204030204" pitchFamily="34" charset="0"/>
            </a:endParaRPr>
          </a:p>
          <a:p>
            <a:pPr>
              <a:buFont typeface="Arial" panose="020B0604020202020204" pitchFamily="34" charset="0"/>
              <a:buChar char="•"/>
            </a:pPr>
            <a:endParaRPr lang="en-US" dirty="0">
              <a:effectLst/>
              <a:ea typeface="Calibri" panose="020F0502020204030204" pitchFamily="34" charset="0"/>
            </a:endParaRPr>
          </a:p>
          <a:p>
            <a:pPr>
              <a:buFont typeface="Arial" panose="020B0604020202020204" pitchFamily="34" charset="0"/>
              <a:buChar char="•"/>
            </a:pPr>
            <a:r>
              <a:rPr lang="en-US" dirty="0"/>
              <a:t> Is this an experimental or observation study? How do you know?</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a:t> If this is an observational study, how would you turn this into an experiment? Is this possible/ethical?</a:t>
            </a:r>
          </a:p>
        </p:txBody>
      </p:sp>
      <p:sp>
        <p:nvSpPr>
          <p:cNvPr id="9" name="Text Placeholder 8">
            <a:extLst>
              <a:ext uri="{FF2B5EF4-FFF2-40B4-BE49-F238E27FC236}">
                <a16:creationId xmlns:a16="http://schemas.microsoft.com/office/drawing/2014/main" id="{FA2C8FD4-4CAE-7AA3-FB19-F89472568226}"/>
              </a:ext>
            </a:extLst>
          </p:cNvPr>
          <p:cNvSpPr>
            <a:spLocks noGrp="1"/>
          </p:cNvSpPr>
          <p:nvPr>
            <p:ph type="body" sz="half" idx="2"/>
          </p:nvPr>
        </p:nvSpPr>
        <p:spPr>
          <a:xfrm>
            <a:off x="457200" y="1509204"/>
            <a:ext cx="3200400" cy="4796000"/>
          </a:xfrm>
        </p:spPr>
        <p:txBody>
          <a:bodyPr>
            <a:normAutofit/>
          </a:bodyPr>
          <a:lstStyle/>
          <a:p>
            <a:r>
              <a:rPr lang="en-US" sz="2000" dirty="0">
                <a:effectLst/>
                <a:ea typeface="Calibri" panose="020F0502020204030204" pitchFamily="34" charset="0"/>
              </a:rPr>
              <a:t>An article about handwriting appeared in the October 11, 2006 issue of the </a:t>
            </a:r>
            <a:r>
              <a:rPr lang="en-US" sz="2000" i="1" dirty="0">
                <a:effectLst/>
                <a:ea typeface="Calibri" panose="020F0502020204030204" pitchFamily="34" charset="0"/>
              </a:rPr>
              <a:t>Washington Post</a:t>
            </a:r>
            <a:r>
              <a:rPr lang="en-US" sz="2000" dirty="0">
                <a:effectLst/>
                <a:ea typeface="Calibri" panose="020F0502020204030204" pitchFamily="34" charset="0"/>
              </a:rPr>
              <a:t>. The article mentioned that among student who took the essay portion of the SAT exam in 2005-2006, those who wrote in cursive style score significantly higher on the essay , on average, than students who used printed block letters. </a:t>
            </a:r>
            <a:endParaRPr lang="en-US" sz="2000" dirty="0"/>
          </a:p>
        </p:txBody>
      </p:sp>
    </p:spTree>
    <p:extLst>
      <p:ext uri="{BB962C8B-B14F-4D97-AF65-F5344CB8AC3E}">
        <p14:creationId xmlns:p14="http://schemas.microsoft.com/office/powerpoint/2010/main" val="17944683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5A521-083A-E449-9136-DEAC8D57F9F1}"/>
              </a:ext>
            </a:extLst>
          </p:cNvPr>
          <p:cNvSpPr>
            <a:spLocks noGrp="1"/>
          </p:cNvSpPr>
          <p:nvPr>
            <p:ph type="title"/>
          </p:nvPr>
        </p:nvSpPr>
        <p:spPr>
          <a:xfrm>
            <a:off x="1066800" y="259970"/>
            <a:ext cx="10058400" cy="1450757"/>
          </a:xfrm>
        </p:spPr>
        <p:txBody>
          <a:bodyPr/>
          <a:lstStyle/>
          <a:p>
            <a:r>
              <a:rPr lang="en-US" dirty="0"/>
              <a:t>Review</a:t>
            </a:r>
          </a:p>
        </p:txBody>
      </p:sp>
      <p:sp>
        <p:nvSpPr>
          <p:cNvPr id="3" name="Content Placeholder 2">
            <a:extLst>
              <a:ext uri="{FF2B5EF4-FFF2-40B4-BE49-F238E27FC236}">
                <a16:creationId xmlns:a16="http://schemas.microsoft.com/office/drawing/2014/main" id="{998A497D-301A-F84D-AFDC-C6147E0B3B45}"/>
              </a:ext>
            </a:extLst>
          </p:cNvPr>
          <p:cNvSpPr>
            <a:spLocks noGrp="1"/>
          </p:cNvSpPr>
          <p:nvPr>
            <p:ph idx="4294967295"/>
          </p:nvPr>
        </p:nvSpPr>
        <p:spPr>
          <a:xfrm>
            <a:off x="1176947" y="2049686"/>
            <a:ext cx="7257871" cy="5645150"/>
          </a:xfrm>
        </p:spPr>
        <p:txBody>
          <a:bodyPr>
            <a:normAutofit/>
          </a:bodyPr>
          <a:lstStyle/>
          <a:p>
            <a:r>
              <a:rPr lang="en-US" dirty="0"/>
              <a:t>Explanatory vs. Response Variables</a:t>
            </a:r>
          </a:p>
          <a:p>
            <a:endParaRPr lang="en-US" dirty="0"/>
          </a:p>
          <a:p>
            <a:r>
              <a:rPr lang="en-US" dirty="0"/>
              <a:t>Association vs. Causation</a:t>
            </a:r>
          </a:p>
          <a:p>
            <a:pPr lvl="1">
              <a:buFont typeface="Arial" panose="020B0604020202020204" pitchFamily="34" charset="0"/>
              <a:buChar char="•"/>
            </a:pPr>
            <a:r>
              <a:rPr lang="en-US" dirty="0"/>
              <a:t>Impact of Confounding Variables</a:t>
            </a:r>
          </a:p>
          <a:p>
            <a:pPr lvl="1">
              <a:buFont typeface="Arial" panose="020B0604020202020204" pitchFamily="34" charset="0"/>
              <a:buChar char="•"/>
            </a:pPr>
            <a:endParaRPr lang="en-US" dirty="0"/>
          </a:p>
          <a:p>
            <a:pPr marL="0" indent="0">
              <a:buNone/>
            </a:pPr>
            <a:r>
              <a:rPr lang="en-US" dirty="0"/>
              <a:t>  Generating a Sample</a:t>
            </a:r>
          </a:p>
          <a:p>
            <a:pPr marL="274320" lvl="1" indent="0">
              <a:buNone/>
            </a:pPr>
            <a:endParaRPr lang="en-US" dirty="0"/>
          </a:p>
          <a:p>
            <a:r>
              <a:rPr lang="en-US" dirty="0"/>
              <a:t>Observational vs. Experimental Studies</a:t>
            </a:r>
          </a:p>
          <a:p>
            <a:pPr lvl="1">
              <a:buFont typeface="Arial" panose="020B0604020202020204" pitchFamily="34" charset="0"/>
              <a:buChar char="•"/>
            </a:pPr>
            <a:r>
              <a:rPr lang="en-US" dirty="0"/>
              <a:t>Random Assignment</a:t>
            </a:r>
          </a:p>
          <a:p>
            <a:pPr lvl="1">
              <a:buFont typeface="Arial" panose="020B0604020202020204" pitchFamily="34" charset="0"/>
              <a:buChar char="•"/>
            </a:pPr>
            <a:r>
              <a:rPr lang="en-US" dirty="0"/>
              <a:t>What conclusions can we draw?</a:t>
            </a:r>
          </a:p>
        </p:txBody>
      </p:sp>
      <p:pic>
        <p:nvPicPr>
          <p:cNvPr id="6" name="Picture 5">
            <a:extLst>
              <a:ext uri="{FF2B5EF4-FFF2-40B4-BE49-F238E27FC236}">
                <a16:creationId xmlns:a16="http://schemas.microsoft.com/office/drawing/2014/main" id="{937CDC20-3D05-8D4C-AD14-91EAC1B623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4487" y="2159493"/>
            <a:ext cx="4734047" cy="2712768"/>
          </a:xfrm>
          <a:prstGeom prst="rect">
            <a:avLst/>
          </a:prstGeom>
        </p:spPr>
      </p:pic>
    </p:spTree>
    <p:extLst>
      <p:ext uri="{BB962C8B-B14F-4D97-AF65-F5344CB8AC3E}">
        <p14:creationId xmlns:p14="http://schemas.microsoft.com/office/powerpoint/2010/main" val="2813814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3F402-F039-0B56-3CB0-AFC0DB7454FF}"/>
              </a:ext>
            </a:extLst>
          </p:cNvPr>
          <p:cNvSpPr>
            <a:spLocks noGrp="1"/>
          </p:cNvSpPr>
          <p:nvPr>
            <p:ph type="title"/>
          </p:nvPr>
        </p:nvSpPr>
        <p:spPr/>
        <p:txBody>
          <a:bodyPr/>
          <a:lstStyle/>
          <a:p>
            <a:r>
              <a:rPr lang="en-US" dirty="0"/>
              <a:t>Introduction</a:t>
            </a:r>
          </a:p>
        </p:txBody>
      </p:sp>
      <p:pic>
        <p:nvPicPr>
          <p:cNvPr id="5" name="Content Placeholder 4" descr="A picture containing text&#10;&#10;Description automatically generated">
            <a:extLst>
              <a:ext uri="{FF2B5EF4-FFF2-40B4-BE49-F238E27FC236}">
                <a16:creationId xmlns:a16="http://schemas.microsoft.com/office/drawing/2014/main" id="{1138FB57-20A6-0B01-CC14-404325D918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9144" y="2395671"/>
            <a:ext cx="4541914" cy="2644369"/>
          </a:xfrm>
        </p:spPr>
      </p:pic>
      <p:sp>
        <p:nvSpPr>
          <p:cNvPr id="6" name="TextBox 5">
            <a:extLst>
              <a:ext uri="{FF2B5EF4-FFF2-40B4-BE49-F238E27FC236}">
                <a16:creationId xmlns:a16="http://schemas.microsoft.com/office/drawing/2014/main" id="{35185EE0-6D8A-AF3E-CC03-6FE3A4D1E09C}"/>
              </a:ext>
            </a:extLst>
          </p:cNvPr>
          <p:cNvSpPr txBox="1"/>
          <p:nvPr/>
        </p:nvSpPr>
        <p:spPr>
          <a:xfrm>
            <a:off x="5289755" y="1877961"/>
            <a:ext cx="5865925" cy="2800767"/>
          </a:xfrm>
          <a:prstGeom prst="rect">
            <a:avLst/>
          </a:prstGeom>
          <a:noFill/>
        </p:spPr>
        <p:txBody>
          <a:bodyPr wrap="square" rtlCol="0">
            <a:spAutoFit/>
          </a:bodyPr>
          <a:lstStyle/>
          <a:p>
            <a:r>
              <a:rPr lang="en-US" sz="2400" dirty="0"/>
              <a:t>Can we say what caused the effect?</a:t>
            </a:r>
          </a:p>
          <a:p>
            <a:pPr marL="742950" lvl="1" indent="-285750">
              <a:buFont typeface="Arial" panose="020B0604020202020204" pitchFamily="34" charset="0"/>
              <a:buChar char="•"/>
            </a:pPr>
            <a:r>
              <a:rPr lang="en-US" sz="2400" dirty="0"/>
              <a:t>What other things outside our study could affect our results?</a:t>
            </a:r>
          </a:p>
          <a:p>
            <a:pPr marL="742950" lvl="1" indent="-285750">
              <a:buFont typeface="Arial" panose="020B0604020202020204" pitchFamily="34" charset="0"/>
              <a:buChar char="•"/>
            </a:pPr>
            <a:r>
              <a:rPr lang="en-US" sz="2400" dirty="0"/>
              <a:t>What must we keep in mind when we collect our data?</a:t>
            </a:r>
          </a:p>
          <a:p>
            <a:pPr marL="742950" lvl="1" indent="-285750">
              <a:buFont typeface="Arial" panose="020B0604020202020204" pitchFamily="34" charset="0"/>
              <a:buChar char="•"/>
            </a:pPr>
            <a:endParaRPr lang="en-US" sz="2800" dirty="0"/>
          </a:p>
          <a:p>
            <a:pPr lvl="1"/>
            <a:endParaRPr lang="en-US" sz="2800" dirty="0"/>
          </a:p>
        </p:txBody>
      </p:sp>
      <p:sp>
        <p:nvSpPr>
          <p:cNvPr id="7" name="TextBox 6">
            <a:extLst>
              <a:ext uri="{FF2B5EF4-FFF2-40B4-BE49-F238E27FC236}">
                <a16:creationId xmlns:a16="http://schemas.microsoft.com/office/drawing/2014/main" id="{FD3DE3CB-37E7-C30E-52C9-58D58968C8FE}"/>
              </a:ext>
            </a:extLst>
          </p:cNvPr>
          <p:cNvSpPr txBox="1"/>
          <p:nvPr/>
        </p:nvSpPr>
        <p:spPr>
          <a:xfrm>
            <a:off x="5289755" y="3932045"/>
            <a:ext cx="6409671" cy="2215991"/>
          </a:xfrm>
          <a:prstGeom prst="rect">
            <a:avLst/>
          </a:prstGeom>
          <a:noFill/>
        </p:spPr>
        <p:txBody>
          <a:bodyPr wrap="square" rtlCol="0">
            <a:spAutoFit/>
          </a:bodyPr>
          <a:lstStyle/>
          <a:p>
            <a:r>
              <a:rPr lang="en-US" sz="2400" dirty="0"/>
              <a:t>Focus on research questions that compare two groups:</a:t>
            </a:r>
          </a:p>
          <a:p>
            <a:pPr marL="742950" lvl="1" indent="-285750">
              <a:buFont typeface="Arial" panose="020B0604020202020204" pitchFamily="34" charset="0"/>
              <a:buChar char="•"/>
            </a:pPr>
            <a:r>
              <a:rPr lang="en-US" sz="2400" dirty="0">
                <a:cs typeface="Times New Roman" panose="02020603050405020304" pitchFamily="18" charset="0"/>
              </a:rPr>
              <a:t>Are children who </a:t>
            </a:r>
            <a:r>
              <a:rPr lang="en-US" sz="2400" u="sng" dirty="0">
                <a:cs typeface="Times New Roman" panose="02020603050405020304" pitchFamily="18" charset="0"/>
              </a:rPr>
              <a:t>used night lights </a:t>
            </a:r>
            <a:r>
              <a:rPr lang="en-US" sz="2400" dirty="0">
                <a:cs typeface="Times New Roman" panose="02020603050405020304" pitchFamily="18" charset="0"/>
              </a:rPr>
              <a:t>as infants more likely to need glasses than those who </a:t>
            </a:r>
            <a:r>
              <a:rPr lang="en-US" sz="2400" u="sng" dirty="0">
                <a:cs typeface="Times New Roman" panose="02020603050405020304" pitchFamily="18" charset="0"/>
              </a:rPr>
              <a:t>didn’t use night lights</a:t>
            </a:r>
            <a:r>
              <a:rPr lang="en-US" sz="2400" dirty="0">
                <a:cs typeface="Times New Roman" panose="02020603050405020304" pitchFamily="18" charset="0"/>
              </a:rPr>
              <a:t>?</a:t>
            </a: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1244795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7181C-A8E4-D536-1C91-824EA727A523}"/>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66573258-D68A-5456-F167-74F709A12E2F}"/>
              </a:ext>
            </a:extLst>
          </p:cNvPr>
          <p:cNvSpPr>
            <a:spLocks noGrp="1"/>
          </p:cNvSpPr>
          <p:nvPr>
            <p:ph idx="1"/>
          </p:nvPr>
        </p:nvSpPr>
        <p:spPr/>
        <p:txBody>
          <a:bodyPr/>
          <a:lstStyle/>
          <a:p>
            <a:pPr>
              <a:lnSpc>
                <a:spcPct val="150000"/>
              </a:lnSpc>
            </a:pPr>
            <a:r>
              <a:rPr lang="en-US" dirty="0">
                <a:cs typeface="Times New Roman" panose="02020603050405020304" pitchFamily="18" charset="0"/>
              </a:rPr>
              <a:t>Determine when there is an association between our two variables.</a:t>
            </a:r>
          </a:p>
          <a:p>
            <a:pPr>
              <a:lnSpc>
                <a:spcPct val="150000"/>
              </a:lnSpc>
            </a:pPr>
            <a:r>
              <a:rPr lang="en-US" dirty="0">
                <a:cs typeface="Times New Roman" panose="02020603050405020304" pitchFamily="18" charset="0"/>
              </a:rPr>
              <a:t>Determine when we can conclude the outcome of one variable </a:t>
            </a:r>
            <a:r>
              <a:rPr lang="en-US" b="1" dirty="0">
                <a:cs typeface="Times New Roman" panose="02020603050405020304" pitchFamily="18" charset="0"/>
              </a:rPr>
              <a:t>causes </a:t>
            </a:r>
            <a:r>
              <a:rPr lang="en-US" dirty="0">
                <a:cs typeface="Times New Roman" panose="02020603050405020304" pitchFamily="18" charset="0"/>
              </a:rPr>
              <a:t>an outcome of the other.</a:t>
            </a:r>
          </a:p>
          <a:p>
            <a:pPr lvl="1">
              <a:lnSpc>
                <a:spcPct val="150000"/>
              </a:lnSpc>
            </a:pPr>
            <a:r>
              <a:rPr lang="en-US" dirty="0">
                <a:cs typeface="Times New Roman" panose="02020603050405020304" pitchFamily="18" charset="0"/>
              </a:rPr>
              <a:t>Does smoking </a:t>
            </a:r>
            <a:r>
              <a:rPr lang="en-US" b="1" dirty="0">
                <a:cs typeface="Times New Roman" panose="02020603050405020304" pitchFamily="18" charset="0"/>
              </a:rPr>
              <a:t>cause</a:t>
            </a:r>
            <a:r>
              <a:rPr lang="en-US" dirty="0">
                <a:cs typeface="Times New Roman" panose="02020603050405020304" pitchFamily="18" charset="0"/>
              </a:rPr>
              <a:t> lung cancer?</a:t>
            </a:r>
          </a:p>
          <a:p>
            <a:pPr>
              <a:lnSpc>
                <a:spcPct val="150000"/>
              </a:lnSpc>
            </a:pPr>
            <a:r>
              <a:rPr lang="en-US" dirty="0"/>
              <a:t>What other things outside our study could affect our results? </a:t>
            </a:r>
          </a:p>
          <a:p>
            <a:pPr>
              <a:lnSpc>
                <a:spcPct val="150000"/>
              </a:lnSpc>
            </a:pPr>
            <a:r>
              <a:rPr lang="en-US" dirty="0"/>
              <a:t>What must we keep in mind when we collect data?</a:t>
            </a:r>
          </a:p>
        </p:txBody>
      </p:sp>
    </p:spTree>
    <p:extLst>
      <p:ext uri="{BB962C8B-B14F-4D97-AF65-F5344CB8AC3E}">
        <p14:creationId xmlns:p14="http://schemas.microsoft.com/office/powerpoint/2010/main" val="1533608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B65B1-7AE2-DE90-8AA0-14831EE717B6}"/>
              </a:ext>
            </a:extLst>
          </p:cNvPr>
          <p:cNvSpPr>
            <a:spLocks noGrp="1"/>
          </p:cNvSpPr>
          <p:nvPr>
            <p:ph type="title"/>
          </p:nvPr>
        </p:nvSpPr>
        <p:spPr/>
        <p:txBody>
          <a:bodyPr/>
          <a:lstStyle/>
          <a:p>
            <a:r>
              <a:rPr lang="en-US" dirty="0"/>
              <a:t>Terminology</a:t>
            </a:r>
          </a:p>
        </p:txBody>
      </p:sp>
      <p:sp>
        <p:nvSpPr>
          <p:cNvPr id="3" name="Content Placeholder 2">
            <a:extLst>
              <a:ext uri="{FF2B5EF4-FFF2-40B4-BE49-F238E27FC236}">
                <a16:creationId xmlns:a16="http://schemas.microsoft.com/office/drawing/2014/main" id="{9FAD39A3-5241-C309-D810-072E602E0B30}"/>
              </a:ext>
            </a:extLst>
          </p:cNvPr>
          <p:cNvSpPr>
            <a:spLocks noGrp="1"/>
          </p:cNvSpPr>
          <p:nvPr>
            <p:ph idx="1"/>
          </p:nvPr>
        </p:nvSpPr>
        <p:spPr/>
        <p:txBody>
          <a:bodyPr/>
          <a:lstStyle/>
          <a:p>
            <a:pPr>
              <a:lnSpc>
                <a:spcPct val="150000"/>
              </a:lnSpc>
            </a:pPr>
            <a:r>
              <a:rPr lang="en-US" u="sng" dirty="0">
                <a:solidFill>
                  <a:srgbClr val="00B050"/>
                </a:solidFill>
              </a:rPr>
              <a:t>Explanatory Variable </a:t>
            </a:r>
            <a:r>
              <a:rPr lang="en-US" dirty="0"/>
              <a:t>(Independent, Predictor):</a:t>
            </a:r>
          </a:p>
          <a:p>
            <a:pPr lvl="1">
              <a:lnSpc>
                <a:spcPct val="150000"/>
              </a:lnSpc>
            </a:pPr>
            <a:r>
              <a:rPr lang="en-US" sz="2000" dirty="0"/>
              <a:t>Variable we think is “explaining” the change in the response variable.</a:t>
            </a:r>
          </a:p>
          <a:p>
            <a:pPr lvl="1">
              <a:lnSpc>
                <a:spcPct val="150000"/>
              </a:lnSpc>
            </a:pPr>
            <a:r>
              <a:rPr lang="en-US" sz="2000" dirty="0"/>
              <a:t>This is the variable researchers manipulate.</a:t>
            </a:r>
          </a:p>
          <a:p>
            <a:pPr>
              <a:lnSpc>
                <a:spcPct val="150000"/>
              </a:lnSpc>
            </a:pPr>
            <a:r>
              <a:rPr lang="en-US" u="sng" dirty="0">
                <a:solidFill>
                  <a:srgbClr val="0070C0"/>
                </a:solidFill>
              </a:rPr>
              <a:t>Response Variable </a:t>
            </a:r>
            <a:r>
              <a:rPr lang="en-US" dirty="0"/>
              <a:t>(Dependent): </a:t>
            </a:r>
          </a:p>
          <a:p>
            <a:pPr lvl="1">
              <a:lnSpc>
                <a:spcPct val="150000"/>
              </a:lnSpc>
            </a:pPr>
            <a:r>
              <a:rPr lang="en-US" sz="2000" dirty="0"/>
              <a:t>Variable that is being changed by explanatory variable.</a:t>
            </a:r>
          </a:p>
          <a:p>
            <a:pPr>
              <a:lnSpc>
                <a:spcPct val="150000"/>
              </a:lnSpc>
            </a:pPr>
            <a:r>
              <a:rPr lang="en-US" sz="2200" b="1" dirty="0"/>
              <a:t>Example:</a:t>
            </a:r>
            <a:r>
              <a:rPr lang="en-US" sz="2200" dirty="0"/>
              <a:t> We may think that if you </a:t>
            </a:r>
            <a:r>
              <a:rPr lang="en-US" sz="2200" b="1" dirty="0">
                <a:solidFill>
                  <a:srgbClr val="00B050"/>
                </a:solidFill>
              </a:rPr>
              <a:t>eat an apple every day </a:t>
            </a:r>
            <a:r>
              <a:rPr lang="en-US" sz="2200" dirty="0"/>
              <a:t>you have to </a:t>
            </a:r>
            <a:r>
              <a:rPr lang="en-US" sz="2200" b="1" dirty="0">
                <a:solidFill>
                  <a:srgbClr val="0070C0"/>
                </a:solidFill>
              </a:rPr>
              <a:t>go to the doctor </a:t>
            </a:r>
            <a:r>
              <a:rPr lang="en-US" sz="2200" dirty="0"/>
              <a:t>less. </a:t>
            </a:r>
          </a:p>
          <a:p>
            <a:endParaRPr lang="en-US" dirty="0"/>
          </a:p>
        </p:txBody>
      </p:sp>
    </p:spTree>
    <p:extLst>
      <p:ext uri="{BB962C8B-B14F-4D97-AF65-F5344CB8AC3E}">
        <p14:creationId xmlns:p14="http://schemas.microsoft.com/office/powerpoint/2010/main" val="3461129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B74F6-B44D-984D-9928-C4B7D5E050D4}"/>
              </a:ext>
            </a:extLst>
          </p:cNvPr>
          <p:cNvSpPr>
            <a:spLocks noGrp="1"/>
          </p:cNvSpPr>
          <p:nvPr>
            <p:ph type="title"/>
          </p:nvPr>
        </p:nvSpPr>
        <p:spPr/>
        <p:txBody>
          <a:bodyPr/>
          <a:lstStyle/>
          <a:p>
            <a:r>
              <a:rPr lang="en-US" dirty="0"/>
              <a:t>Choose the Explanatory and Response</a:t>
            </a:r>
          </a:p>
        </p:txBody>
      </p:sp>
      <p:sp>
        <p:nvSpPr>
          <p:cNvPr id="3" name="Content Placeholder 2">
            <a:extLst>
              <a:ext uri="{FF2B5EF4-FFF2-40B4-BE49-F238E27FC236}">
                <a16:creationId xmlns:a16="http://schemas.microsoft.com/office/drawing/2014/main" id="{8A14CC54-45BC-3308-C377-C04C20D1541E}"/>
              </a:ext>
            </a:extLst>
          </p:cNvPr>
          <p:cNvSpPr>
            <a:spLocks noGrp="1"/>
          </p:cNvSpPr>
          <p:nvPr>
            <p:ph idx="1"/>
          </p:nvPr>
        </p:nvSpPr>
        <p:spPr>
          <a:xfrm>
            <a:off x="710214" y="1845734"/>
            <a:ext cx="10445466" cy="4023360"/>
          </a:xfrm>
        </p:spPr>
        <p:txBody>
          <a:bodyPr>
            <a:normAutofit lnSpcReduction="10000"/>
          </a:bodyPr>
          <a:lstStyle/>
          <a:p>
            <a:pPr>
              <a:lnSpc>
                <a:spcPct val="150000"/>
              </a:lnSpc>
              <a:spcBef>
                <a:spcPts val="0"/>
              </a:spcBef>
              <a:buFont typeface="Arial" panose="020B0604020202020204" pitchFamily="34" charset="0"/>
              <a:buChar char="•"/>
            </a:pPr>
            <a:r>
              <a:rPr lang="en-US" dirty="0"/>
              <a:t> </a:t>
            </a:r>
            <a:r>
              <a:rPr lang="en-US" sz="2400" dirty="0"/>
              <a:t>C</a:t>
            </a:r>
            <a:r>
              <a:rPr lang="en-US" sz="2400" dirty="0">
                <a:cs typeface="Times New Roman" panose="02020603050405020304" pitchFamily="18" charset="0"/>
              </a:rPr>
              <a:t>hoose the explanatory and response variable:</a:t>
            </a:r>
          </a:p>
          <a:p>
            <a:pPr marL="621792" lvl="1" indent="-320040">
              <a:lnSpc>
                <a:spcPct val="150000"/>
              </a:lnSpc>
              <a:spcBef>
                <a:spcPts val="0"/>
              </a:spcBef>
              <a:spcAft>
                <a:spcPts val="0"/>
              </a:spcAft>
              <a:buClr>
                <a:schemeClr val="accent2"/>
              </a:buClr>
              <a:buSzPct val="80000"/>
            </a:pPr>
            <a:r>
              <a:rPr lang="en-US" sz="2000" dirty="0">
                <a:cs typeface="Times New Roman" panose="02020603050405020304" pitchFamily="18" charset="0"/>
              </a:rPr>
              <a:t>Smoking and Lung Cancer </a:t>
            </a:r>
          </a:p>
          <a:p>
            <a:pPr marL="621792" lvl="1" indent="-320040">
              <a:lnSpc>
                <a:spcPct val="150000"/>
              </a:lnSpc>
              <a:spcBef>
                <a:spcPts val="0"/>
              </a:spcBef>
              <a:spcAft>
                <a:spcPts val="0"/>
              </a:spcAft>
              <a:buClr>
                <a:schemeClr val="accent2"/>
              </a:buClr>
              <a:buSzPct val="80000"/>
            </a:pPr>
            <a:r>
              <a:rPr lang="en-US" sz="2000" dirty="0">
                <a:cs typeface="Times New Roman" panose="02020603050405020304" pitchFamily="18" charset="0"/>
              </a:rPr>
              <a:t>Heart Disease and Diet</a:t>
            </a:r>
          </a:p>
          <a:p>
            <a:pPr marL="621792" lvl="1" indent="-320040">
              <a:lnSpc>
                <a:spcPct val="150000"/>
              </a:lnSpc>
              <a:spcBef>
                <a:spcPts val="0"/>
              </a:spcBef>
              <a:spcAft>
                <a:spcPts val="0"/>
              </a:spcAft>
              <a:buClr>
                <a:schemeClr val="accent2"/>
              </a:buClr>
              <a:buSzPct val="80000"/>
            </a:pPr>
            <a:r>
              <a:rPr lang="en-US" sz="2000" dirty="0">
                <a:cs typeface="Times New Roman" panose="02020603050405020304" pitchFamily="18" charset="0"/>
              </a:rPr>
              <a:t>Exam Score and Hours Studied</a:t>
            </a:r>
          </a:p>
          <a:p>
            <a:pPr marL="621792" lvl="1" indent="-320040">
              <a:lnSpc>
                <a:spcPct val="150000"/>
              </a:lnSpc>
              <a:spcBef>
                <a:spcPts val="0"/>
              </a:spcBef>
              <a:spcAft>
                <a:spcPts val="0"/>
              </a:spcAft>
              <a:buClr>
                <a:schemeClr val="accent2"/>
              </a:buClr>
              <a:buSzPct val="80000"/>
            </a:pPr>
            <a:r>
              <a:rPr lang="en-US" sz="2000" dirty="0">
                <a:cs typeface="Times New Roman" panose="02020603050405020304" pitchFamily="18" charset="0"/>
              </a:rPr>
              <a:t>Vitamin C and Colds</a:t>
            </a:r>
          </a:p>
          <a:p>
            <a:pPr marL="621792" lvl="1" indent="-320040">
              <a:lnSpc>
                <a:spcPct val="150000"/>
              </a:lnSpc>
              <a:spcBef>
                <a:spcPts val="0"/>
              </a:spcBef>
              <a:spcAft>
                <a:spcPts val="0"/>
              </a:spcAft>
              <a:buClr>
                <a:schemeClr val="accent2"/>
              </a:buClr>
              <a:buSzPct val="80000"/>
            </a:pPr>
            <a:r>
              <a:rPr lang="en-US" sz="2000" dirty="0">
                <a:cs typeface="Times New Roman" panose="02020603050405020304" pitchFamily="18" charset="0"/>
              </a:rPr>
              <a:t>Hair Color and Eye Color</a:t>
            </a:r>
          </a:p>
          <a:p>
            <a:pPr>
              <a:lnSpc>
                <a:spcPct val="150000"/>
              </a:lnSpc>
              <a:spcBef>
                <a:spcPts val="0"/>
              </a:spcBef>
              <a:buFont typeface="Arial" panose="020B0604020202020204" pitchFamily="34" charset="0"/>
              <a:buChar char="•"/>
            </a:pPr>
            <a:r>
              <a:rPr lang="en-US" dirty="0">
                <a:cs typeface="Times New Roman" panose="02020603050405020304" pitchFamily="18" charset="0"/>
              </a:rPr>
              <a:t> </a:t>
            </a:r>
            <a:r>
              <a:rPr lang="en-US" sz="2400" dirty="0">
                <a:cs typeface="Times New Roman" panose="02020603050405020304" pitchFamily="18" charset="0"/>
              </a:rPr>
              <a:t>Sometimes there is a clear distinction between explanatory and response variables and sometimes there isn’t.</a:t>
            </a:r>
            <a:endParaRPr lang="en-US" sz="2400" b="1" dirty="0"/>
          </a:p>
          <a:p>
            <a:endParaRPr lang="en-US" dirty="0"/>
          </a:p>
        </p:txBody>
      </p:sp>
    </p:spTree>
    <p:extLst>
      <p:ext uri="{BB962C8B-B14F-4D97-AF65-F5344CB8AC3E}">
        <p14:creationId xmlns:p14="http://schemas.microsoft.com/office/powerpoint/2010/main" val="3003150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DC9CBA9-226B-4D33-C9F3-024FF1F3F4D2}"/>
              </a:ext>
            </a:extLst>
          </p:cNvPr>
          <p:cNvSpPr>
            <a:spLocks noGrp="1"/>
          </p:cNvSpPr>
          <p:nvPr>
            <p:ph type="title"/>
          </p:nvPr>
        </p:nvSpPr>
        <p:spPr>
          <a:xfrm>
            <a:off x="1066800" y="5252936"/>
            <a:ext cx="10058400" cy="1028715"/>
          </a:xfrm>
        </p:spPr>
        <p:txBody>
          <a:bodyPr anchor="ctr">
            <a:normAutofit/>
          </a:bodyPr>
          <a:lstStyle/>
          <a:p>
            <a:pPr algn="ctr"/>
            <a:r>
              <a:rPr lang="en-US" dirty="0">
                <a:solidFill>
                  <a:srgbClr val="FFFFFF"/>
                </a:solidFill>
              </a:rPr>
              <a:t>Association vs. Causation</a:t>
            </a:r>
          </a:p>
        </p:txBody>
      </p:sp>
      <p:sp>
        <p:nvSpPr>
          <p:cNvPr id="12" name="Rectangle 11">
            <a:extLst>
              <a:ext uri="{FF2B5EF4-FFF2-40B4-BE49-F238E27FC236}">
                <a16:creationId xmlns:a16="http://schemas.microsoft.com/office/drawing/2014/main" id="{5E1ED12F-9F06-4B37-87B7-F98F52937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Content Placeholder 10" descr="Text&#10;&#10;Description automatically generated">
            <a:extLst>
              <a:ext uri="{FF2B5EF4-FFF2-40B4-BE49-F238E27FC236}">
                <a16:creationId xmlns:a16="http://schemas.microsoft.com/office/drawing/2014/main" id="{34A45C94-9D8B-D9B2-291C-B6DEE55251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1528" y="953341"/>
            <a:ext cx="9968910" cy="2999495"/>
          </a:xfrm>
        </p:spPr>
      </p:pic>
    </p:spTree>
    <p:extLst>
      <p:ext uri="{BB962C8B-B14F-4D97-AF65-F5344CB8AC3E}">
        <p14:creationId xmlns:p14="http://schemas.microsoft.com/office/powerpoint/2010/main" val="2917363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01AD8-8C74-2624-06C7-B4D9904A8B36}"/>
              </a:ext>
            </a:extLst>
          </p:cNvPr>
          <p:cNvSpPr>
            <a:spLocks noGrp="1"/>
          </p:cNvSpPr>
          <p:nvPr>
            <p:ph type="title"/>
          </p:nvPr>
        </p:nvSpPr>
        <p:spPr/>
        <p:txBody>
          <a:bodyPr/>
          <a:lstStyle/>
          <a:p>
            <a:r>
              <a:rPr lang="en-US" dirty="0"/>
              <a:t>Concepts</a:t>
            </a:r>
          </a:p>
        </p:txBody>
      </p:sp>
      <p:sp>
        <p:nvSpPr>
          <p:cNvPr id="3" name="Content Placeholder 2">
            <a:extLst>
              <a:ext uri="{FF2B5EF4-FFF2-40B4-BE49-F238E27FC236}">
                <a16:creationId xmlns:a16="http://schemas.microsoft.com/office/drawing/2014/main" id="{0817E9AB-852C-F486-5ADC-B4F0BDB1DDFF}"/>
              </a:ext>
            </a:extLst>
          </p:cNvPr>
          <p:cNvSpPr>
            <a:spLocks noGrp="1"/>
          </p:cNvSpPr>
          <p:nvPr>
            <p:ph idx="1"/>
          </p:nvPr>
        </p:nvSpPr>
        <p:spPr/>
        <p:txBody>
          <a:bodyPr/>
          <a:lstStyle/>
          <a:p>
            <a:r>
              <a:rPr lang="en-US" b="1" dirty="0"/>
              <a:t>Association</a:t>
            </a:r>
            <a:r>
              <a:rPr lang="en-US" dirty="0"/>
              <a:t>: if one variable gives you valuable information about the other</a:t>
            </a:r>
          </a:p>
          <a:p>
            <a:pPr lvl="1"/>
            <a:r>
              <a:rPr lang="en-US" dirty="0"/>
              <a:t>Hours of studying before exam perhaps gives information about the score you will achieve</a:t>
            </a:r>
          </a:p>
          <a:p>
            <a:pPr lvl="1"/>
            <a:r>
              <a:rPr lang="en-US" dirty="0"/>
              <a:t>How many apples you ate perhaps gives information about how many times you will go to the doctor</a:t>
            </a:r>
            <a:endParaRPr lang="en-US" b="1" dirty="0"/>
          </a:p>
          <a:p>
            <a:r>
              <a:rPr lang="en-US" b="1" dirty="0"/>
              <a:t>Cause and Effect</a:t>
            </a:r>
            <a:r>
              <a:rPr lang="en-US" dirty="0"/>
              <a:t>:</a:t>
            </a:r>
          </a:p>
          <a:p>
            <a:pPr lvl="1"/>
            <a:r>
              <a:rPr lang="en-US" dirty="0"/>
              <a:t>Can we conclude cause and effect from our study? Is our explanatory </a:t>
            </a:r>
            <a:r>
              <a:rPr lang="en-US" i="1" dirty="0"/>
              <a:t>causing</a:t>
            </a:r>
            <a:r>
              <a:rPr lang="en-US" dirty="0"/>
              <a:t> the change in the response?</a:t>
            </a:r>
          </a:p>
          <a:p>
            <a:r>
              <a:rPr lang="en-US" b="1" dirty="0"/>
              <a:t>Confounding variable</a:t>
            </a:r>
            <a:r>
              <a:rPr lang="en-US" dirty="0"/>
              <a:t>: A variable related to both the explanatory and response variable in such a way that its effects cannot be separated from the effects of the explanatory</a:t>
            </a:r>
          </a:p>
          <a:p>
            <a:pPr lvl="1"/>
            <a:r>
              <a:rPr lang="en-US" dirty="0"/>
              <a:t>Causes Bias</a:t>
            </a:r>
          </a:p>
          <a:p>
            <a:endParaRPr lang="en-US" dirty="0"/>
          </a:p>
          <a:p>
            <a:r>
              <a:rPr lang="en-US" b="1" dirty="0"/>
              <a:t>Association </a:t>
            </a:r>
            <a:r>
              <a:rPr lang="en-US" b="1" u="sng" dirty="0"/>
              <a:t>does not</a:t>
            </a:r>
            <a:r>
              <a:rPr lang="en-US" b="1" dirty="0"/>
              <a:t> justify causation </a:t>
            </a:r>
            <a:r>
              <a:rPr lang="en-US" dirty="0"/>
              <a:t>(because of possible confounding variables)</a:t>
            </a:r>
            <a:endParaRPr lang="en-US" b="1" dirty="0"/>
          </a:p>
          <a:p>
            <a:endParaRPr lang="en-US" dirty="0"/>
          </a:p>
        </p:txBody>
      </p:sp>
    </p:spTree>
    <p:extLst>
      <p:ext uri="{BB962C8B-B14F-4D97-AF65-F5344CB8AC3E}">
        <p14:creationId xmlns:p14="http://schemas.microsoft.com/office/powerpoint/2010/main" val="37885741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208</TotalTime>
  <Words>1783</Words>
  <Application>Microsoft Office PowerPoint</Application>
  <PresentationFormat>Widescreen</PresentationFormat>
  <Paragraphs>233</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Times New Roman</vt:lpstr>
      <vt:lpstr>Retrospect</vt:lpstr>
      <vt:lpstr>Can We Say What Caused the Effect?</vt:lpstr>
      <vt:lpstr>Schedule</vt:lpstr>
      <vt:lpstr>Association vs Causation</vt:lpstr>
      <vt:lpstr>Introduction</vt:lpstr>
      <vt:lpstr>Objectives</vt:lpstr>
      <vt:lpstr>Terminology</vt:lpstr>
      <vt:lpstr>Choose the Explanatory and Response</vt:lpstr>
      <vt:lpstr>Association vs. Causation</vt:lpstr>
      <vt:lpstr>Concepts</vt:lpstr>
      <vt:lpstr>Amount of ice cream sold and deaths by drownings (Moore, 1993)</vt:lpstr>
      <vt:lpstr>Amount of ice cream sold and deaths by drownings (Moore, 1993)</vt:lpstr>
      <vt:lpstr>Confounding Variable – Month/Temp</vt:lpstr>
      <vt:lpstr>PowerPoint Presentation</vt:lpstr>
      <vt:lpstr>Scenario</vt:lpstr>
      <vt:lpstr>What’s the confounding variable here?</vt:lpstr>
      <vt:lpstr>Your Turn!</vt:lpstr>
      <vt:lpstr>Take Away</vt:lpstr>
      <vt:lpstr>Introduction</vt:lpstr>
      <vt:lpstr>Sampling</vt:lpstr>
      <vt:lpstr>Definitions:</vt:lpstr>
      <vt:lpstr>Sampling</vt:lpstr>
      <vt:lpstr>How to Sample?</vt:lpstr>
      <vt:lpstr>Experimental vs Observational Studies</vt:lpstr>
      <vt:lpstr> Have a nice trip</vt:lpstr>
      <vt:lpstr>Observational Study</vt:lpstr>
      <vt:lpstr>Experiments</vt:lpstr>
      <vt:lpstr>Example</vt:lpstr>
      <vt:lpstr>Randomized Experiment</vt:lpstr>
      <vt:lpstr>Have a nice trip</vt:lpstr>
      <vt:lpstr>Have a nice trip</vt:lpstr>
      <vt:lpstr>Have a nice trip</vt:lpstr>
      <vt:lpstr>Assignment of Explanatory Variable</vt:lpstr>
      <vt:lpstr>Random vs. Random</vt:lpstr>
      <vt:lpstr>Example</vt:lpstr>
      <vt:lpstr>Review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Association and Confounding</dc:title>
  <dc:creator>Alison Kleffner</dc:creator>
  <cp:lastModifiedBy>Alison Kleffner</cp:lastModifiedBy>
  <cp:revision>1</cp:revision>
  <dcterms:created xsi:type="dcterms:W3CDTF">2022-11-13T18:12:19Z</dcterms:created>
  <dcterms:modified xsi:type="dcterms:W3CDTF">2022-11-25T20:49:44Z</dcterms:modified>
</cp:coreProperties>
</file>