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91" r:id="rId5"/>
    <p:sldId id="294" r:id="rId6"/>
    <p:sldId id="341" r:id="rId7"/>
    <p:sldId id="342" r:id="rId8"/>
    <p:sldId id="337" r:id="rId9"/>
    <p:sldId id="339" r:id="rId10"/>
    <p:sldId id="344" r:id="rId11"/>
    <p:sldId id="331" r:id="rId12"/>
    <p:sldId id="295" r:id="rId13"/>
    <p:sldId id="285" r:id="rId14"/>
    <p:sldId id="286" r:id="rId15"/>
    <p:sldId id="287" r:id="rId16"/>
    <p:sldId id="290" r:id="rId17"/>
    <p:sldId id="327" r:id="rId18"/>
    <p:sldId id="289" r:id="rId19"/>
    <p:sldId id="328" r:id="rId20"/>
    <p:sldId id="338" r:id="rId21"/>
    <p:sldId id="351" r:id="rId22"/>
    <p:sldId id="352" r:id="rId23"/>
    <p:sldId id="353" r:id="rId24"/>
    <p:sldId id="329" r:id="rId25"/>
    <p:sldId id="348" r:id="rId26"/>
    <p:sldId id="349" r:id="rId27"/>
    <p:sldId id="354" r:id="rId28"/>
    <p:sldId id="34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7833D6-49E4-4E9A-90FC-827386025560}" v="365" dt="2022-11-20T02:46:59.2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son Kleffner" userId="0bed3509-e787-48f4-9a13-47afcd2529d5" providerId="ADAL" clId="{A77833D6-49E4-4E9A-90FC-827386025560}"/>
    <pc:docChg chg="undo custSel addSld delSld modSld sldOrd">
      <pc:chgData name="Alison Kleffner" userId="0bed3509-e787-48f4-9a13-47afcd2529d5" providerId="ADAL" clId="{A77833D6-49E4-4E9A-90FC-827386025560}" dt="2022-11-20T02:48:24.086" v="2485" actId="1076"/>
      <pc:docMkLst>
        <pc:docMk/>
      </pc:docMkLst>
      <pc:sldChg chg="addSp delSp modSp mod">
        <pc:chgData name="Alison Kleffner" userId="0bed3509-e787-48f4-9a13-47afcd2529d5" providerId="ADAL" clId="{A77833D6-49E4-4E9A-90FC-827386025560}" dt="2022-11-20T02:48:24.086" v="2485" actId="1076"/>
        <pc:sldMkLst>
          <pc:docMk/>
          <pc:sldMk cId="1659551543" sldId="256"/>
        </pc:sldMkLst>
        <pc:spChg chg="mod">
          <ac:chgData name="Alison Kleffner" userId="0bed3509-e787-48f4-9a13-47afcd2529d5" providerId="ADAL" clId="{A77833D6-49E4-4E9A-90FC-827386025560}" dt="2022-11-18T18:26:01.360" v="2448" actId="14100"/>
          <ac:spMkLst>
            <pc:docMk/>
            <pc:sldMk cId="1659551543" sldId="256"/>
            <ac:spMk id="2" creationId="{E04B76E4-144C-0147-27CA-B9EAD72ADF55}"/>
          </ac:spMkLst>
        </pc:spChg>
        <pc:spChg chg="add mod">
          <ac:chgData name="Alison Kleffner" userId="0bed3509-e787-48f4-9a13-47afcd2529d5" providerId="ADAL" clId="{A77833D6-49E4-4E9A-90FC-827386025560}" dt="2022-11-18T18:26:19.903" v="2472" actId="255"/>
          <ac:spMkLst>
            <pc:docMk/>
            <pc:sldMk cId="1659551543" sldId="256"/>
            <ac:spMk id="3" creationId="{1702C28D-7741-3BDC-D3A0-7983590D2FFB}"/>
          </ac:spMkLst>
        </pc:spChg>
        <pc:spChg chg="del">
          <ac:chgData name="Alison Kleffner" userId="0bed3509-e787-48f4-9a13-47afcd2529d5" providerId="ADAL" clId="{A77833D6-49E4-4E9A-90FC-827386025560}" dt="2022-11-17T19:28:59.115" v="1785" actId="478"/>
          <ac:spMkLst>
            <pc:docMk/>
            <pc:sldMk cId="1659551543" sldId="256"/>
            <ac:spMk id="3" creationId="{1A9B5663-F249-D70E-C51B-857BFFEB808D}"/>
          </ac:spMkLst>
        </pc:spChg>
        <pc:picChg chg="add mod">
          <ac:chgData name="Alison Kleffner" userId="0bed3509-e787-48f4-9a13-47afcd2529d5" providerId="ADAL" clId="{A77833D6-49E4-4E9A-90FC-827386025560}" dt="2022-11-20T02:48:24.086" v="2485" actId="1076"/>
          <ac:picMkLst>
            <pc:docMk/>
            <pc:sldMk cId="1659551543" sldId="256"/>
            <ac:picMk id="5" creationId="{472EF002-1C01-8294-795E-26C64F0F5127}"/>
          </ac:picMkLst>
        </pc:picChg>
      </pc:sldChg>
      <pc:sldChg chg="delSp modSp mod">
        <pc:chgData name="Alison Kleffner" userId="0bed3509-e787-48f4-9a13-47afcd2529d5" providerId="ADAL" clId="{A77833D6-49E4-4E9A-90FC-827386025560}" dt="2022-11-18T16:40:46.163" v="2344" actId="20577"/>
        <pc:sldMkLst>
          <pc:docMk/>
          <pc:sldMk cId="3462525563" sldId="257"/>
        </pc:sldMkLst>
        <pc:spChg chg="mod">
          <ac:chgData name="Alison Kleffner" userId="0bed3509-e787-48f4-9a13-47afcd2529d5" providerId="ADAL" clId="{A77833D6-49E4-4E9A-90FC-827386025560}" dt="2022-11-18T16:40:46.163" v="2344" actId="20577"/>
          <ac:spMkLst>
            <pc:docMk/>
            <pc:sldMk cId="3462525563" sldId="257"/>
            <ac:spMk id="4" creationId="{8A2CD323-40DE-952A-19BF-C811AD01428D}"/>
          </ac:spMkLst>
        </pc:spChg>
        <pc:inkChg chg="del">
          <ac:chgData name="Alison Kleffner" userId="0bed3509-e787-48f4-9a13-47afcd2529d5" providerId="ADAL" clId="{A77833D6-49E4-4E9A-90FC-827386025560}" dt="2022-11-18T16:39:29.858" v="2171" actId="478"/>
          <ac:inkMkLst>
            <pc:docMk/>
            <pc:sldMk cId="3462525563" sldId="257"/>
            <ac:inkMk id="2" creationId="{C1724A9A-BFD2-5373-EA9F-2CCAB3329E2F}"/>
          </ac:inkMkLst>
        </pc:inkChg>
      </pc:sldChg>
      <pc:sldChg chg="delSp modSp mod">
        <pc:chgData name="Alison Kleffner" userId="0bed3509-e787-48f4-9a13-47afcd2529d5" providerId="ADAL" clId="{A77833D6-49E4-4E9A-90FC-827386025560}" dt="2022-11-18T16:44:33.181" v="2367" actId="20577"/>
        <pc:sldMkLst>
          <pc:docMk/>
          <pc:sldMk cId="3975868520" sldId="285"/>
        </pc:sldMkLst>
        <pc:spChg chg="mod">
          <ac:chgData name="Alison Kleffner" userId="0bed3509-e787-48f4-9a13-47afcd2529d5" providerId="ADAL" clId="{A77833D6-49E4-4E9A-90FC-827386025560}" dt="2022-11-18T16:44:33.181" v="2367" actId="20577"/>
          <ac:spMkLst>
            <pc:docMk/>
            <pc:sldMk cId="3975868520" sldId="285"/>
            <ac:spMk id="3" creationId="{00000000-0000-0000-0000-000000000000}"/>
          </ac:spMkLst>
        </pc:spChg>
        <pc:inkChg chg="del">
          <ac:chgData name="Alison Kleffner" userId="0bed3509-e787-48f4-9a13-47afcd2529d5" providerId="ADAL" clId="{A77833D6-49E4-4E9A-90FC-827386025560}" dt="2022-11-18T16:44:18.989" v="2352" actId="478"/>
          <ac:inkMkLst>
            <pc:docMk/>
            <pc:sldMk cId="3975868520" sldId="285"/>
            <ac:inkMk id="5" creationId="{56B9BA94-CE62-B1BE-89FD-5624C0AFBD99}"/>
          </ac:inkMkLst>
        </pc:inkChg>
      </pc:sldChg>
      <pc:sldChg chg="delSp modSp mod">
        <pc:chgData name="Alison Kleffner" userId="0bed3509-e787-48f4-9a13-47afcd2529d5" providerId="ADAL" clId="{A77833D6-49E4-4E9A-90FC-827386025560}" dt="2022-11-18T16:44:38.860" v="2368" actId="478"/>
        <pc:sldMkLst>
          <pc:docMk/>
          <pc:sldMk cId="1794091297" sldId="286"/>
        </pc:sldMkLst>
        <pc:spChg chg="mod">
          <ac:chgData name="Alison Kleffner" userId="0bed3509-e787-48f4-9a13-47afcd2529d5" providerId="ADAL" clId="{A77833D6-49E4-4E9A-90FC-827386025560}" dt="2022-11-13T21:23:55.982" v="213" actId="255"/>
          <ac:spMkLst>
            <pc:docMk/>
            <pc:sldMk cId="1794091297" sldId="286"/>
            <ac:spMk id="4" creationId="{00000000-0000-0000-0000-000000000000}"/>
          </ac:spMkLst>
        </pc:spChg>
        <pc:inkChg chg="del">
          <ac:chgData name="Alison Kleffner" userId="0bed3509-e787-48f4-9a13-47afcd2529d5" providerId="ADAL" clId="{A77833D6-49E4-4E9A-90FC-827386025560}" dt="2022-11-18T16:44:38.860" v="2368" actId="478"/>
          <ac:inkMkLst>
            <pc:docMk/>
            <pc:sldMk cId="1794091297" sldId="286"/>
            <ac:inkMk id="5" creationId="{B27CAFB5-9CF7-2FC1-A0AD-17CAC4DD6FDE}"/>
          </ac:inkMkLst>
        </pc:inkChg>
      </pc:sldChg>
      <pc:sldChg chg="addSp delSp modSp mod chgLayout">
        <pc:chgData name="Alison Kleffner" userId="0bed3509-e787-48f4-9a13-47afcd2529d5" providerId="ADAL" clId="{A77833D6-49E4-4E9A-90FC-827386025560}" dt="2022-11-13T21:24:05.213" v="215" actId="27636"/>
        <pc:sldMkLst>
          <pc:docMk/>
          <pc:sldMk cId="3399162384" sldId="287"/>
        </pc:sldMkLst>
        <pc:spChg chg="del mod ord">
          <ac:chgData name="Alison Kleffner" userId="0bed3509-e787-48f4-9a13-47afcd2529d5" providerId="ADAL" clId="{A77833D6-49E4-4E9A-90FC-827386025560}" dt="2022-11-13T21:06:52.892" v="2" actId="478"/>
          <ac:spMkLst>
            <pc:docMk/>
            <pc:sldMk cId="3399162384" sldId="287"/>
            <ac:spMk id="2" creationId="{00000000-0000-0000-0000-000000000000}"/>
          </ac:spMkLst>
        </pc:spChg>
        <pc:spChg chg="mod ord">
          <ac:chgData name="Alison Kleffner" userId="0bed3509-e787-48f4-9a13-47afcd2529d5" providerId="ADAL" clId="{A77833D6-49E4-4E9A-90FC-827386025560}" dt="2022-11-13T21:08:14.891" v="78" actId="20577"/>
          <ac:spMkLst>
            <pc:docMk/>
            <pc:sldMk cId="3399162384" sldId="287"/>
            <ac:spMk id="3" creationId="{00000000-0000-0000-0000-000000000000}"/>
          </ac:spMkLst>
        </pc:spChg>
        <pc:spChg chg="del mod ord">
          <ac:chgData name="Alison Kleffner" userId="0bed3509-e787-48f4-9a13-47afcd2529d5" providerId="ADAL" clId="{A77833D6-49E4-4E9A-90FC-827386025560}" dt="2022-11-13T21:07:02.148" v="5" actId="478"/>
          <ac:spMkLst>
            <pc:docMk/>
            <pc:sldMk cId="3399162384" sldId="287"/>
            <ac:spMk id="4" creationId="{00000000-0000-0000-0000-000000000000}"/>
          </ac:spMkLst>
        </pc:spChg>
        <pc:spChg chg="add del mod">
          <ac:chgData name="Alison Kleffner" userId="0bed3509-e787-48f4-9a13-47afcd2529d5" providerId="ADAL" clId="{A77833D6-49E4-4E9A-90FC-827386025560}" dt="2022-11-13T21:06:54.644" v="3" actId="478"/>
          <ac:spMkLst>
            <pc:docMk/>
            <pc:sldMk cId="3399162384" sldId="287"/>
            <ac:spMk id="6" creationId="{44B8451A-E86E-32A6-CB7E-DA6474BB51E4}"/>
          </ac:spMkLst>
        </pc:spChg>
        <pc:spChg chg="add mod">
          <ac:chgData name="Alison Kleffner" userId="0bed3509-e787-48f4-9a13-47afcd2529d5" providerId="ADAL" clId="{A77833D6-49E4-4E9A-90FC-827386025560}" dt="2022-11-13T21:06:54.988" v="4"/>
          <ac:spMkLst>
            <pc:docMk/>
            <pc:sldMk cId="3399162384" sldId="287"/>
            <ac:spMk id="7" creationId="{7FFAFB73-EEB9-DC89-CEB6-658B5C20208D}"/>
          </ac:spMkLst>
        </pc:spChg>
        <pc:spChg chg="add del mod">
          <ac:chgData name="Alison Kleffner" userId="0bed3509-e787-48f4-9a13-47afcd2529d5" providerId="ADAL" clId="{A77833D6-49E4-4E9A-90FC-827386025560}" dt="2022-11-13T21:07:04.791" v="7" actId="478"/>
          <ac:spMkLst>
            <pc:docMk/>
            <pc:sldMk cId="3399162384" sldId="287"/>
            <ac:spMk id="9" creationId="{1662462F-0FC1-4A48-AE82-8AAB7CD96DD5}"/>
          </ac:spMkLst>
        </pc:spChg>
        <pc:spChg chg="add mod">
          <ac:chgData name="Alison Kleffner" userId="0bed3509-e787-48f4-9a13-47afcd2529d5" providerId="ADAL" clId="{A77833D6-49E4-4E9A-90FC-827386025560}" dt="2022-11-13T21:24:05.213" v="215" actId="27636"/>
          <ac:spMkLst>
            <pc:docMk/>
            <pc:sldMk cId="3399162384" sldId="287"/>
            <ac:spMk id="10" creationId="{F19AD3F2-4A01-B171-C3C6-A7AB2A25A096}"/>
          </ac:spMkLst>
        </pc:spChg>
      </pc:sldChg>
      <pc:sldChg chg="addSp delSp modSp mod modAnim">
        <pc:chgData name="Alison Kleffner" userId="0bed3509-e787-48f4-9a13-47afcd2529d5" providerId="ADAL" clId="{A77833D6-49E4-4E9A-90FC-827386025560}" dt="2022-11-18T17:37:15.139" v="2441"/>
        <pc:sldMkLst>
          <pc:docMk/>
          <pc:sldMk cId="131136163" sldId="289"/>
        </pc:sldMkLst>
        <pc:spChg chg="mod">
          <ac:chgData name="Alison Kleffner" userId="0bed3509-e787-48f4-9a13-47afcd2529d5" providerId="ADAL" clId="{A77833D6-49E4-4E9A-90FC-827386025560}" dt="2022-11-13T21:36:44.488" v="465" actId="1076"/>
          <ac:spMkLst>
            <pc:docMk/>
            <pc:sldMk cId="131136163" sldId="289"/>
            <ac:spMk id="2" creationId="{00000000-0000-0000-0000-000000000000}"/>
          </ac:spMkLst>
        </pc:spChg>
        <pc:spChg chg="mod">
          <ac:chgData name="Alison Kleffner" userId="0bed3509-e787-48f4-9a13-47afcd2529d5" providerId="ADAL" clId="{A77833D6-49E4-4E9A-90FC-827386025560}" dt="2022-11-17T20:23:56.864" v="1957" actId="27636"/>
          <ac:spMkLst>
            <pc:docMk/>
            <pc:sldMk cId="131136163" sldId="289"/>
            <ac:spMk id="3" creationId="{00000000-0000-0000-0000-000000000000}"/>
          </ac:spMkLst>
        </pc:spChg>
        <pc:picChg chg="add mod">
          <ac:chgData name="Alison Kleffner" userId="0bed3509-e787-48f4-9a13-47afcd2529d5" providerId="ADAL" clId="{A77833D6-49E4-4E9A-90FC-827386025560}" dt="2022-11-13T21:39:13.912" v="502" actId="1076"/>
          <ac:picMkLst>
            <pc:docMk/>
            <pc:sldMk cId="131136163" sldId="289"/>
            <ac:picMk id="5" creationId="{9D5E15DE-CBC1-3823-FDC4-6F5E84F6D05E}"/>
          </ac:picMkLst>
        </pc:picChg>
        <pc:picChg chg="del mod">
          <ac:chgData name="Alison Kleffner" userId="0bed3509-e787-48f4-9a13-47afcd2529d5" providerId="ADAL" clId="{A77833D6-49E4-4E9A-90FC-827386025560}" dt="2022-11-13T21:38:00.487" v="474" actId="478"/>
          <ac:picMkLst>
            <pc:docMk/>
            <pc:sldMk cId="131136163" sldId="289"/>
            <ac:picMk id="13" creationId="{00000000-0000-0000-0000-000000000000}"/>
          </ac:picMkLst>
        </pc:picChg>
        <pc:inkChg chg="del">
          <ac:chgData name="Alison Kleffner" userId="0bed3509-e787-48f4-9a13-47afcd2529d5" providerId="ADAL" clId="{A77833D6-49E4-4E9A-90FC-827386025560}" dt="2022-11-18T16:47:22.459" v="2418" actId="478"/>
          <ac:inkMkLst>
            <pc:docMk/>
            <pc:sldMk cId="131136163" sldId="289"/>
            <ac:inkMk id="4" creationId="{4F1AAA8E-C538-54D3-5911-E4225396696F}"/>
          </ac:inkMkLst>
        </pc:inkChg>
      </pc:sldChg>
      <pc:sldChg chg="addSp delSp modSp mod">
        <pc:chgData name="Alison Kleffner" userId="0bed3509-e787-48f4-9a13-47afcd2529d5" providerId="ADAL" clId="{A77833D6-49E4-4E9A-90FC-827386025560}" dt="2022-11-13T21:29:20.593" v="257" actId="207"/>
        <pc:sldMkLst>
          <pc:docMk/>
          <pc:sldMk cId="243460408" sldId="290"/>
        </pc:sldMkLst>
        <pc:spChg chg="mod">
          <ac:chgData name="Alison Kleffner" userId="0bed3509-e787-48f4-9a13-47afcd2529d5" providerId="ADAL" clId="{A77833D6-49E4-4E9A-90FC-827386025560}" dt="2022-11-13T21:29:01.642" v="251" actId="1076"/>
          <ac:spMkLst>
            <pc:docMk/>
            <pc:sldMk cId="243460408" sldId="290"/>
            <ac:spMk id="2" creationId="{00000000-0000-0000-0000-000000000000}"/>
          </ac:spMkLst>
        </pc:spChg>
        <pc:spChg chg="mod">
          <ac:chgData name="Alison Kleffner" userId="0bed3509-e787-48f4-9a13-47afcd2529d5" providerId="ADAL" clId="{A77833D6-49E4-4E9A-90FC-827386025560}" dt="2022-11-13T21:29:04.307" v="252" actId="1076"/>
          <ac:spMkLst>
            <pc:docMk/>
            <pc:sldMk cId="243460408" sldId="290"/>
            <ac:spMk id="4" creationId="{00000000-0000-0000-0000-000000000000}"/>
          </ac:spMkLst>
        </pc:spChg>
        <pc:spChg chg="mod">
          <ac:chgData name="Alison Kleffner" userId="0bed3509-e787-48f4-9a13-47afcd2529d5" providerId="ADAL" clId="{A77833D6-49E4-4E9A-90FC-827386025560}" dt="2022-11-13T21:25:47.191" v="227" actId="1076"/>
          <ac:spMkLst>
            <pc:docMk/>
            <pc:sldMk cId="243460408" sldId="290"/>
            <ac:spMk id="6" creationId="{00000000-0000-0000-0000-000000000000}"/>
          </ac:spMkLst>
        </pc:spChg>
        <pc:spChg chg="mod">
          <ac:chgData name="Alison Kleffner" userId="0bed3509-e787-48f4-9a13-47afcd2529d5" providerId="ADAL" clId="{A77833D6-49E4-4E9A-90FC-827386025560}" dt="2022-11-13T21:26:01.572" v="230" actId="1076"/>
          <ac:spMkLst>
            <pc:docMk/>
            <pc:sldMk cId="243460408" sldId="290"/>
            <ac:spMk id="7" creationId="{00000000-0000-0000-0000-000000000000}"/>
          </ac:spMkLst>
        </pc:spChg>
        <pc:spChg chg="mod">
          <ac:chgData name="Alison Kleffner" userId="0bed3509-e787-48f4-9a13-47afcd2529d5" providerId="ADAL" clId="{A77833D6-49E4-4E9A-90FC-827386025560}" dt="2022-11-13T21:26:11.738" v="232" actId="1076"/>
          <ac:spMkLst>
            <pc:docMk/>
            <pc:sldMk cId="243460408" sldId="290"/>
            <ac:spMk id="8" creationId="{00000000-0000-0000-0000-000000000000}"/>
          </ac:spMkLst>
        </pc:spChg>
        <pc:spChg chg="add mod">
          <ac:chgData name="Alison Kleffner" userId="0bed3509-e787-48f4-9a13-47afcd2529d5" providerId="ADAL" clId="{A77833D6-49E4-4E9A-90FC-827386025560}" dt="2022-11-13T21:29:20.593" v="257" actId="207"/>
          <ac:spMkLst>
            <pc:docMk/>
            <pc:sldMk cId="243460408" sldId="290"/>
            <ac:spMk id="9" creationId="{53714414-42E0-F5F4-1AC1-76C490C5FD91}"/>
          </ac:spMkLst>
        </pc:spChg>
        <pc:spChg chg="mod">
          <ac:chgData name="Alison Kleffner" userId="0bed3509-e787-48f4-9a13-47afcd2529d5" providerId="ADAL" clId="{A77833D6-49E4-4E9A-90FC-827386025560}" dt="2022-11-13T21:25:50.900" v="228" actId="1076"/>
          <ac:spMkLst>
            <pc:docMk/>
            <pc:sldMk cId="243460408" sldId="290"/>
            <ac:spMk id="14" creationId="{00000000-0000-0000-0000-000000000000}"/>
          </ac:spMkLst>
        </pc:spChg>
        <pc:picChg chg="del mod">
          <ac:chgData name="Alison Kleffner" userId="0bed3509-e787-48f4-9a13-47afcd2529d5" providerId="ADAL" clId="{A77833D6-49E4-4E9A-90FC-827386025560}" dt="2022-11-13T21:24:15.676" v="217" actId="478"/>
          <ac:picMkLst>
            <pc:docMk/>
            <pc:sldMk cId="243460408" sldId="290"/>
            <ac:picMk id="5" creationId="{00000000-0000-0000-0000-000000000000}"/>
          </ac:picMkLst>
        </pc:picChg>
        <pc:picChg chg="add mod ord">
          <ac:chgData name="Alison Kleffner" userId="0bed3509-e787-48f4-9a13-47afcd2529d5" providerId="ADAL" clId="{A77833D6-49E4-4E9A-90FC-827386025560}" dt="2022-11-13T21:25:44.207" v="226" actId="167"/>
          <ac:picMkLst>
            <pc:docMk/>
            <pc:sldMk cId="243460408" sldId="290"/>
            <ac:picMk id="13" creationId="{CFC9EE3E-1A02-06F9-1A1B-9D4384128BB4}"/>
          </ac:picMkLst>
        </pc:picChg>
        <pc:picChg chg="add mod">
          <ac:chgData name="Alison Kleffner" userId="0bed3509-e787-48f4-9a13-47afcd2529d5" providerId="ADAL" clId="{A77833D6-49E4-4E9A-90FC-827386025560}" dt="2022-11-13T21:29:06.074" v="253" actId="1076"/>
          <ac:picMkLst>
            <pc:docMk/>
            <pc:sldMk cId="243460408" sldId="290"/>
            <ac:picMk id="16" creationId="{AD509181-2C20-CFBD-FBCA-5C17A817C28A}"/>
          </ac:picMkLst>
        </pc:picChg>
        <pc:cxnChg chg="mod">
          <ac:chgData name="Alison Kleffner" userId="0bed3509-e787-48f4-9a13-47afcd2529d5" providerId="ADAL" clId="{A77833D6-49E4-4E9A-90FC-827386025560}" dt="2022-11-13T21:26:01.572" v="230" actId="1076"/>
          <ac:cxnSpMkLst>
            <pc:docMk/>
            <pc:sldMk cId="243460408" sldId="290"/>
            <ac:cxnSpMk id="10" creationId="{00000000-0000-0000-0000-000000000000}"/>
          </ac:cxnSpMkLst>
        </pc:cxnChg>
        <pc:cxnChg chg="mod">
          <ac:chgData name="Alison Kleffner" userId="0bed3509-e787-48f4-9a13-47afcd2529d5" providerId="ADAL" clId="{A77833D6-49E4-4E9A-90FC-827386025560}" dt="2022-11-13T21:25:54.765" v="229" actId="1076"/>
          <ac:cxnSpMkLst>
            <pc:docMk/>
            <pc:sldMk cId="243460408" sldId="290"/>
            <ac:cxnSpMk id="12" creationId="{00000000-0000-0000-0000-000000000000}"/>
          </ac:cxnSpMkLst>
        </pc:cxnChg>
      </pc:sldChg>
      <pc:sldChg chg="del">
        <pc:chgData name="Alison Kleffner" userId="0bed3509-e787-48f4-9a13-47afcd2529d5" providerId="ADAL" clId="{A77833D6-49E4-4E9A-90FC-827386025560}" dt="2022-11-13T21:56:33.689" v="627" actId="47"/>
        <pc:sldMkLst>
          <pc:docMk/>
          <pc:sldMk cId="158315826" sldId="296"/>
        </pc:sldMkLst>
      </pc:sldChg>
      <pc:sldChg chg="del">
        <pc:chgData name="Alison Kleffner" userId="0bed3509-e787-48f4-9a13-47afcd2529d5" providerId="ADAL" clId="{A77833D6-49E4-4E9A-90FC-827386025560}" dt="2022-11-13T21:43:38.782" v="535" actId="47"/>
        <pc:sldMkLst>
          <pc:docMk/>
          <pc:sldMk cId="1177931468" sldId="297"/>
        </pc:sldMkLst>
      </pc:sldChg>
      <pc:sldChg chg="add del">
        <pc:chgData name="Alison Kleffner" userId="0bed3509-e787-48f4-9a13-47afcd2529d5" providerId="ADAL" clId="{A77833D6-49E4-4E9A-90FC-827386025560}" dt="2022-11-13T21:54:54.408" v="615" actId="47"/>
        <pc:sldMkLst>
          <pc:docMk/>
          <pc:sldMk cId="3294186903" sldId="326"/>
        </pc:sldMkLst>
      </pc:sldChg>
      <pc:sldChg chg="addSp delSp modSp mod modAnim">
        <pc:chgData name="Alison Kleffner" userId="0bed3509-e787-48f4-9a13-47afcd2529d5" providerId="ADAL" clId="{A77833D6-49E4-4E9A-90FC-827386025560}" dt="2022-11-18T16:47:17.514" v="2417"/>
        <pc:sldMkLst>
          <pc:docMk/>
          <pc:sldMk cId="2947884881" sldId="327"/>
        </pc:sldMkLst>
        <pc:spChg chg="add del mod">
          <ac:chgData name="Alison Kleffner" userId="0bed3509-e787-48f4-9a13-47afcd2529d5" providerId="ADAL" clId="{A77833D6-49E4-4E9A-90FC-827386025560}" dt="2022-11-13T21:29:52.251" v="271" actId="20577"/>
          <ac:spMkLst>
            <pc:docMk/>
            <pc:sldMk cId="2947884881" sldId="327"/>
            <ac:spMk id="3" creationId="{00000000-0000-0000-0000-000000000000}"/>
          </ac:spMkLst>
        </pc:spChg>
        <pc:spChg chg="mod">
          <ac:chgData name="Alison Kleffner" userId="0bed3509-e787-48f4-9a13-47afcd2529d5" providerId="ADAL" clId="{A77833D6-49E4-4E9A-90FC-827386025560}" dt="2022-11-18T16:46:55.208" v="2412" actId="20577"/>
          <ac:spMkLst>
            <pc:docMk/>
            <pc:sldMk cId="2947884881" sldId="327"/>
            <ac:spMk id="5" creationId="{00000000-0000-0000-0000-000000000000}"/>
          </ac:spMkLst>
        </pc:spChg>
        <pc:spChg chg="mod">
          <ac:chgData name="Alison Kleffner" userId="0bed3509-e787-48f4-9a13-47afcd2529d5" providerId="ADAL" clId="{A77833D6-49E4-4E9A-90FC-827386025560}" dt="2022-11-18T16:47:02.842" v="2414" actId="1076"/>
          <ac:spMkLst>
            <pc:docMk/>
            <pc:sldMk cId="2947884881" sldId="327"/>
            <ac:spMk id="7" creationId="{00000000-0000-0000-0000-000000000000}"/>
          </ac:spMkLst>
        </pc:spChg>
        <pc:spChg chg="del">
          <ac:chgData name="Alison Kleffner" userId="0bed3509-e787-48f4-9a13-47afcd2529d5" providerId="ADAL" clId="{A77833D6-49E4-4E9A-90FC-827386025560}" dt="2022-11-13T21:30:51.048" v="295" actId="478"/>
          <ac:spMkLst>
            <pc:docMk/>
            <pc:sldMk cId="2947884881" sldId="327"/>
            <ac:spMk id="8" creationId="{84E74747-C590-084A-B3B3-FC6F8678353F}"/>
          </ac:spMkLst>
        </pc:spChg>
        <pc:spChg chg="del">
          <ac:chgData name="Alison Kleffner" userId="0bed3509-e787-48f4-9a13-47afcd2529d5" providerId="ADAL" clId="{A77833D6-49E4-4E9A-90FC-827386025560}" dt="2022-11-13T21:30:33.554" v="289" actId="478"/>
          <ac:spMkLst>
            <pc:docMk/>
            <pc:sldMk cId="2947884881" sldId="327"/>
            <ac:spMk id="9" creationId="{8F1ED581-E298-C842-8B6A-E76B3E7C7D97}"/>
          </ac:spMkLst>
        </pc:spChg>
        <pc:graphicFrameChg chg="mod modGraphic">
          <ac:chgData name="Alison Kleffner" userId="0bed3509-e787-48f4-9a13-47afcd2529d5" providerId="ADAL" clId="{A77833D6-49E4-4E9A-90FC-827386025560}" dt="2022-11-18T16:47:06.507" v="2415" actId="14100"/>
          <ac:graphicFrameMkLst>
            <pc:docMk/>
            <pc:sldMk cId="2947884881" sldId="327"/>
            <ac:graphicFrameMk id="2" creationId="{00000000-0000-0000-0000-000000000000}"/>
          </ac:graphicFrameMkLst>
        </pc:graphicFrameChg>
        <pc:graphicFrameChg chg="del modGraphic">
          <ac:chgData name="Alison Kleffner" userId="0bed3509-e787-48f4-9a13-47afcd2529d5" providerId="ADAL" clId="{A77833D6-49E4-4E9A-90FC-827386025560}" dt="2022-11-18T16:46:51.892" v="2411" actId="478"/>
          <ac:graphicFrameMkLst>
            <pc:docMk/>
            <pc:sldMk cId="2947884881" sldId="327"/>
            <ac:graphicFrameMk id="4" creationId="{00000000-0000-0000-0000-000000000000}"/>
          </ac:graphicFrameMkLst>
        </pc:graphicFrameChg>
        <pc:inkChg chg="del">
          <ac:chgData name="Alison Kleffner" userId="0bed3509-e787-48f4-9a13-47afcd2529d5" providerId="ADAL" clId="{A77833D6-49E4-4E9A-90FC-827386025560}" dt="2022-11-18T16:46:06.576" v="2375" actId="478"/>
          <ac:inkMkLst>
            <pc:docMk/>
            <pc:sldMk cId="2947884881" sldId="327"/>
            <ac:inkMk id="6" creationId="{B6A0536D-111A-CD02-880B-758F24E744D9}"/>
          </ac:inkMkLst>
        </pc:inkChg>
        <pc:inkChg chg="del">
          <ac:chgData name="Alison Kleffner" userId="0bed3509-e787-48f4-9a13-47afcd2529d5" providerId="ADAL" clId="{A77833D6-49E4-4E9A-90FC-827386025560}" dt="2022-11-18T16:46:59.046" v="2413" actId="478"/>
          <ac:inkMkLst>
            <pc:docMk/>
            <pc:sldMk cId="2947884881" sldId="327"/>
            <ac:inkMk id="8" creationId="{1B13B306-8F56-866D-3DA4-8F1F18F3EC9E}"/>
          </ac:inkMkLst>
        </pc:inkChg>
      </pc:sldChg>
      <pc:sldChg chg="delSp modSp mod">
        <pc:chgData name="Alison Kleffner" userId="0bed3509-e787-48f4-9a13-47afcd2529d5" providerId="ADAL" clId="{A77833D6-49E4-4E9A-90FC-827386025560}" dt="2022-11-18T16:47:28.538" v="2419" actId="478"/>
        <pc:sldMkLst>
          <pc:docMk/>
          <pc:sldMk cId="1113799477" sldId="328"/>
        </pc:sldMkLst>
        <pc:spChg chg="mod">
          <ac:chgData name="Alison Kleffner" userId="0bed3509-e787-48f4-9a13-47afcd2529d5" providerId="ADAL" clId="{A77833D6-49E4-4E9A-90FC-827386025560}" dt="2022-11-13T21:44:21.715" v="548" actId="27636"/>
          <ac:spMkLst>
            <pc:docMk/>
            <pc:sldMk cId="1113799477" sldId="328"/>
            <ac:spMk id="3" creationId="{00000000-0000-0000-0000-000000000000}"/>
          </ac:spMkLst>
        </pc:spChg>
        <pc:inkChg chg="del">
          <ac:chgData name="Alison Kleffner" userId="0bed3509-e787-48f4-9a13-47afcd2529d5" providerId="ADAL" clId="{A77833D6-49E4-4E9A-90FC-827386025560}" dt="2022-11-18T16:47:28.538" v="2419" actId="478"/>
          <ac:inkMkLst>
            <pc:docMk/>
            <pc:sldMk cId="1113799477" sldId="328"/>
            <ac:inkMk id="4" creationId="{DACB0BDB-605E-29FD-BE1A-768541AF0132}"/>
          </ac:inkMkLst>
        </pc:inkChg>
      </pc:sldChg>
      <pc:sldChg chg="delSp modSp add mod ord">
        <pc:chgData name="Alison Kleffner" userId="0bed3509-e787-48f4-9a13-47afcd2529d5" providerId="ADAL" clId="{A77833D6-49E4-4E9A-90FC-827386025560}" dt="2022-11-18T16:50:46.589" v="2434" actId="478"/>
        <pc:sldMkLst>
          <pc:docMk/>
          <pc:sldMk cId="3895926756" sldId="329"/>
        </pc:sldMkLst>
        <pc:spChg chg="mod">
          <ac:chgData name="Alison Kleffner" userId="0bed3509-e787-48f4-9a13-47afcd2529d5" providerId="ADAL" clId="{A77833D6-49E4-4E9A-90FC-827386025560}" dt="2022-11-18T16:50:44.710" v="2433" actId="20577"/>
          <ac:spMkLst>
            <pc:docMk/>
            <pc:sldMk cId="3895926756" sldId="329"/>
            <ac:spMk id="2" creationId="{F452700A-2112-3E4D-A153-6A114740DBF5}"/>
          </ac:spMkLst>
        </pc:spChg>
        <pc:spChg chg="mod">
          <ac:chgData name="Alison Kleffner" userId="0bed3509-e787-48f4-9a13-47afcd2529d5" providerId="ADAL" clId="{A77833D6-49E4-4E9A-90FC-827386025560}" dt="2022-11-13T21:44:10.003" v="543" actId="20577"/>
          <ac:spMkLst>
            <pc:docMk/>
            <pc:sldMk cId="3895926756" sldId="329"/>
            <ac:spMk id="7" creationId="{4C67D1D6-54E2-4B49-97BD-E5179BD75933}"/>
          </ac:spMkLst>
        </pc:spChg>
        <pc:inkChg chg="del">
          <ac:chgData name="Alison Kleffner" userId="0bed3509-e787-48f4-9a13-47afcd2529d5" providerId="ADAL" clId="{A77833D6-49E4-4E9A-90FC-827386025560}" dt="2022-11-18T16:50:46.589" v="2434" actId="478"/>
          <ac:inkMkLst>
            <pc:docMk/>
            <pc:sldMk cId="3895926756" sldId="329"/>
            <ac:inkMk id="3" creationId="{76843E2F-8330-0A95-060D-9E0D5C95EF30}"/>
          </ac:inkMkLst>
        </pc:inkChg>
      </pc:sldChg>
      <pc:sldChg chg="addSp modSp add del mod setBg">
        <pc:chgData name="Alison Kleffner" userId="0bed3509-e787-48f4-9a13-47afcd2529d5" providerId="ADAL" clId="{A77833D6-49E4-4E9A-90FC-827386025560}" dt="2022-11-20T02:47:16.301" v="2483" actId="14100"/>
        <pc:sldMkLst>
          <pc:docMk/>
          <pc:sldMk cId="3081990818" sldId="331"/>
        </pc:sldMkLst>
        <pc:spChg chg="mod">
          <ac:chgData name="Alison Kleffner" userId="0bed3509-e787-48f4-9a13-47afcd2529d5" providerId="ADAL" clId="{A77833D6-49E4-4E9A-90FC-827386025560}" dt="2022-11-20T02:47:04.332" v="2478" actId="26606"/>
          <ac:spMkLst>
            <pc:docMk/>
            <pc:sldMk cId="3081990818" sldId="331"/>
            <ac:spMk id="2" creationId="{3B5A18B0-F760-45A7-AEA7-AE125F33B901}"/>
          </ac:spMkLst>
        </pc:spChg>
        <pc:spChg chg="mod">
          <ac:chgData name="Alison Kleffner" userId="0bed3509-e787-48f4-9a13-47afcd2529d5" providerId="ADAL" clId="{A77833D6-49E4-4E9A-90FC-827386025560}" dt="2022-11-20T02:47:04.332" v="2478" actId="26606"/>
          <ac:spMkLst>
            <pc:docMk/>
            <pc:sldMk cId="3081990818" sldId="331"/>
            <ac:spMk id="3" creationId="{1E3A9EF7-92C4-4F4B-A05E-D22D9B88D2C5}"/>
          </ac:spMkLst>
        </pc:spChg>
        <pc:picChg chg="add mod">
          <ac:chgData name="Alison Kleffner" userId="0bed3509-e787-48f4-9a13-47afcd2529d5" providerId="ADAL" clId="{A77833D6-49E4-4E9A-90FC-827386025560}" dt="2022-11-20T02:47:16.301" v="2483" actId="14100"/>
          <ac:picMkLst>
            <pc:docMk/>
            <pc:sldMk cId="3081990818" sldId="331"/>
            <ac:picMk id="4" creationId="{82F0A0FF-834E-4E81-2D3C-0AFCFB7FF918}"/>
          </ac:picMkLst>
        </pc:picChg>
      </pc:sldChg>
      <pc:sldChg chg="modSp del mod">
        <pc:chgData name="Alison Kleffner" userId="0bed3509-e787-48f4-9a13-47afcd2529d5" providerId="ADAL" clId="{A77833D6-49E4-4E9A-90FC-827386025560}" dt="2022-11-13T22:02:46.750" v="702" actId="47"/>
        <pc:sldMkLst>
          <pc:docMk/>
          <pc:sldMk cId="1167895264" sldId="336"/>
        </pc:sldMkLst>
        <pc:spChg chg="mod">
          <ac:chgData name="Alison Kleffner" userId="0bed3509-e787-48f4-9a13-47afcd2529d5" providerId="ADAL" clId="{A77833D6-49E4-4E9A-90FC-827386025560}" dt="2022-11-13T21:35:46.371" v="462" actId="27636"/>
          <ac:spMkLst>
            <pc:docMk/>
            <pc:sldMk cId="1167895264" sldId="336"/>
            <ac:spMk id="3" creationId="{2CA33323-B3BF-4727-A7D7-48C676A1E287}"/>
          </ac:spMkLst>
        </pc:spChg>
      </pc:sldChg>
      <pc:sldChg chg="addSp delSp modSp new mod">
        <pc:chgData name="Alison Kleffner" userId="0bed3509-e787-48f4-9a13-47afcd2529d5" providerId="ADAL" clId="{A77833D6-49E4-4E9A-90FC-827386025560}" dt="2022-11-13T21:54:51.484" v="614"/>
        <pc:sldMkLst>
          <pc:docMk/>
          <pc:sldMk cId="3233101319" sldId="337"/>
        </pc:sldMkLst>
        <pc:spChg chg="mod">
          <ac:chgData name="Alison Kleffner" userId="0bed3509-e787-48f4-9a13-47afcd2529d5" providerId="ADAL" clId="{A77833D6-49E4-4E9A-90FC-827386025560}" dt="2022-11-13T21:45:14.080" v="591" actId="20577"/>
          <ac:spMkLst>
            <pc:docMk/>
            <pc:sldMk cId="3233101319" sldId="337"/>
            <ac:spMk id="2" creationId="{8F2E19CE-D9EF-A4F4-7384-69C8B205E3C3}"/>
          </ac:spMkLst>
        </pc:spChg>
        <pc:spChg chg="del">
          <ac:chgData name="Alison Kleffner" userId="0bed3509-e787-48f4-9a13-47afcd2529d5" providerId="ADAL" clId="{A77833D6-49E4-4E9A-90FC-827386025560}" dt="2022-11-13T21:54:51.484" v="614"/>
          <ac:spMkLst>
            <pc:docMk/>
            <pc:sldMk cId="3233101319" sldId="337"/>
            <ac:spMk id="3" creationId="{4958D3E0-3CF7-253D-F664-75CECAAC5FD9}"/>
          </ac:spMkLst>
        </pc:spChg>
        <pc:spChg chg="add mod">
          <ac:chgData name="Alison Kleffner" userId="0bed3509-e787-48f4-9a13-47afcd2529d5" providerId="ADAL" clId="{A77833D6-49E4-4E9A-90FC-827386025560}" dt="2022-11-13T21:54:51.484" v="614"/>
          <ac:spMkLst>
            <pc:docMk/>
            <pc:sldMk cId="3233101319" sldId="337"/>
            <ac:spMk id="4" creationId="{2027112D-E9A3-5FF9-A8E6-D5B20A49CEBA}"/>
          </ac:spMkLst>
        </pc:spChg>
      </pc:sldChg>
      <pc:sldChg chg="addSp delSp modSp new mod ord">
        <pc:chgData name="Alison Kleffner" userId="0bed3509-e787-48f4-9a13-47afcd2529d5" providerId="ADAL" clId="{A77833D6-49E4-4E9A-90FC-827386025560}" dt="2022-11-18T16:49:20.825" v="2421" actId="478"/>
        <pc:sldMkLst>
          <pc:docMk/>
          <pc:sldMk cId="2547639762" sldId="338"/>
        </pc:sldMkLst>
        <pc:spChg chg="mod">
          <ac:chgData name="Alison Kleffner" userId="0bed3509-e787-48f4-9a13-47afcd2529d5" providerId="ADAL" clId="{A77833D6-49E4-4E9A-90FC-827386025560}" dt="2022-11-13T21:59:09.472" v="672" actId="20577"/>
          <ac:spMkLst>
            <pc:docMk/>
            <pc:sldMk cId="2547639762" sldId="338"/>
            <ac:spMk id="2" creationId="{7EF49446-098E-4A15-E317-75FA9BC0DD29}"/>
          </ac:spMkLst>
        </pc:spChg>
        <pc:spChg chg="del">
          <ac:chgData name="Alison Kleffner" userId="0bed3509-e787-48f4-9a13-47afcd2529d5" providerId="ADAL" clId="{A77833D6-49E4-4E9A-90FC-827386025560}" dt="2022-11-13T22:05:08.031" v="703"/>
          <ac:spMkLst>
            <pc:docMk/>
            <pc:sldMk cId="2547639762" sldId="338"/>
            <ac:spMk id="3" creationId="{C9EC1989-CC60-370F-87BA-C683C4A0722D}"/>
          </ac:spMkLst>
        </pc:spChg>
        <pc:spChg chg="add del mod">
          <ac:chgData name="Alison Kleffner" userId="0bed3509-e787-48f4-9a13-47afcd2529d5" providerId="ADAL" clId="{A77833D6-49E4-4E9A-90FC-827386025560}" dt="2022-11-13T22:11:32.018" v="823" actId="478"/>
          <ac:spMkLst>
            <pc:docMk/>
            <pc:sldMk cId="2547639762" sldId="338"/>
            <ac:spMk id="8" creationId="{B3ECC0D5-86BD-00CD-9548-2FCF0960205E}"/>
          </ac:spMkLst>
        </pc:spChg>
        <pc:graphicFrameChg chg="add del mod modGraphic">
          <ac:chgData name="Alison Kleffner" userId="0bed3509-e787-48f4-9a13-47afcd2529d5" providerId="ADAL" clId="{A77833D6-49E4-4E9A-90FC-827386025560}" dt="2022-11-13T22:11:29.708" v="822" actId="478"/>
          <ac:graphicFrameMkLst>
            <pc:docMk/>
            <pc:sldMk cId="2547639762" sldId="338"/>
            <ac:graphicFrameMk id="4" creationId="{FAFBD6A4-9383-EFF9-6EDB-D5DACB3D6866}"/>
          </ac:graphicFrameMkLst>
        </pc:graphicFrameChg>
        <pc:graphicFrameChg chg="add del mod">
          <ac:chgData name="Alison Kleffner" userId="0bed3509-e787-48f4-9a13-47afcd2529d5" providerId="ADAL" clId="{A77833D6-49E4-4E9A-90FC-827386025560}" dt="2022-11-13T22:06:59.437" v="763" actId="478"/>
          <ac:graphicFrameMkLst>
            <pc:docMk/>
            <pc:sldMk cId="2547639762" sldId="338"/>
            <ac:graphicFrameMk id="5" creationId="{53200A95-12EF-FA21-80B2-C4F05A935A05}"/>
          </ac:graphicFrameMkLst>
        </pc:graphicFrameChg>
        <pc:graphicFrameChg chg="add mod modGraphic">
          <ac:chgData name="Alison Kleffner" userId="0bed3509-e787-48f4-9a13-47afcd2529d5" providerId="ADAL" clId="{A77833D6-49E4-4E9A-90FC-827386025560}" dt="2022-11-13T22:12:23.226" v="833" actId="14100"/>
          <ac:graphicFrameMkLst>
            <pc:docMk/>
            <pc:sldMk cId="2547639762" sldId="338"/>
            <ac:graphicFrameMk id="6" creationId="{3DCD7410-2240-96F0-72FC-748DE01F1353}"/>
          </ac:graphicFrameMkLst>
        </pc:graphicFrameChg>
        <pc:inkChg chg="del">
          <ac:chgData name="Alison Kleffner" userId="0bed3509-e787-48f4-9a13-47afcd2529d5" providerId="ADAL" clId="{A77833D6-49E4-4E9A-90FC-827386025560}" dt="2022-11-18T16:49:18.926" v="2420" actId="478"/>
          <ac:inkMkLst>
            <pc:docMk/>
            <pc:sldMk cId="2547639762" sldId="338"/>
            <ac:inkMk id="3" creationId="{5B099CB7-BA18-F825-C0B4-FD4999A3E45A}"/>
          </ac:inkMkLst>
        </pc:inkChg>
        <pc:inkChg chg="del">
          <ac:chgData name="Alison Kleffner" userId="0bed3509-e787-48f4-9a13-47afcd2529d5" providerId="ADAL" clId="{A77833D6-49E4-4E9A-90FC-827386025560}" dt="2022-11-18T16:49:20.825" v="2421" actId="478"/>
          <ac:inkMkLst>
            <pc:docMk/>
            <pc:sldMk cId="2547639762" sldId="338"/>
            <ac:inkMk id="4" creationId="{1621F404-4675-D591-2C63-8C40B1A6446C}"/>
          </ac:inkMkLst>
        </pc:inkChg>
      </pc:sldChg>
      <pc:sldChg chg="delSp modSp add mod">
        <pc:chgData name="Alison Kleffner" userId="0bed3509-e787-48f4-9a13-47afcd2529d5" providerId="ADAL" clId="{A77833D6-49E4-4E9A-90FC-827386025560}" dt="2022-11-18T16:42:48.305" v="2349" actId="478"/>
        <pc:sldMkLst>
          <pc:docMk/>
          <pc:sldMk cId="103601530" sldId="339"/>
        </pc:sldMkLst>
        <pc:spChg chg="mod">
          <ac:chgData name="Alison Kleffner" userId="0bed3509-e787-48f4-9a13-47afcd2529d5" providerId="ADAL" clId="{A77833D6-49E4-4E9A-90FC-827386025560}" dt="2022-11-13T21:56:54.704" v="634" actId="20577"/>
          <ac:spMkLst>
            <pc:docMk/>
            <pc:sldMk cId="103601530" sldId="339"/>
            <ac:spMk id="3" creationId="{28468CEA-AF66-4C04-AAB5-029CDD80427A}"/>
          </ac:spMkLst>
        </pc:spChg>
        <pc:inkChg chg="del">
          <ac:chgData name="Alison Kleffner" userId="0bed3509-e787-48f4-9a13-47afcd2529d5" providerId="ADAL" clId="{A77833D6-49E4-4E9A-90FC-827386025560}" dt="2022-11-18T16:42:48.305" v="2349" actId="478"/>
          <ac:inkMkLst>
            <pc:docMk/>
            <pc:sldMk cId="103601530" sldId="339"/>
            <ac:inkMk id="4" creationId="{06A46E87-0006-BEED-8F88-0E35960C862C}"/>
          </ac:inkMkLst>
        </pc:inkChg>
      </pc:sldChg>
      <pc:sldChg chg="delSp modSp add mod">
        <pc:chgData name="Alison Kleffner" userId="0bed3509-e787-48f4-9a13-47afcd2529d5" providerId="ADAL" clId="{A77833D6-49E4-4E9A-90FC-827386025560}" dt="2022-11-18T16:42:27.479" v="2347" actId="14100"/>
        <pc:sldMkLst>
          <pc:docMk/>
          <pc:sldMk cId="2157558300" sldId="341"/>
        </pc:sldMkLst>
        <pc:spChg chg="mod">
          <ac:chgData name="Alison Kleffner" userId="0bed3509-e787-48f4-9a13-47afcd2529d5" providerId="ADAL" clId="{A77833D6-49E4-4E9A-90FC-827386025560}" dt="2022-11-18T16:42:24.016" v="2346" actId="14100"/>
          <ac:spMkLst>
            <pc:docMk/>
            <pc:sldMk cId="2157558300" sldId="341"/>
            <ac:spMk id="2" creationId="{9F9900D7-3799-4974-B39E-8091A5661184}"/>
          </ac:spMkLst>
        </pc:spChg>
        <pc:spChg chg="mod">
          <ac:chgData name="Alison Kleffner" userId="0bed3509-e787-48f4-9a13-47afcd2529d5" providerId="ADAL" clId="{A77833D6-49E4-4E9A-90FC-827386025560}" dt="2022-11-18T16:42:27.479" v="2347" actId="14100"/>
          <ac:spMkLst>
            <pc:docMk/>
            <pc:sldMk cId="2157558300" sldId="341"/>
            <ac:spMk id="3" creationId="{78F4485D-F8E1-45ED-8234-C466DB81B649}"/>
          </ac:spMkLst>
        </pc:spChg>
        <pc:graphicFrameChg chg="mod modGraphic">
          <ac:chgData name="Alison Kleffner" userId="0bed3509-e787-48f4-9a13-47afcd2529d5" providerId="ADAL" clId="{A77833D6-49E4-4E9A-90FC-827386025560}" dt="2022-11-17T19:42:25.286" v="1808" actId="20577"/>
          <ac:graphicFrameMkLst>
            <pc:docMk/>
            <pc:sldMk cId="2157558300" sldId="341"/>
            <ac:graphicFrameMk id="4" creationId="{00000000-0000-0000-0000-000000000000}"/>
          </ac:graphicFrameMkLst>
        </pc:graphicFrameChg>
        <pc:inkChg chg="del">
          <ac:chgData name="Alison Kleffner" userId="0bed3509-e787-48f4-9a13-47afcd2529d5" providerId="ADAL" clId="{A77833D6-49E4-4E9A-90FC-827386025560}" dt="2022-11-18T16:42:19.399" v="2345" actId="478"/>
          <ac:inkMkLst>
            <pc:docMk/>
            <pc:sldMk cId="2157558300" sldId="341"/>
            <ac:inkMk id="5" creationId="{DD6C9868-1C05-CC48-3B55-BC524CB7B07B}"/>
          </ac:inkMkLst>
        </pc:inkChg>
      </pc:sldChg>
      <pc:sldChg chg="delSp modSp add mod">
        <pc:chgData name="Alison Kleffner" userId="0bed3509-e787-48f4-9a13-47afcd2529d5" providerId="ADAL" clId="{A77833D6-49E4-4E9A-90FC-827386025560}" dt="2022-11-18T16:42:43.238" v="2348" actId="478"/>
        <pc:sldMkLst>
          <pc:docMk/>
          <pc:sldMk cId="3050515578" sldId="342"/>
        </pc:sldMkLst>
        <pc:spChg chg="mod">
          <ac:chgData name="Alison Kleffner" userId="0bed3509-e787-48f4-9a13-47afcd2529d5" providerId="ADAL" clId="{A77833D6-49E4-4E9A-90FC-827386025560}" dt="2022-11-17T19:41:46.627" v="1796" actId="20577"/>
          <ac:spMkLst>
            <pc:docMk/>
            <pc:sldMk cId="3050515578" sldId="342"/>
            <ac:spMk id="3" creationId="{2B7DC0EE-5FAB-4DFD-95F9-814F7AC2DE35}"/>
          </ac:spMkLst>
        </pc:spChg>
        <pc:inkChg chg="del">
          <ac:chgData name="Alison Kleffner" userId="0bed3509-e787-48f4-9a13-47afcd2529d5" providerId="ADAL" clId="{A77833D6-49E4-4E9A-90FC-827386025560}" dt="2022-11-18T16:42:43.238" v="2348" actId="478"/>
          <ac:inkMkLst>
            <pc:docMk/>
            <pc:sldMk cId="3050515578" sldId="342"/>
            <ac:inkMk id="4" creationId="{22D9401D-1676-7197-1434-FC184B8DCBD7}"/>
          </ac:inkMkLst>
        </pc:inkChg>
      </pc:sldChg>
      <pc:sldChg chg="delSp modSp add mod">
        <pc:chgData name="Alison Kleffner" userId="0bed3509-e787-48f4-9a13-47afcd2529d5" providerId="ADAL" clId="{A77833D6-49E4-4E9A-90FC-827386025560}" dt="2022-11-17T19:45:57.649" v="1950" actId="20577"/>
        <pc:sldMkLst>
          <pc:docMk/>
          <pc:sldMk cId="3334939526" sldId="344"/>
        </pc:sldMkLst>
        <pc:spChg chg="mod">
          <ac:chgData name="Alison Kleffner" userId="0bed3509-e787-48f4-9a13-47afcd2529d5" providerId="ADAL" clId="{A77833D6-49E4-4E9A-90FC-827386025560}" dt="2022-11-17T19:45:57.649" v="1950" actId="20577"/>
          <ac:spMkLst>
            <pc:docMk/>
            <pc:sldMk cId="3334939526" sldId="344"/>
            <ac:spMk id="3" creationId="{2A3EBB14-E5F2-460D-99CF-8C627CD7D356}"/>
          </ac:spMkLst>
        </pc:spChg>
        <pc:inkChg chg="del">
          <ac:chgData name="Alison Kleffner" userId="0bed3509-e787-48f4-9a13-47afcd2529d5" providerId="ADAL" clId="{A77833D6-49E4-4E9A-90FC-827386025560}" dt="2022-11-13T21:57:29.866" v="635" actId="478"/>
          <ac:inkMkLst>
            <pc:docMk/>
            <pc:sldMk cId="3334939526" sldId="344"/>
            <ac:inkMk id="4" creationId="{4BFDB8A3-9E0B-5B4B-8655-7B43B7DE7B85}"/>
          </ac:inkMkLst>
        </pc:inkChg>
      </pc:sldChg>
      <pc:sldChg chg="modSp add del mod setBg">
        <pc:chgData name="Alison Kleffner" userId="0bed3509-e787-48f4-9a13-47afcd2529d5" providerId="ADAL" clId="{A77833D6-49E4-4E9A-90FC-827386025560}" dt="2022-11-17T19:42:57.405" v="1809" actId="47"/>
        <pc:sldMkLst>
          <pc:docMk/>
          <pc:sldMk cId="3486326053" sldId="345"/>
        </pc:sldMkLst>
        <pc:spChg chg="mod">
          <ac:chgData name="Alison Kleffner" userId="0bed3509-e787-48f4-9a13-47afcd2529d5" providerId="ADAL" clId="{A77833D6-49E4-4E9A-90FC-827386025560}" dt="2022-11-13T21:57:41.997" v="638" actId="20577"/>
          <ac:spMkLst>
            <pc:docMk/>
            <pc:sldMk cId="3486326053" sldId="345"/>
            <ac:spMk id="3" creationId="{86338600-C550-4F58-AC95-EC8AE238DA89}"/>
          </ac:spMkLst>
        </pc:spChg>
      </pc:sldChg>
      <pc:sldChg chg="add del">
        <pc:chgData name="Alison Kleffner" userId="0bed3509-e787-48f4-9a13-47afcd2529d5" providerId="ADAL" clId="{A77833D6-49E4-4E9A-90FC-827386025560}" dt="2022-11-13T21:59:14.094" v="674"/>
        <pc:sldMkLst>
          <pc:docMk/>
          <pc:sldMk cId="453944791" sldId="346"/>
        </pc:sldMkLst>
      </pc:sldChg>
      <pc:sldChg chg="addSp delSp modSp del mod">
        <pc:chgData name="Alison Kleffner" userId="0bed3509-e787-48f4-9a13-47afcd2529d5" providerId="ADAL" clId="{A77833D6-49E4-4E9A-90FC-827386025560}" dt="2022-11-17T20:24:13.122" v="1958" actId="47"/>
        <pc:sldMkLst>
          <pc:docMk/>
          <pc:sldMk cId="3623541170" sldId="346"/>
        </pc:sldMkLst>
        <pc:spChg chg="mod">
          <ac:chgData name="Alison Kleffner" userId="0bed3509-e787-48f4-9a13-47afcd2529d5" providerId="ADAL" clId="{A77833D6-49E4-4E9A-90FC-827386025560}" dt="2022-11-13T21:59:24.322" v="678" actId="20577"/>
          <ac:spMkLst>
            <pc:docMk/>
            <pc:sldMk cId="3623541170" sldId="346"/>
            <ac:spMk id="2" creationId="{7EF49446-098E-4A15-E317-75FA9BC0DD29}"/>
          </ac:spMkLst>
        </pc:spChg>
        <pc:spChg chg="del mod">
          <ac:chgData name="Alison Kleffner" userId="0bed3509-e787-48f4-9a13-47afcd2529d5" providerId="ADAL" clId="{A77833D6-49E4-4E9A-90FC-827386025560}" dt="2022-11-13T22:06:50.259" v="760" actId="478"/>
          <ac:spMkLst>
            <pc:docMk/>
            <pc:sldMk cId="3623541170" sldId="346"/>
            <ac:spMk id="3" creationId="{C9EC1989-CC60-370F-87BA-C683C4A0722D}"/>
          </ac:spMkLst>
        </pc:spChg>
        <pc:spChg chg="add del mod">
          <ac:chgData name="Alison Kleffner" userId="0bed3509-e787-48f4-9a13-47afcd2529d5" providerId="ADAL" clId="{A77833D6-49E4-4E9A-90FC-827386025560}" dt="2022-11-13T22:06:51.832" v="761" actId="478"/>
          <ac:spMkLst>
            <pc:docMk/>
            <pc:sldMk cId="3623541170" sldId="346"/>
            <ac:spMk id="5" creationId="{462DA579-1633-848C-7334-7D333D68EB4F}"/>
          </ac:spMkLst>
        </pc:spChg>
        <pc:graphicFrameChg chg="add mod modGraphic">
          <ac:chgData name="Alison Kleffner" userId="0bed3509-e787-48f4-9a13-47afcd2529d5" providerId="ADAL" clId="{A77833D6-49E4-4E9A-90FC-827386025560}" dt="2022-11-13T22:12:17.855" v="832" actId="14100"/>
          <ac:graphicFrameMkLst>
            <pc:docMk/>
            <pc:sldMk cId="3623541170" sldId="346"/>
            <ac:graphicFrameMk id="6" creationId="{24D32742-B8C0-E20A-47F0-9F25548CBCE4}"/>
          </ac:graphicFrameMkLst>
        </pc:graphicFrameChg>
      </pc:sldChg>
      <pc:sldChg chg="add del">
        <pc:chgData name="Alison Kleffner" userId="0bed3509-e787-48f4-9a13-47afcd2529d5" providerId="ADAL" clId="{A77833D6-49E4-4E9A-90FC-827386025560}" dt="2022-11-13T21:59:14.094" v="674"/>
        <pc:sldMkLst>
          <pc:docMk/>
          <pc:sldMk cId="1922119515" sldId="347"/>
        </pc:sldMkLst>
      </pc:sldChg>
      <pc:sldChg chg="addSp delSp modSp new mod">
        <pc:chgData name="Alison Kleffner" userId="0bed3509-e787-48f4-9a13-47afcd2529d5" providerId="ADAL" clId="{A77833D6-49E4-4E9A-90FC-827386025560}" dt="2022-11-18T17:03:00.610" v="2439" actId="478"/>
        <pc:sldMkLst>
          <pc:docMk/>
          <pc:sldMk cId="3439195496" sldId="347"/>
        </pc:sldMkLst>
        <pc:spChg chg="mod">
          <ac:chgData name="Alison Kleffner" userId="0bed3509-e787-48f4-9a13-47afcd2529d5" providerId="ADAL" clId="{A77833D6-49E4-4E9A-90FC-827386025560}" dt="2022-11-13T21:59:34.048" v="685" actId="20577"/>
          <ac:spMkLst>
            <pc:docMk/>
            <pc:sldMk cId="3439195496" sldId="347"/>
            <ac:spMk id="2" creationId="{A0944DCA-92A5-E9D9-1D13-7A1F7F0ECC40}"/>
          </ac:spMkLst>
        </pc:spChg>
        <pc:spChg chg="mod">
          <ac:chgData name="Alison Kleffner" userId="0bed3509-e787-48f4-9a13-47afcd2529d5" providerId="ADAL" clId="{A77833D6-49E4-4E9A-90FC-827386025560}" dt="2022-11-14T03:41:07.855" v="1784" actId="20577"/>
          <ac:spMkLst>
            <pc:docMk/>
            <pc:sldMk cId="3439195496" sldId="347"/>
            <ac:spMk id="3" creationId="{1977FBBA-DF73-9193-DBEE-28F80091AE58}"/>
          </ac:spMkLst>
        </pc:spChg>
        <pc:inkChg chg="add del">
          <ac:chgData name="Alison Kleffner" userId="0bed3509-e787-48f4-9a13-47afcd2529d5" providerId="ADAL" clId="{A77833D6-49E4-4E9A-90FC-827386025560}" dt="2022-11-18T17:03:00.610" v="2439" actId="478"/>
          <ac:inkMkLst>
            <pc:docMk/>
            <pc:sldMk cId="3439195496" sldId="347"/>
            <ac:inkMk id="4" creationId="{13DF69B1-4360-22D5-AF80-AC31B93664E4}"/>
          </ac:inkMkLst>
        </pc:inkChg>
      </pc:sldChg>
      <pc:sldChg chg="addSp delSp modSp new mod">
        <pc:chgData name="Alison Kleffner" userId="0bed3509-e787-48f4-9a13-47afcd2529d5" providerId="ADAL" clId="{A77833D6-49E4-4E9A-90FC-827386025560}" dt="2022-11-18T17:54:33.871" v="2445" actId="20577"/>
        <pc:sldMkLst>
          <pc:docMk/>
          <pc:sldMk cId="2405268277" sldId="348"/>
        </pc:sldMkLst>
        <pc:spChg chg="mod">
          <ac:chgData name="Alison Kleffner" userId="0bed3509-e787-48f4-9a13-47afcd2529d5" providerId="ADAL" clId="{A77833D6-49E4-4E9A-90FC-827386025560}" dt="2022-11-13T21:59:41.383" v="700" actId="20577"/>
          <ac:spMkLst>
            <pc:docMk/>
            <pc:sldMk cId="2405268277" sldId="348"/>
            <ac:spMk id="2" creationId="{A76916FE-F33F-FB13-D804-42940906BCCA}"/>
          </ac:spMkLst>
        </pc:spChg>
        <pc:spChg chg="mod">
          <ac:chgData name="Alison Kleffner" userId="0bed3509-e787-48f4-9a13-47afcd2529d5" providerId="ADAL" clId="{A77833D6-49E4-4E9A-90FC-827386025560}" dt="2022-11-18T17:54:33.871" v="2445" actId="20577"/>
          <ac:spMkLst>
            <pc:docMk/>
            <pc:sldMk cId="2405268277" sldId="348"/>
            <ac:spMk id="3" creationId="{913FC177-0A80-8E7A-49C7-B2BB721B927B}"/>
          </ac:spMkLst>
        </pc:spChg>
        <pc:spChg chg="add del mod">
          <ac:chgData name="Alison Kleffner" userId="0bed3509-e787-48f4-9a13-47afcd2529d5" providerId="ADAL" clId="{A77833D6-49E4-4E9A-90FC-827386025560}" dt="2022-11-14T03:29:28.366" v="1118" actId="478"/>
          <ac:spMkLst>
            <pc:docMk/>
            <pc:sldMk cId="2405268277" sldId="348"/>
            <ac:spMk id="5" creationId="{61B42BAB-FA39-B402-6A55-A6E96A3070EE}"/>
          </ac:spMkLst>
        </pc:spChg>
        <pc:inkChg chg="del">
          <ac:chgData name="Alison Kleffner" userId="0bed3509-e787-48f4-9a13-47afcd2529d5" providerId="ADAL" clId="{A77833D6-49E4-4E9A-90FC-827386025560}" dt="2022-11-18T16:50:51.899" v="2435" actId="478"/>
          <ac:inkMkLst>
            <pc:docMk/>
            <pc:sldMk cId="2405268277" sldId="348"/>
            <ac:inkMk id="4" creationId="{44CEA3EE-A009-FDB9-1323-9E82162857F6}"/>
          </ac:inkMkLst>
        </pc:inkChg>
      </pc:sldChg>
      <pc:sldChg chg="addSp delSp modSp new mod modAnim">
        <pc:chgData name="Alison Kleffner" userId="0bed3509-e787-48f4-9a13-47afcd2529d5" providerId="ADAL" clId="{A77833D6-49E4-4E9A-90FC-827386025560}" dt="2022-11-18T17:55:18.556" v="2447"/>
        <pc:sldMkLst>
          <pc:docMk/>
          <pc:sldMk cId="977737355" sldId="349"/>
        </pc:sldMkLst>
        <pc:spChg chg="mod">
          <ac:chgData name="Alison Kleffner" userId="0bed3509-e787-48f4-9a13-47afcd2529d5" providerId="ADAL" clId="{A77833D6-49E4-4E9A-90FC-827386025560}" dt="2022-11-13T22:06:15.787" v="756" actId="20577"/>
          <ac:spMkLst>
            <pc:docMk/>
            <pc:sldMk cId="977737355" sldId="349"/>
            <ac:spMk id="2" creationId="{C70D9965-B187-44EB-CCB6-F19B8B04E826}"/>
          </ac:spMkLst>
        </pc:spChg>
        <pc:spChg chg="del">
          <ac:chgData name="Alison Kleffner" userId="0bed3509-e787-48f4-9a13-47afcd2529d5" providerId="ADAL" clId="{A77833D6-49E4-4E9A-90FC-827386025560}" dt="2022-11-13T22:16:25.599" v="836"/>
          <ac:spMkLst>
            <pc:docMk/>
            <pc:sldMk cId="977737355" sldId="349"/>
            <ac:spMk id="3" creationId="{31356E4A-D956-C1D6-78C0-A53651CD2CA0}"/>
          </ac:spMkLst>
        </pc:spChg>
        <pc:spChg chg="add mod">
          <ac:chgData name="Alison Kleffner" userId="0bed3509-e787-48f4-9a13-47afcd2529d5" providerId="ADAL" clId="{A77833D6-49E4-4E9A-90FC-827386025560}" dt="2022-11-14T03:36:44.329" v="1556" actId="255"/>
          <ac:spMkLst>
            <pc:docMk/>
            <pc:sldMk cId="977737355" sldId="349"/>
            <ac:spMk id="4" creationId="{06462D85-367D-AA71-566F-AC7FA94CED54}"/>
          </ac:spMkLst>
        </pc:spChg>
        <pc:inkChg chg="del">
          <ac:chgData name="Alison Kleffner" userId="0bed3509-e787-48f4-9a13-47afcd2529d5" providerId="ADAL" clId="{A77833D6-49E4-4E9A-90FC-827386025560}" dt="2022-11-18T16:51:10.767" v="2436" actId="478"/>
          <ac:inkMkLst>
            <pc:docMk/>
            <pc:sldMk cId="977737355" sldId="349"/>
            <ac:inkMk id="3" creationId="{B7469C66-8AD5-27CF-CC38-FE1FC2B71ECE}"/>
          </ac:inkMkLst>
        </pc:inkChg>
      </pc:sldChg>
      <pc:sldChg chg="modSp add del mod setBg">
        <pc:chgData name="Alison Kleffner" userId="0bed3509-e787-48f4-9a13-47afcd2529d5" providerId="ADAL" clId="{A77833D6-49E4-4E9A-90FC-827386025560}" dt="2022-11-20T02:47:11.808" v="2481" actId="47"/>
        <pc:sldMkLst>
          <pc:docMk/>
          <pc:sldMk cId="3486326053" sldId="350"/>
        </pc:sldMkLst>
        <pc:picChg chg="mod">
          <ac:chgData name="Alison Kleffner" userId="0bed3509-e787-48f4-9a13-47afcd2529d5" providerId="ADAL" clId="{A77833D6-49E4-4E9A-90FC-827386025560}" dt="2022-11-17T19:46:59.285" v="1952" actId="1076"/>
          <ac:picMkLst>
            <pc:docMk/>
            <pc:sldMk cId="3486326053" sldId="350"/>
            <ac:picMk id="5" creationId="{AE7FA370-85CF-4848-993E-9E006EDCCDF4}"/>
          </ac:picMkLst>
        </pc:picChg>
      </pc:sldChg>
      <pc:sldChg chg="modSp new mod">
        <pc:chgData name="Alison Kleffner" userId="0bed3509-e787-48f4-9a13-47afcd2529d5" providerId="ADAL" clId="{A77833D6-49E4-4E9A-90FC-827386025560}" dt="2022-11-18T13:59:55.613" v="2168" actId="20577"/>
        <pc:sldMkLst>
          <pc:docMk/>
          <pc:sldMk cId="753681709" sldId="351"/>
        </pc:sldMkLst>
        <pc:spChg chg="mod">
          <ac:chgData name="Alison Kleffner" userId="0bed3509-e787-48f4-9a13-47afcd2529d5" providerId="ADAL" clId="{A77833D6-49E4-4E9A-90FC-827386025560}" dt="2022-11-18T13:59:55.613" v="2168" actId="20577"/>
          <ac:spMkLst>
            <pc:docMk/>
            <pc:sldMk cId="753681709" sldId="351"/>
            <ac:spMk id="2" creationId="{75FB2FDB-DE53-0128-B287-10AE07C49384}"/>
          </ac:spMkLst>
        </pc:spChg>
        <pc:spChg chg="mod">
          <ac:chgData name="Alison Kleffner" userId="0bed3509-e787-48f4-9a13-47afcd2529d5" providerId="ADAL" clId="{A77833D6-49E4-4E9A-90FC-827386025560}" dt="2022-11-17T20:26:47.436" v="2132" actId="20577"/>
          <ac:spMkLst>
            <pc:docMk/>
            <pc:sldMk cId="753681709" sldId="351"/>
            <ac:spMk id="3" creationId="{597C3960-F56E-DD22-EEC8-337B78566063}"/>
          </ac:spMkLst>
        </pc:spChg>
      </pc:sldChg>
      <pc:sldChg chg="delSp new mod modClrScheme chgLayout">
        <pc:chgData name="Alison Kleffner" userId="0bed3509-e787-48f4-9a13-47afcd2529d5" providerId="ADAL" clId="{A77833D6-49E4-4E9A-90FC-827386025560}" dt="2022-11-18T16:49:33.876" v="2424" actId="478"/>
        <pc:sldMkLst>
          <pc:docMk/>
          <pc:sldMk cId="2545514770" sldId="352"/>
        </pc:sldMkLst>
        <pc:spChg chg="del">
          <ac:chgData name="Alison Kleffner" userId="0bed3509-e787-48f4-9a13-47afcd2529d5" providerId="ADAL" clId="{A77833D6-49E4-4E9A-90FC-827386025560}" dt="2022-11-18T14:00:22.569" v="2170" actId="700"/>
          <ac:spMkLst>
            <pc:docMk/>
            <pc:sldMk cId="2545514770" sldId="352"/>
            <ac:spMk id="2" creationId="{06860266-4DFB-A4AF-8DAA-D9F4A5821E1A}"/>
          </ac:spMkLst>
        </pc:spChg>
        <pc:spChg chg="del">
          <ac:chgData name="Alison Kleffner" userId="0bed3509-e787-48f4-9a13-47afcd2529d5" providerId="ADAL" clId="{A77833D6-49E4-4E9A-90FC-827386025560}" dt="2022-11-18T14:00:22.569" v="2170" actId="700"/>
          <ac:spMkLst>
            <pc:docMk/>
            <pc:sldMk cId="2545514770" sldId="352"/>
            <ac:spMk id="3" creationId="{50B5542E-61BB-8874-F875-5567A50D2350}"/>
          </ac:spMkLst>
        </pc:spChg>
        <pc:inkChg chg="del">
          <ac:chgData name="Alison Kleffner" userId="0bed3509-e787-48f4-9a13-47afcd2529d5" providerId="ADAL" clId="{A77833D6-49E4-4E9A-90FC-827386025560}" dt="2022-11-18T16:49:33.876" v="2424" actId="478"/>
          <ac:inkMkLst>
            <pc:docMk/>
            <pc:sldMk cId="2545514770" sldId="352"/>
            <ac:inkMk id="2" creationId="{D1DCB1F9-2CA6-D7BE-3FF9-6FC3828CFACD}"/>
          </ac:inkMkLst>
        </pc:inkChg>
        <pc:inkChg chg="del">
          <ac:chgData name="Alison Kleffner" userId="0bed3509-e787-48f4-9a13-47afcd2529d5" providerId="ADAL" clId="{A77833D6-49E4-4E9A-90FC-827386025560}" dt="2022-11-18T16:49:30.069" v="2422" actId="478"/>
          <ac:inkMkLst>
            <pc:docMk/>
            <pc:sldMk cId="2545514770" sldId="352"/>
            <ac:inkMk id="3" creationId="{B2330249-2A1F-B12F-F662-C6803FE0595B}"/>
          </ac:inkMkLst>
        </pc:inkChg>
        <pc:inkChg chg="del">
          <ac:chgData name="Alison Kleffner" userId="0bed3509-e787-48f4-9a13-47afcd2529d5" providerId="ADAL" clId="{A77833D6-49E4-4E9A-90FC-827386025560}" dt="2022-11-18T16:49:32.426" v="2423" actId="478"/>
          <ac:inkMkLst>
            <pc:docMk/>
            <pc:sldMk cId="2545514770" sldId="352"/>
            <ac:inkMk id="4" creationId="{E2EA870C-67CE-42DC-4574-E0685BEDE510}"/>
          </ac:inkMkLst>
        </pc:inkChg>
      </pc:sldChg>
      <pc:sldChg chg="delSp mod">
        <pc:chgData name="Alison Kleffner" userId="0bed3509-e787-48f4-9a13-47afcd2529d5" providerId="ADAL" clId="{A77833D6-49E4-4E9A-90FC-827386025560}" dt="2022-11-18T16:50:39.433" v="2427" actId="478"/>
        <pc:sldMkLst>
          <pc:docMk/>
          <pc:sldMk cId="3362213724" sldId="353"/>
        </pc:sldMkLst>
        <pc:inkChg chg="del">
          <ac:chgData name="Alison Kleffner" userId="0bed3509-e787-48f4-9a13-47afcd2529d5" providerId="ADAL" clId="{A77833D6-49E4-4E9A-90FC-827386025560}" dt="2022-11-18T16:49:37.136" v="2425" actId="478"/>
          <ac:inkMkLst>
            <pc:docMk/>
            <pc:sldMk cId="3362213724" sldId="353"/>
            <ac:inkMk id="4" creationId="{1406E98F-C352-C4A8-98B8-ABC01100C656}"/>
          </ac:inkMkLst>
        </pc:inkChg>
        <pc:inkChg chg="del">
          <ac:chgData name="Alison Kleffner" userId="0bed3509-e787-48f4-9a13-47afcd2529d5" providerId="ADAL" clId="{A77833D6-49E4-4E9A-90FC-827386025560}" dt="2022-11-18T16:50:37.873" v="2426" actId="478"/>
          <ac:inkMkLst>
            <pc:docMk/>
            <pc:sldMk cId="3362213724" sldId="353"/>
            <ac:inkMk id="5" creationId="{A8903A91-944B-6303-CB04-8E44B0DCA2D0}"/>
          </ac:inkMkLst>
        </pc:inkChg>
        <pc:inkChg chg="del">
          <ac:chgData name="Alison Kleffner" userId="0bed3509-e787-48f4-9a13-47afcd2529d5" providerId="ADAL" clId="{A77833D6-49E4-4E9A-90FC-827386025560}" dt="2022-11-18T16:50:39.433" v="2427" actId="478"/>
          <ac:inkMkLst>
            <pc:docMk/>
            <pc:sldMk cId="3362213724" sldId="353"/>
            <ac:inkMk id="6" creationId="{BEC6AA4B-FA70-F867-90DC-A778C54BB4C3}"/>
          </ac:inkMkLst>
        </pc:inkChg>
      </pc:sldChg>
      <pc:sldChg chg="add">
        <pc:chgData name="Alison Kleffner" userId="0bed3509-e787-48f4-9a13-47afcd2529d5" providerId="ADAL" clId="{A77833D6-49E4-4E9A-90FC-827386025560}" dt="2022-11-18T17:25:41.402" v="2440"/>
        <pc:sldMkLst>
          <pc:docMk/>
          <pc:sldMk cId="11048004" sldId="354"/>
        </pc:sldMkLst>
      </pc:sldChg>
      <pc:sldChg chg="new del">
        <pc:chgData name="Alison Kleffner" userId="0bed3509-e787-48f4-9a13-47afcd2529d5" providerId="ADAL" clId="{A77833D6-49E4-4E9A-90FC-827386025560}" dt="2022-11-18T16:39:42.259" v="2173" actId="680"/>
        <pc:sldMkLst>
          <pc:docMk/>
          <pc:sldMk cId="19336499" sldId="354"/>
        </pc:sldMkLst>
      </pc:sldChg>
      <pc:sldChg chg="add del">
        <pc:chgData name="Alison Kleffner" userId="0bed3509-e787-48f4-9a13-47afcd2529d5" providerId="ADAL" clId="{A77833D6-49E4-4E9A-90FC-827386025560}" dt="2022-11-18T16:43:04.430" v="2351"/>
        <pc:sldMkLst>
          <pc:docMk/>
          <pc:sldMk cId="1830011166" sldId="354"/>
        </pc:sldMkLst>
      </pc:sldChg>
      <pc:sldChg chg="add del">
        <pc:chgData name="Alison Kleffner" userId="0bed3509-e787-48f4-9a13-47afcd2529d5" providerId="ADAL" clId="{A77833D6-49E4-4E9A-90FC-827386025560}" dt="2022-11-13T22:16:27.345" v="837" actId="47"/>
        <pc:sldMkLst>
          <pc:docMk/>
          <pc:sldMk cId="2008666525" sldId="452"/>
        </pc:sldMkLst>
      </pc:sldChg>
    </pc:docChg>
  </pc:docChgLst>
  <pc:docChgLst>
    <pc:chgData name="Alison Kleffner" userId="0bed3509-e787-48f4-9a13-47afcd2529d5" providerId="ADAL" clId="{82D5EC28-8914-D347-A951-FEDD700CDB88}"/>
    <pc:docChg chg="custSel addSld modSld sldOrd">
      <pc:chgData name="Alison Kleffner" userId="0bed3509-e787-48f4-9a13-47afcd2529d5" providerId="ADAL" clId="{82D5EC28-8914-D347-A951-FEDD700CDB88}" dt="2022-11-18T16:34:32.212" v="12" actId="7634"/>
      <pc:docMkLst>
        <pc:docMk/>
      </pc:docMkLst>
      <pc:sldChg chg="addSp">
        <pc:chgData name="Alison Kleffner" userId="0bed3509-e787-48f4-9a13-47afcd2529d5" providerId="ADAL" clId="{82D5EC28-8914-D347-A951-FEDD700CDB88}" dt="2022-11-18T16:34:32.212" v="12" actId="7634"/>
        <pc:sldMkLst>
          <pc:docMk/>
          <pc:sldMk cId="3462525563" sldId="257"/>
        </pc:sldMkLst>
        <pc:inkChg chg="add">
          <ac:chgData name="Alison Kleffner" userId="0bed3509-e787-48f4-9a13-47afcd2529d5" providerId="ADAL" clId="{82D5EC28-8914-D347-A951-FEDD700CDB88}" dt="2022-11-18T16:34:32.212" v="12" actId="7634"/>
          <ac:inkMkLst>
            <pc:docMk/>
            <pc:sldMk cId="3462525563" sldId="257"/>
            <ac:inkMk id="2" creationId="{C1724A9A-BFD2-5373-EA9F-2CCAB3329E2F}"/>
          </ac:inkMkLst>
        </pc:inkChg>
      </pc:sldChg>
      <pc:sldChg chg="addSp">
        <pc:chgData name="Alison Kleffner" userId="0bed3509-e787-48f4-9a13-47afcd2529d5" providerId="ADAL" clId="{82D5EC28-8914-D347-A951-FEDD700CDB88}" dt="2022-11-18T16:34:32.212" v="12" actId="7634"/>
        <pc:sldMkLst>
          <pc:docMk/>
          <pc:sldMk cId="3975868520" sldId="285"/>
        </pc:sldMkLst>
        <pc:inkChg chg="add">
          <ac:chgData name="Alison Kleffner" userId="0bed3509-e787-48f4-9a13-47afcd2529d5" providerId="ADAL" clId="{82D5EC28-8914-D347-A951-FEDD700CDB88}" dt="2022-11-18T16:34:32.212" v="12" actId="7634"/>
          <ac:inkMkLst>
            <pc:docMk/>
            <pc:sldMk cId="3975868520" sldId="285"/>
            <ac:inkMk id="5" creationId="{56B9BA94-CE62-B1BE-89FD-5624C0AFBD99}"/>
          </ac:inkMkLst>
        </pc:inkChg>
      </pc:sldChg>
      <pc:sldChg chg="addSp">
        <pc:chgData name="Alison Kleffner" userId="0bed3509-e787-48f4-9a13-47afcd2529d5" providerId="ADAL" clId="{82D5EC28-8914-D347-A951-FEDD700CDB88}" dt="2022-11-18T16:34:32.212" v="12" actId="7634"/>
        <pc:sldMkLst>
          <pc:docMk/>
          <pc:sldMk cId="1794091297" sldId="286"/>
        </pc:sldMkLst>
        <pc:inkChg chg="add">
          <ac:chgData name="Alison Kleffner" userId="0bed3509-e787-48f4-9a13-47afcd2529d5" providerId="ADAL" clId="{82D5EC28-8914-D347-A951-FEDD700CDB88}" dt="2022-11-18T16:34:32.212" v="12" actId="7634"/>
          <ac:inkMkLst>
            <pc:docMk/>
            <pc:sldMk cId="1794091297" sldId="286"/>
            <ac:inkMk id="5" creationId="{B27CAFB5-9CF7-2FC1-A0AD-17CAC4DD6FDE}"/>
          </ac:inkMkLst>
        </pc:inkChg>
      </pc:sldChg>
      <pc:sldChg chg="addSp">
        <pc:chgData name="Alison Kleffner" userId="0bed3509-e787-48f4-9a13-47afcd2529d5" providerId="ADAL" clId="{82D5EC28-8914-D347-A951-FEDD700CDB88}" dt="2022-11-18T15:14:43.065" v="10" actId="7634"/>
        <pc:sldMkLst>
          <pc:docMk/>
          <pc:sldMk cId="131136163" sldId="289"/>
        </pc:sldMkLst>
        <pc:inkChg chg="add">
          <ac:chgData name="Alison Kleffner" userId="0bed3509-e787-48f4-9a13-47afcd2529d5" providerId="ADAL" clId="{82D5EC28-8914-D347-A951-FEDD700CDB88}" dt="2022-11-18T15:14:43.065" v="10" actId="7634"/>
          <ac:inkMkLst>
            <pc:docMk/>
            <pc:sldMk cId="131136163" sldId="289"/>
            <ac:inkMk id="4" creationId="{4F1AAA8E-C538-54D3-5911-E4225396696F}"/>
          </ac:inkMkLst>
        </pc:inkChg>
      </pc:sldChg>
      <pc:sldChg chg="addSp">
        <pc:chgData name="Alison Kleffner" userId="0bed3509-e787-48f4-9a13-47afcd2529d5" providerId="ADAL" clId="{82D5EC28-8914-D347-A951-FEDD700CDB88}" dt="2022-11-18T16:34:32.212" v="12" actId="7634"/>
        <pc:sldMkLst>
          <pc:docMk/>
          <pc:sldMk cId="2947884881" sldId="327"/>
        </pc:sldMkLst>
        <pc:inkChg chg="add">
          <ac:chgData name="Alison Kleffner" userId="0bed3509-e787-48f4-9a13-47afcd2529d5" providerId="ADAL" clId="{82D5EC28-8914-D347-A951-FEDD700CDB88}" dt="2022-11-18T15:14:43.065" v="10" actId="7634"/>
          <ac:inkMkLst>
            <pc:docMk/>
            <pc:sldMk cId="2947884881" sldId="327"/>
            <ac:inkMk id="6" creationId="{B6A0536D-111A-CD02-880B-758F24E744D9}"/>
          </ac:inkMkLst>
        </pc:inkChg>
        <pc:inkChg chg="add">
          <ac:chgData name="Alison Kleffner" userId="0bed3509-e787-48f4-9a13-47afcd2529d5" providerId="ADAL" clId="{82D5EC28-8914-D347-A951-FEDD700CDB88}" dt="2022-11-18T16:34:32.212" v="12" actId="7634"/>
          <ac:inkMkLst>
            <pc:docMk/>
            <pc:sldMk cId="2947884881" sldId="327"/>
            <ac:inkMk id="8" creationId="{1B13B306-8F56-866D-3DA4-8F1F18F3EC9E}"/>
          </ac:inkMkLst>
        </pc:inkChg>
      </pc:sldChg>
      <pc:sldChg chg="addSp">
        <pc:chgData name="Alison Kleffner" userId="0bed3509-e787-48f4-9a13-47afcd2529d5" providerId="ADAL" clId="{82D5EC28-8914-D347-A951-FEDD700CDB88}" dt="2022-11-18T16:34:32.212" v="12" actId="7634"/>
        <pc:sldMkLst>
          <pc:docMk/>
          <pc:sldMk cId="1113799477" sldId="328"/>
        </pc:sldMkLst>
        <pc:inkChg chg="add">
          <ac:chgData name="Alison Kleffner" userId="0bed3509-e787-48f4-9a13-47afcd2529d5" providerId="ADAL" clId="{82D5EC28-8914-D347-A951-FEDD700CDB88}" dt="2022-11-18T16:34:32.212" v="12" actId="7634"/>
          <ac:inkMkLst>
            <pc:docMk/>
            <pc:sldMk cId="1113799477" sldId="328"/>
            <ac:inkMk id="4" creationId="{DACB0BDB-605E-29FD-BE1A-768541AF0132}"/>
          </ac:inkMkLst>
        </pc:inkChg>
      </pc:sldChg>
      <pc:sldChg chg="addSp ord">
        <pc:chgData name="Alison Kleffner" userId="0bed3509-e787-48f4-9a13-47afcd2529d5" providerId="ADAL" clId="{82D5EC28-8914-D347-A951-FEDD700CDB88}" dt="2022-11-18T16:34:32.212" v="12" actId="7634"/>
        <pc:sldMkLst>
          <pc:docMk/>
          <pc:sldMk cId="3895926756" sldId="329"/>
        </pc:sldMkLst>
        <pc:inkChg chg="add">
          <ac:chgData name="Alison Kleffner" userId="0bed3509-e787-48f4-9a13-47afcd2529d5" providerId="ADAL" clId="{82D5EC28-8914-D347-A951-FEDD700CDB88}" dt="2022-11-18T16:34:32.212" v="12" actId="7634"/>
          <ac:inkMkLst>
            <pc:docMk/>
            <pc:sldMk cId="3895926756" sldId="329"/>
            <ac:inkMk id="3" creationId="{76843E2F-8330-0A95-060D-9E0D5C95EF30}"/>
          </ac:inkMkLst>
        </pc:inkChg>
      </pc:sldChg>
      <pc:sldChg chg="addSp">
        <pc:chgData name="Alison Kleffner" userId="0bed3509-e787-48f4-9a13-47afcd2529d5" providerId="ADAL" clId="{82D5EC28-8914-D347-A951-FEDD700CDB88}" dt="2022-11-18T16:34:32.212" v="12" actId="7634"/>
        <pc:sldMkLst>
          <pc:docMk/>
          <pc:sldMk cId="2547639762" sldId="338"/>
        </pc:sldMkLst>
        <pc:inkChg chg="add">
          <ac:chgData name="Alison Kleffner" userId="0bed3509-e787-48f4-9a13-47afcd2529d5" providerId="ADAL" clId="{82D5EC28-8914-D347-A951-FEDD700CDB88}" dt="2022-11-18T15:20:58.584" v="11" actId="7634"/>
          <ac:inkMkLst>
            <pc:docMk/>
            <pc:sldMk cId="2547639762" sldId="338"/>
            <ac:inkMk id="3" creationId="{5B099CB7-BA18-F825-C0B4-FD4999A3E45A}"/>
          </ac:inkMkLst>
        </pc:inkChg>
        <pc:inkChg chg="add">
          <ac:chgData name="Alison Kleffner" userId="0bed3509-e787-48f4-9a13-47afcd2529d5" providerId="ADAL" clId="{82D5EC28-8914-D347-A951-FEDD700CDB88}" dt="2022-11-18T16:34:32.212" v="12" actId="7634"/>
          <ac:inkMkLst>
            <pc:docMk/>
            <pc:sldMk cId="2547639762" sldId="338"/>
            <ac:inkMk id="4" creationId="{1621F404-4675-D591-2C63-8C40B1A6446C}"/>
          </ac:inkMkLst>
        </pc:inkChg>
      </pc:sldChg>
      <pc:sldChg chg="addSp">
        <pc:chgData name="Alison Kleffner" userId="0bed3509-e787-48f4-9a13-47afcd2529d5" providerId="ADAL" clId="{82D5EC28-8914-D347-A951-FEDD700CDB88}" dt="2022-11-18T16:34:32.212" v="12" actId="7634"/>
        <pc:sldMkLst>
          <pc:docMk/>
          <pc:sldMk cId="103601530" sldId="339"/>
        </pc:sldMkLst>
        <pc:inkChg chg="add">
          <ac:chgData name="Alison Kleffner" userId="0bed3509-e787-48f4-9a13-47afcd2529d5" providerId="ADAL" clId="{82D5EC28-8914-D347-A951-FEDD700CDB88}" dt="2022-11-18T16:34:32.212" v="12" actId="7634"/>
          <ac:inkMkLst>
            <pc:docMk/>
            <pc:sldMk cId="103601530" sldId="339"/>
            <ac:inkMk id="4" creationId="{06A46E87-0006-BEED-8F88-0E35960C862C}"/>
          </ac:inkMkLst>
        </pc:inkChg>
      </pc:sldChg>
      <pc:sldChg chg="addSp">
        <pc:chgData name="Alison Kleffner" userId="0bed3509-e787-48f4-9a13-47afcd2529d5" providerId="ADAL" clId="{82D5EC28-8914-D347-A951-FEDD700CDB88}" dt="2022-11-18T16:34:32.212" v="12" actId="7634"/>
        <pc:sldMkLst>
          <pc:docMk/>
          <pc:sldMk cId="2157558300" sldId="341"/>
        </pc:sldMkLst>
        <pc:inkChg chg="add">
          <ac:chgData name="Alison Kleffner" userId="0bed3509-e787-48f4-9a13-47afcd2529d5" providerId="ADAL" clId="{82D5EC28-8914-D347-A951-FEDD700CDB88}" dt="2022-11-18T16:34:32.212" v="12" actId="7634"/>
          <ac:inkMkLst>
            <pc:docMk/>
            <pc:sldMk cId="2157558300" sldId="341"/>
            <ac:inkMk id="5" creationId="{DD6C9868-1C05-CC48-3B55-BC524CB7B07B}"/>
          </ac:inkMkLst>
        </pc:inkChg>
      </pc:sldChg>
      <pc:sldChg chg="addSp">
        <pc:chgData name="Alison Kleffner" userId="0bed3509-e787-48f4-9a13-47afcd2529d5" providerId="ADAL" clId="{82D5EC28-8914-D347-A951-FEDD700CDB88}" dt="2022-11-18T16:34:32.212" v="12" actId="7634"/>
        <pc:sldMkLst>
          <pc:docMk/>
          <pc:sldMk cId="3050515578" sldId="342"/>
        </pc:sldMkLst>
        <pc:inkChg chg="add">
          <ac:chgData name="Alison Kleffner" userId="0bed3509-e787-48f4-9a13-47afcd2529d5" providerId="ADAL" clId="{82D5EC28-8914-D347-A951-FEDD700CDB88}" dt="2022-11-18T16:34:32.212" v="12" actId="7634"/>
          <ac:inkMkLst>
            <pc:docMk/>
            <pc:sldMk cId="3050515578" sldId="342"/>
            <ac:inkMk id="4" creationId="{22D9401D-1676-7197-1434-FC184B8DCBD7}"/>
          </ac:inkMkLst>
        </pc:inkChg>
      </pc:sldChg>
      <pc:sldChg chg="addSp">
        <pc:chgData name="Alison Kleffner" userId="0bed3509-e787-48f4-9a13-47afcd2529d5" providerId="ADAL" clId="{82D5EC28-8914-D347-A951-FEDD700CDB88}" dt="2022-11-18T16:34:32.212" v="12" actId="7634"/>
        <pc:sldMkLst>
          <pc:docMk/>
          <pc:sldMk cId="3439195496" sldId="347"/>
        </pc:sldMkLst>
        <pc:inkChg chg="add">
          <ac:chgData name="Alison Kleffner" userId="0bed3509-e787-48f4-9a13-47afcd2529d5" providerId="ADAL" clId="{82D5EC28-8914-D347-A951-FEDD700CDB88}" dt="2022-11-18T16:34:32.212" v="12" actId="7634"/>
          <ac:inkMkLst>
            <pc:docMk/>
            <pc:sldMk cId="3439195496" sldId="347"/>
            <ac:inkMk id="4" creationId="{13DF69B1-4360-22D5-AF80-AC31B93664E4}"/>
          </ac:inkMkLst>
        </pc:inkChg>
      </pc:sldChg>
      <pc:sldChg chg="addSp">
        <pc:chgData name="Alison Kleffner" userId="0bed3509-e787-48f4-9a13-47afcd2529d5" providerId="ADAL" clId="{82D5EC28-8914-D347-A951-FEDD700CDB88}" dt="2022-11-18T16:34:32.212" v="12" actId="7634"/>
        <pc:sldMkLst>
          <pc:docMk/>
          <pc:sldMk cId="2405268277" sldId="348"/>
        </pc:sldMkLst>
        <pc:inkChg chg="add">
          <ac:chgData name="Alison Kleffner" userId="0bed3509-e787-48f4-9a13-47afcd2529d5" providerId="ADAL" clId="{82D5EC28-8914-D347-A951-FEDD700CDB88}" dt="2022-11-18T16:34:32.212" v="12" actId="7634"/>
          <ac:inkMkLst>
            <pc:docMk/>
            <pc:sldMk cId="2405268277" sldId="348"/>
            <ac:inkMk id="4" creationId="{44CEA3EE-A009-FDB9-1323-9E82162857F6}"/>
          </ac:inkMkLst>
        </pc:inkChg>
      </pc:sldChg>
      <pc:sldChg chg="addSp">
        <pc:chgData name="Alison Kleffner" userId="0bed3509-e787-48f4-9a13-47afcd2529d5" providerId="ADAL" clId="{82D5EC28-8914-D347-A951-FEDD700CDB88}" dt="2022-11-18T16:34:32.212" v="12" actId="7634"/>
        <pc:sldMkLst>
          <pc:docMk/>
          <pc:sldMk cId="977737355" sldId="349"/>
        </pc:sldMkLst>
        <pc:inkChg chg="add">
          <ac:chgData name="Alison Kleffner" userId="0bed3509-e787-48f4-9a13-47afcd2529d5" providerId="ADAL" clId="{82D5EC28-8914-D347-A951-FEDD700CDB88}" dt="2022-11-18T16:34:32.212" v="12" actId="7634"/>
          <ac:inkMkLst>
            <pc:docMk/>
            <pc:sldMk cId="977737355" sldId="349"/>
            <ac:inkMk id="3" creationId="{B7469C66-8AD5-27CF-CC38-FE1FC2B71ECE}"/>
          </ac:inkMkLst>
        </pc:inkChg>
      </pc:sldChg>
      <pc:sldChg chg="addSp modSp">
        <pc:chgData name="Alison Kleffner" userId="0bed3509-e787-48f4-9a13-47afcd2529d5" providerId="ADAL" clId="{82D5EC28-8914-D347-A951-FEDD700CDB88}" dt="2022-11-18T15:02:09.076" v="7"/>
        <pc:sldMkLst>
          <pc:docMk/>
          <pc:sldMk cId="2545514770" sldId="352"/>
        </pc:sldMkLst>
        <pc:inkChg chg="add">
          <ac:chgData name="Alison Kleffner" userId="0bed3509-e787-48f4-9a13-47afcd2529d5" providerId="ADAL" clId="{82D5EC28-8914-D347-A951-FEDD700CDB88}" dt="2022-11-18T14:32:39.385" v="0" actId="7634"/>
          <ac:inkMkLst>
            <pc:docMk/>
            <pc:sldMk cId="2545514770" sldId="352"/>
            <ac:inkMk id="2" creationId="{D1DCB1F9-2CA6-D7BE-3FF9-6FC3828CFACD}"/>
          </ac:inkMkLst>
        </pc:inkChg>
        <pc:inkChg chg="add mod modStrokes">
          <ac:chgData name="Alison Kleffner" userId="0bed3509-e787-48f4-9a13-47afcd2529d5" providerId="ADAL" clId="{82D5EC28-8914-D347-A951-FEDD700CDB88}" dt="2022-11-18T15:01:57.651" v="6"/>
          <ac:inkMkLst>
            <pc:docMk/>
            <pc:sldMk cId="2545514770" sldId="352"/>
            <ac:inkMk id="3" creationId="{B2330249-2A1F-B12F-F662-C6803FE0595B}"/>
          </ac:inkMkLst>
        </pc:inkChg>
        <pc:inkChg chg="add">
          <ac:chgData name="Alison Kleffner" userId="0bed3509-e787-48f4-9a13-47afcd2529d5" providerId="ADAL" clId="{82D5EC28-8914-D347-A951-FEDD700CDB88}" dt="2022-11-18T15:02:09.076" v="7"/>
          <ac:inkMkLst>
            <pc:docMk/>
            <pc:sldMk cId="2545514770" sldId="352"/>
            <ac:inkMk id="4" creationId="{E2EA870C-67CE-42DC-4574-E0685BEDE510}"/>
          </ac:inkMkLst>
        </pc:inkChg>
      </pc:sldChg>
      <pc:sldChg chg="addSp delSp modSp new mod ord modClrScheme chgLayout">
        <pc:chgData name="Alison Kleffner" userId="0bed3509-e787-48f4-9a13-47afcd2529d5" providerId="ADAL" clId="{82D5EC28-8914-D347-A951-FEDD700CDB88}" dt="2022-11-18T16:34:32.212" v="12" actId="7634"/>
        <pc:sldMkLst>
          <pc:docMk/>
          <pc:sldMk cId="3362213724" sldId="353"/>
        </pc:sldMkLst>
        <pc:spChg chg="del">
          <ac:chgData name="Alison Kleffner" userId="0bed3509-e787-48f4-9a13-47afcd2529d5" providerId="ADAL" clId="{82D5EC28-8914-D347-A951-FEDD700CDB88}" dt="2022-11-18T14:32:51.219" v="3" actId="700"/>
          <ac:spMkLst>
            <pc:docMk/>
            <pc:sldMk cId="3362213724" sldId="353"/>
            <ac:spMk id="2" creationId="{2106DD1B-C221-E712-FE2A-9759CA260AAE}"/>
          </ac:spMkLst>
        </pc:spChg>
        <pc:spChg chg="del">
          <ac:chgData name="Alison Kleffner" userId="0bed3509-e787-48f4-9a13-47afcd2529d5" providerId="ADAL" clId="{82D5EC28-8914-D347-A951-FEDD700CDB88}" dt="2022-11-18T14:32:51.219" v="3" actId="700"/>
          <ac:spMkLst>
            <pc:docMk/>
            <pc:sldMk cId="3362213724" sldId="353"/>
            <ac:spMk id="3" creationId="{3BA14F9E-81C4-9271-5E04-C7636AFF65BD}"/>
          </ac:spMkLst>
        </pc:spChg>
        <pc:inkChg chg="add mod modStrokes">
          <ac:chgData name="Alison Kleffner" userId="0bed3509-e787-48f4-9a13-47afcd2529d5" providerId="ADAL" clId="{82D5EC28-8914-D347-A951-FEDD700CDB88}" dt="2022-11-18T15:02:16.596" v="8"/>
          <ac:inkMkLst>
            <pc:docMk/>
            <pc:sldMk cId="3362213724" sldId="353"/>
            <ac:inkMk id="4" creationId="{1406E98F-C352-C4A8-98B8-ABC01100C656}"/>
          </ac:inkMkLst>
        </pc:inkChg>
        <pc:inkChg chg="add">
          <ac:chgData name="Alison Kleffner" userId="0bed3509-e787-48f4-9a13-47afcd2529d5" providerId="ADAL" clId="{82D5EC28-8914-D347-A951-FEDD700CDB88}" dt="2022-11-18T15:02:51.830" v="9" actId="7634"/>
          <ac:inkMkLst>
            <pc:docMk/>
            <pc:sldMk cId="3362213724" sldId="353"/>
            <ac:inkMk id="5" creationId="{A8903A91-944B-6303-CB04-8E44B0DCA2D0}"/>
          </ac:inkMkLst>
        </pc:inkChg>
        <pc:inkChg chg="add">
          <ac:chgData name="Alison Kleffner" userId="0bed3509-e787-48f4-9a13-47afcd2529d5" providerId="ADAL" clId="{82D5EC28-8914-D347-A951-FEDD700CDB88}" dt="2022-11-18T16:34:32.212" v="12" actId="7634"/>
          <ac:inkMkLst>
            <pc:docMk/>
            <pc:sldMk cId="3362213724" sldId="353"/>
            <ac:inkMk id="6" creationId="{BEC6AA4B-FA70-F867-90DC-A778C54BB4C3}"/>
          </ac:inkMkLst>
        </pc:ink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9D06-57BB-4FD9-9015-C449E2A2CB7A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BC63-05DC-462F-9785-D34B494E357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34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9D06-57BB-4FD9-9015-C449E2A2CB7A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BC63-05DC-462F-9785-D34B494E3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63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9D06-57BB-4FD9-9015-C449E2A2CB7A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BC63-05DC-462F-9785-D34B494E3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5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9D06-57BB-4FD9-9015-C449E2A2CB7A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BC63-05DC-462F-9785-D34B494E3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2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9D06-57BB-4FD9-9015-C449E2A2CB7A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BC63-05DC-462F-9785-D34B494E357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547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9D06-57BB-4FD9-9015-C449E2A2CB7A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BC63-05DC-462F-9785-D34B494E3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3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9D06-57BB-4FD9-9015-C449E2A2CB7A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BC63-05DC-462F-9785-D34B494E3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32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9D06-57BB-4FD9-9015-C449E2A2CB7A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BC63-05DC-462F-9785-D34B494E3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14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9D06-57BB-4FD9-9015-C449E2A2CB7A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BC63-05DC-462F-9785-D34B494E3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6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07F9D06-57BB-4FD9-9015-C449E2A2CB7A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77BC63-05DC-462F-9785-D34B494E3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5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9D06-57BB-4FD9-9015-C449E2A2CB7A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BC63-05DC-462F-9785-D34B494E3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3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07F9D06-57BB-4FD9-9015-C449E2A2CB7A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77BC63-05DC-462F-9785-D34B494E357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443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ewresearch.org/fact-tank/2021/09/21/who-doesnt-read-books-in-america/" TargetMode="Externa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hyperlink" Target="http://www.rossmanchance.com/applets/2021/tbia/TBIA.htm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B76E4-144C-0147-27CA-B9EAD72AD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298143"/>
          </a:xfrm>
        </p:spPr>
        <p:txBody>
          <a:bodyPr/>
          <a:lstStyle/>
          <a:p>
            <a:r>
              <a:rPr lang="en-US" dirty="0"/>
              <a:t>Introduction to Confidence Intervals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02C28D-7741-3BDC-D3A0-7983590D2FFB}"/>
              </a:ext>
            </a:extLst>
          </p:cNvPr>
          <p:cNvSpPr txBox="1"/>
          <p:nvPr/>
        </p:nvSpPr>
        <p:spPr>
          <a:xfrm>
            <a:off x="1097280" y="4572000"/>
            <a:ext cx="6729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Alison Kleffner</a:t>
            </a:r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472EF002-1C01-8294-795E-26C64F0F5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640" y="359426"/>
            <a:ext cx="2606266" cy="263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551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0D9D3-0383-4071-910E-98815C4C0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EBB14-E5F2-460D-99CF-8C627CD7D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Inference involves using the sample to decide one of the following two:</a:t>
            </a:r>
          </a:p>
          <a:p>
            <a:pPr lvl="1"/>
            <a:r>
              <a:rPr lang="en-US" dirty="0"/>
              <a:t>The sample supports the research question – Reject H</a:t>
            </a:r>
            <a:r>
              <a:rPr lang="en-US" baseline="-25000" dirty="0"/>
              <a:t>0</a:t>
            </a:r>
            <a:r>
              <a:rPr lang="en-US" dirty="0"/>
              <a:t> in favor of H</a:t>
            </a:r>
            <a:r>
              <a:rPr lang="en-US" baseline="-25000" dirty="0"/>
              <a:t>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sample does </a:t>
            </a:r>
            <a:r>
              <a:rPr lang="en-US" i="1" dirty="0"/>
              <a:t>not</a:t>
            </a:r>
            <a:r>
              <a:rPr lang="en-US" dirty="0"/>
              <a:t> support the research question – Fail to reject H</a:t>
            </a:r>
            <a:r>
              <a:rPr lang="en-US" baseline="-25000" dirty="0"/>
              <a:t>0</a:t>
            </a:r>
            <a:r>
              <a:rPr lang="en-US" dirty="0"/>
              <a:t> in favor of H</a:t>
            </a:r>
            <a:r>
              <a:rPr lang="en-US" baseline="-25000" dirty="0"/>
              <a:t>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Must answer the following: How unusual would it be to a observe a result as extreme or more extreme by random chance alone (i.e. if the null is true)?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Decision commonly made using p-values or standardized statistics (z-test, t-test)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939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A18B0-F760-45A7-AEA7-AE125F33B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P-Values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3A9EF7-92C4-4F4B-A05E-D22D9B88D2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6454987" cy="4023360"/>
              </a:xfrm>
            </p:spPr>
            <p:txBody>
              <a:bodyPr>
                <a:norm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-value is always between 0 and 1)</a:t>
                </a:r>
              </a:p>
              <a:p>
                <a:pPr lvl="0"/>
                <a:r>
                  <a:rPr lang="en-US" dirty="0"/>
                  <a:t>Compare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-value to significance level (denoted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probability of Type I error (incorrectly rejecting the null hypothesis)</a:t>
                </a:r>
              </a:p>
              <a:p>
                <a:pPr lvl="0"/>
                <a:r>
                  <a:rPr lang="en-US" dirty="0"/>
                  <a:t>Smaller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-value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-value &lt;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) </a:t>
                </a:r>
              </a:p>
              <a:p>
                <a:pPr lvl="1"/>
                <a:r>
                  <a:rPr lang="en-US" dirty="0"/>
                  <a:t>Stronger evidence </a:t>
                </a:r>
                <a:r>
                  <a:rPr lang="en-US" b="1" dirty="0"/>
                  <a:t>against </a:t>
                </a:r>
                <a:r>
                  <a:rPr lang="en-US" dirty="0"/>
                  <a:t>the null hypothesis (reject)</a:t>
                </a:r>
              </a:p>
              <a:p>
                <a:pPr lvl="1"/>
                <a:r>
                  <a:rPr lang="en-US" dirty="0"/>
                  <a:t>Support the alternative hypothesis </a:t>
                </a:r>
              </a:p>
              <a:p>
                <a:pPr lvl="0"/>
                <a:r>
                  <a:rPr lang="en-US" dirty="0"/>
                  <a:t>Larger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-value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-value &gt;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Insufficient evidence against the null hypothesis (fail to reject)</a:t>
                </a:r>
              </a:p>
              <a:p>
                <a:pPr lvl="2"/>
                <a:r>
                  <a:rPr lang="en-US" dirty="0"/>
                  <a:t>We never Accept the Null Hypothesis!</a:t>
                </a:r>
              </a:p>
              <a:p>
                <a:pPr lvl="1"/>
                <a:r>
                  <a:rPr lang="en-US" dirty="0"/>
                  <a:t>Cannot support the alternative hypothesis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3A9EF7-92C4-4F4B-A05E-D22D9B88D2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6454987" cy="4023360"/>
              </a:xfrm>
              <a:blipFill>
                <a:blip r:embed="rId2"/>
                <a:stretch>
                  <a:fillRect l="-2361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2F0A0FF-834E-4E81-2D3C-0AFCFB7FF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112" y="2058233"/>
            <a:ext cx="3991837" cy="324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990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B35C9-B357-2D9F-83C2-AB31A46D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Goal: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10FBC-D20A-764B-F3DD-163375E12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What values of the parameter are plausible?</a:t>
            </a:r>
          </a:p>
          <a:p>
            <a:pPr lvl="1"/>
            <a:r>
              <a:rPr lang="en-US" sz="2200" dirty="0"/>
              <a:t>Statisticians typically do this with a confidence interval?</a:t>
            </a:r>
          </a:p>
          <a:p>
            <a:pPr lvl="1"/>
            <a:endParaRPr lang="en-US" sz="2200" dirty="0"/>
          </a:p>
          <a:p>
            <a:r>
              <a:rPr lang="en-US" sz="2200" b="1" dirty="0"/>
              <a:t>Confidence Interval</a:t>
            </a:r>
            <a:r>
              <a:rPr lang="en-US" sz="2200" dirty="0"/>
              <a:t>: A range of likely values for the parameter of interest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287DD2-6C65-3049-D59E-469ACBEA6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209" y="3656195"/>
            <a:ext cx="7909521" cy="232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744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chemeClr val="bg1"/>
                </a:solidFill>
                <a:effectLst/>
                <a:latin typeface="+mn-lt"/>
              </a:rPr>
              <a:t>Who doesn’t read books in America?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A2A2A"/>
                </a:solidFill>
              </a:rPr>
              <a:t>In a </a:t>
            </a:r>
            <a:r>
              <a:rPr lang="en-US" b="0" i="0" dirty="0">
                <a:solidFill>
                  <a:srgbClr val="2A2A2A"/>
                </a:solidFill>
                <a:effectLst/>
              </a:rPr>
              <a:t>Pew Research Center a survey of U.S. adults conducted from Jan. 25-Feb. 8, 2021, asked the question: “Have you read a book in the past year, whether in print, electronic, or audio form?” Of the 1,502 US adults surveyed, 345 (23%) answered they have not read a book in the past year. They want to know if the proportion of US adult who have not read a book in the past year is different from 25%.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Ultimately, the Pew Research Center conducted this poll because they wanted to estimate the proportion of  US adults in that (at the time of the survey) have not read a book in the past year.  Keep this in mind as you answer the following questions.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Who doesn’t read books in America? | Pew Research Center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868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722713"/>
          </a:xfrm>
        </p:spPr>
        <p:txBody>
          <a:bodyPr/>
          <a:lstStyle/>
          <a:p>
            <a:r>
              <a:rPr lang="en-US" dirty="0"/>
              <a:t>Who doesn’t read books in America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What is the population of interest?</a:t>
            </a:r>
          </a:p>
          <a:p>
            <a:pPr marL="201168" lvl="1" indent="0">
              <a:buNone/>
            </a:pP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What is the parameter of interest?</a:t>
            </a:r>
          </a:p>
          <a:p>
            <a:pPr marL="201168" lvl="1" indent="0">
              <a:buNone/>
            </a:pP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What is the sample?</a:t>
            </a:r>
          </a:p>
          <a:p>
            <a:pPr marL="201168" lvl="1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What is the observed statistic of interest?</a:t>
            </a:r>
          </a:p>
          <a:p>
            <a:pPr lvl="1"/>
            <a:r>
              <a:rPr lang="en-US" b="1" dirty="0"/>
              <a:t>This is called a </a:t>
            </a:r>
            <a:r>
              <a:rPr lang="en-US" b="1" u="sng" dirty="0"/>
              <a:t>point estimation</a:t>
            </a:r>
          </a:p>
          <a:p>
            <a:pPr lvl="1"/>
            <a:endParaRPr lang="en-US" b="1" u="sng" dirty="0"/>
          </a:p>
          <a:p>
            <a:pPr lvl="1"/>
            <a:endParaRPr lang="en-US" b="1" u="sng" dirty="0"/>
          </a:p>
          <a:p>
            <a:r>
              <a:rPr lang="en-US" dirty="0"/>
              <a:t>What if we took a different sample of 1502 US adults?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17072"/>
            <a:ext cx="3200400" cy="3988132"/>
          </a:xfrm>
        </p:spPr>
        <p:txBody>
          <a:bodyPr>
            <a:normAutofit fontScale="62500" lnSpcReduction="20000"/>
          </a:bodyPr>
          <a:lstStyle/>
          <a:p>
            <a:r>
              <a:rPr lang="en-US" sz="3200" dirty="0">
                <a:solidFill>
                  <a:srgbClr val="2A2A2A"/>
                </a:solidFill>
                <a:latin typeface="Georgia" panose="02040502050405020303" pitchFamily="18" charset="0"/>
              </a:rPr>
              <a:t>In a </a:t>
            </a:r>
            <a:r>
              <a:rPr lang="en-US" sz="3200" b="0" i="0" dirty="0">
                <a:solidFill>
                  <a:srgbClr val="2A2A2A"/>
                </a:solidFill>
                <a:effectLst/>
                <a:latin typeface="Georgia" panose="02040502050405020303" pitchFamily="18" charset="0"/>
              </a:rPr>
              <a:t>Pew Research Center a survey of U.S. adults conducted Jan. 25-Feb. 8, 2021, which asked the question: “Have you read a book in the past year, whether in print, electronic, or audio form?” Of the 1,502 US adults surveyed, 345 (23%) answered they have not read a book in the past year. They want to know if the proportion of US adult who have not read a book in the past year is different from 25%. 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09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Hypothesis</a:t>
                </a:r>
              </a:p>
              <a:p>
                <a:pPr lvl="1"/>
                <a:r>
                  <a:rPr lang="en-US" dirty="0"/>
                  <a:t>Null: The long run proportion of US adults who have not read a book in the past year is equal to ____.</a:t>
                </a:r>
              </a:p>
              <a:p>
                <a:pPr lvl="1"/>
                <a:r>
                  <a:rPr lang="en-US" dirty="0"/>
                  <a:t>Alternative: The long run proportion of US adults who have not read a book in the past year is different from  ____.</a:t>
                </a:r>
              </a:p>
              <a:p>
                <a:r>
                  <a:rPr lang="en-US" dirty="0"/>
                  <a:t>Calculate your p-value using the </a:t>
                </a:r>
                <a:r>
                  <a:rPr lang="en-US" b="1" dirty="0"/>
                  <a:t>Theory Based Inference Applet</a:t>
                </a:r>
              </a:p>
              <a:p>
                <a:pPr lvl="1"/>
                <a:r>
                  <a:rPr lang="en-US" dirty="0"/>
                  <a:t>Click test of significance</a:t>
                </a:r>
              </a:p>
              <a:p>
                <a:pPr lvl="1"/>
                <a:r>
                  <a:rPr lang="en-US" dirty="0"/>
                  <a:t>Make sure to use two sided</a:t>
                </a:r>
              </a:p>
              <a:p>
                <a:pPr lvl="1"/>
                <a:r>
                  <a:rPr lang="en-US" dirty="0"/>
                  <a:t>Recall, n=1502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=0.23.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Based off your p-value, do you Reject (R) or Fail to Reject (FTR) at a significance level of 0.05?</a:t>
                </a:r>
              </a:p>
              <a:p>
                <a:r>
                  <a:rPr lang="en-US" dirty="0"/>
                  <a:t>When you are done, each group come up to fill out their section of the table.</a:t>
                </a:r>
                <a:endParaRPr lang="en-US" sz="20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33" t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7FFAFB73-EEB9-DC89-CEB6-658B5C202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722713"/>
          </a:xfrm>
        </p:spPr>
        <p:txBody>
          <a:bodyPr/>
          <a:lstStyle/>
          <a:p>
            <a:r>
              <a:rPr lang="en-US" dirty="0"/>
              <a:t>Who doesn’t read books in America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19AD3F2-4A01-B171-C3C6-A7AB2A25A096}"/>
              </a:ext>
            </a:extLst>
          </p:cNvPr>
          <p:cNvSpPr txBox="1">
            <a:spLocks/>
          </p:cNvSpPr>
          <p:nvPr/>
        </p:nvSpPr>
        <p:spPr>
          <a:xfrm>
            <a:off x="343270" y="2545820"/>
            <a:ext cx="3200400" cy="337912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2A2A2A"/>
                </a:solidFill>
                <a:latin typeface="Georgia" panose="02040502050405020303" pitchFamily="18" charset="0"/>
              </a:rPr>
              <a:t>In a </a:t>
            </a:r>
            <a:r>
              <a:rPr lang="en-US" sz="2800" b="0" i="0" dirty="0">
                <a:solidFill>
                  <a:srgbClr val="2A2A2A"/>
                </a:solidFill>
                <a:effectLst/>
                <a:latin typeface="Georgia" panose="02040502050405020303" pitchFamily="18" charset="0"/>
              </a:rPr>
              <a:t>Pew Research Center a survey of U.S. adults conducted Jan. 25-Feb. 8, 2021, which asked the question: “Have you read a book in the past year, whether in print, electronic, or audio form?” Of the 1,502 US adults surveyed, 345 (23%) answered they have not read a book in the past year. They want to know if the proportion of US adult who have not read a book in the past year is different from 25%. 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162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hart, waterfall chart&#10;&#10;Description automatically generated">
            <a:extLst>
              <a:ext uri="{FF2B5EF4-FFF2-40B4-BE49-F238E27FC236}">
                <a16:creationId xmlns:a16="http://schemas.microsoft.com/office/drawing/2014/main" id="{CFC9EE3E-1A02-06F9-1A1B-9D4384128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284" y="2182492"/>
            <a:ext cx="7018628" cy="33607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764" y="175624"/>
            <a:ext cx="3200400" cy="1447505"/>
          </a:xfrm>
        </p:spPr>
        <p:txBody>
          <a:bodyPr/>
          <a:lstStyle/>
          <a:p>
            <a:r>
              <a:rPr lang="en-US" dirty="0"/>
              <a:t>Theory Based Inference Applet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394764" y="1623129"/>
                <a:ext cx="3200400" cy="3379124"/>
              </a:xfrm>
            </p:spPr>
            <p:txBody>
              <a:bodyPr/>
              <a:lstStyle/>
              <a:p>
                <a:r>
                  <a:rPr lang="en-US" sz="1800" dirty="0">
                    <a:solidFill>
                      <a:schemeClr val="bg1"/>
                    </a:solidFill>
                  </a:rPr>
                  <a:t>Calculate your p-value using the </a:t>
                </a:r>
                <a:r>
                  <a:rPr lang="en-US" sz="1800" b="1" dirty="0">
                    <a:solidFill>
                      <a:schemeClr val="bg1"/>
                    </a:solidFill>
                  </a:rPr>
                  <a:t>Theory Based Inference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chemeClr val="bg1"/>
                    </a:solidFill>
                  </a:rPr>
                  <a:t>Click test of significance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chemeClr val="bg1"/>
                    </a:solidFill>
                  </a:rPr>
                  <a:t>Make sure to use two sided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chemeClr val="bg1"/>
                    </a:solidFill>
                  </a:rPr>
                  <a:t>Recall, n=1502 and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sz="1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sz="1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23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394764" y="1623129"/>
                <a:ext cx="3200400" cy="3379124"/>
              </a:xfrm>
              <a:blipFill>
                <a:blip r:embed="rId3"/>
                <a:stretch>
                  <a:fillRect l="-1714" t="-1622" r="-1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8811090" y="2602243"/>
            <a:ext cx="1274618" cy="43410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5284" y="3151080"/>
            <a:ext cx="1274618" cy="80818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61579" y="4590564"/>
            <a:ext cx="1602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Everyone's will look like this</a:t>
            </a:r>
          </a:p>
        </p:txBody>
      </p:sp>
      <p:cxnSp>
        <p:nvCxnSpPr>
          <p:cNvPr id="10" name="Straight Connector 9"/>
          <p:cNvCxnSpPr>
            <a:stCxn id="7" idx="2"/>
          </p:cNvCxnSpPr>
          <p:nvPr/>
        </p:nvCxnSpPr>
        <p:spPr>
          <a:xfrm>
            <a:off x="5212593" y="3959262"/>
            <a:ext cx="217054" cy="6313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9735218" y="1492027"/>
            <a:ext cx="461818" cy="8769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448399" y="657339"/>
            <a:ext cx="17904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Each group will have a different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714414-42E0-F5F4-1AC1-76C490C5FD91}"/>
              </a:ext>
            </a:extLst>
          </p:cNvPr>
          <p:cNvSpPr txBox="1"/>
          <p:nvPr/>
        </p:nvSpPr>
        <p:spPr>
          <a:xfrm>
            <a:off x="0" y="6166718"/>
            <a:ext cx="36931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Theory-Based Inference Applet (rossmanchance.com)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6" name="Picture 15" descr="Qr code&#10;&#10;Description automatically generated">
            <a:extLst>
              <a:ext uri="{FF2B5EF4-FFF2-40B4-BE49-F238E27FC236}">
                <a16:creationId xmlns:a16="http://schemas.microsoft.com/office/drawing/2014/main" id="{AD509181-2C20-CFBD-FBCA-5C17A817C2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81" y="3862847"/>
            <a:ext cx="2263336" cy="21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60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1471697"/>
                  </p:ext>
                </p:extLst>
              </p:nvPr>
            </p:nvGraphicFramePr>
            <p:xfrm>
              <a:off x="120072" y="440772"/>
              <a:ext cx="11859480" cy="14856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8290">
                      <a:extLst>
                        <a:ext uri="{9D8B030D-6E8A-4147-A177-3AD203B41FA5}">
                          <a16:colId xmlns:a16="http://schemas.microsoft.com/office/drawing/2014/main" val="1673219921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2410710168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4108077173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4267239462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4202506015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59336596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3551039906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3302710503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87648926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1914773575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1413839004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2208722817"/>
                        </a:ext>
                      </a:extLst>
                    </a:gridCol>
                  </a:tblGrid>
                  <a:tr h="49522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u="sng" dirty="0"/>
                            <a:t>0.23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0012530"/>
                      </a:ext>
                    </a:extLst>
                  </a:tr>
                  <a:tr h="495227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P-value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4536345"/>
                      </a:ext>
                    </a:extLst>
                  </a:tr>
                  <a:tr h="495227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R/FTR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36548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1471697"/>
                  </p:ext>
                </p:extLst>
              </p:nvPr>
            </p:nvGraphicFramePr>
            <p:xfrm>
              <a:off x="120072" y="440772"/>
              <a:ext cx="11859480" cy="14856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8290">
                      <a:extLst>
                        <a:ext uri="{9D8B030D-6E8A-4147-A177-3AD203B41FA5}">
                          <a16:colId xmlns:a16="http://schemas.microsoft.com/office/drawing/2014/main" val="1673219921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2410710168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4108077173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4267239462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4202506015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59336596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3551039906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3302710503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87648926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1914773575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1413839004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2208722817"/>
                        </a:ext>
                      </a:extLst>
                    </a:gridCol>
                  </a:tblGrid>
                  <a:tr h="4952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17" t="-6098" r="-1104321" b="-2012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u="sng" dirty="0"/>
                            <a:t>0.23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0012530"/>
                      </a:ext>
                    </a:extLst>
                  </a:tr>
                  <a:tr h="495227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P-value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4536345"/>
                      </a:ext>
                    </a:extLst>
                  </a:tr>
                  <a:tr h="495227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R/FTR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36548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212442" y="156368"/>
            <a:ext cx="1185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		  	1		  2		  3		  4	           5	           6	             7		     8		       9	       10	       11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2442" y="1666973"/>
            <a:ext cx="1185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		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54004" y="2337039"/>
            <a:ext cx="11683992" cy="298319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trends do we see?</a:t>
            </a:r>
          </a:p>
          <a:p>
            <a:endParaRPr lang="en-US" dirty="0"/>
          </a:p>
          <a:p>
            <a:r>
              <a:rPr lang="en-US" dirty="0"/>
              <a:t>When we Fail to Reject are we saying the null or alternative is plausible? </a:t>
            </a:r>
          </a:p>
          <a:p>
            <a:pPr marL="274320" lvl="1" indent="0">
              <a:buFont typeface="Wingdings" pitchFamily="2" charset="2"/>
              <a:buNone/>
            </a:pPr>
            <a:endParaRPr lang="en-US" b="1" dirty="0"/>
          </a:p>
          <a:p>
            <a:r>
              <a:rPr lang="en-US" dirty="0"/>
              <a:t>What is the interval of plausible values?</a:t>
            </a:r>
          </a:p>
          <a:p>
            <a:endParaRPr lang="en-US" dirty="0"/>
          </a:p>
          <a:p>
            <a:r>
              <a:rPr lang="en-US" i="1" dirty="0"/>
              <a:t>Interpretation: </a:t>
            </a:r>
            <a:r>
              <a:rPr lang="en-US" dirty="0"/>
              <a:t>We are 95% confident that the long-run proportion of US adult who have no read a book in the past year is between ____ and ____.</a:t>
            </a:r>
          </a:p>
        </p:txBody>
      </p:sp>
    </p:spTree>
    <p:extLst>
      <p:ext uri="{BB962C8B-B14F-4D97-AF65-F5344CB8AC3E}">
        <p14:creationId xmlns:p14="http://schemas.microsoft.com/office/powerpoint/2010/main" val="294788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741" y="812799"/>
            <a:ext cx="11039025" cy="817695"/>
          </a:xfrm>
        </p:spPr>
        <p:txBody>
          <a:bodyPr>
            <a:normAutofit/>
          </a:bodyPr>
          <a:lstStyle/>
          <a:p>
            <a:r>
              <a:rPr lang="en-US" sz="4000" b="1" dirty="0"/>
              <a:t>The General Form of a Confidence Interval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458" y="1784412"/>
            <a:ext cx="10435790" cy="4819588"/>
          </a:xfrm>
        </p:spPr>
        <p:txBody>
          <a:bodyPr>
            <a:normAutofit/>
          </a:bodyPr>
          <a:lstStyle/>
          <a:p>
            <a:r>
              <a:rPr lang="en-US" dirty="0">
                <a:cs typeface="Calibri" panose="020F0502020204030204" pitchFamily="34" charset="0"/>
              </a:rPr>
              <a:t>Notice, our confidence interval is centered around our observed statistic</a:t>
            </a:r>
          </a:p>
          <a:p>
            <a:r>
              <a:rPr lang="en-US" b="1" dirty="0">
                <a:cs typeface="Calibri" panose="020F0502020204030204" pitchFamily="34" charset="0"/>
              </a:rPr>
              <a:t>Confidence interval = observed statistic ± margin of error</a:t>
            </a:r>
          </a:p>
          <a:p>
            <a:pPr marL="0" indent="0">
              <a:buNone/>
            </a:pPr>
            <a:endParaRPr lang="en-US" dirty="0">
              <a:cs typeface="Calibri" panose="020F0502020204030204" pitchFamily="34" charset="0"/>
            </a:endParaRPr>
          </a:p>
          <a:p>
            <a:r>
              <a:rPr lang="en-US" altLang="zh-TW" dirty="0">
                <a:ea typeface="PMingLiU"/>
                <a:cs typeface="Calibri" panose="020F0502020204030204" pitchFamily="34" charset="0"/>
              </a:rPr>
              <a:t>For this example, recall that the sample statistic is  = 23%.  The Pew Research Center reported the margin of error as follows:</a:t>
            </a:r>
            <a:endParaRPr lang="en-US" altLang="zh-TW" dirty="0">
              <a:cs typeface="Calibri" panose="020F0502020204030204" pitchFamily="34" charset="0"/>
            </a:endParaRPr>
          </a:p>
          <a:p>
            <a:endParaRPr lang="en-US" dirty="0">
              <a:cs typeface="Calibri" panose="020F0502020204030204" pitchFamily="34" charset="0"/>
            </a:endParaRPr>
          </a:p>
          <a:p>
            <a:endParaRPr lang="en-US" dirty="0"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/>
              <a:t>Note that the confidence interval can be expressed as:</a:t>
            </a:r>
          </a:p>
          <a:p>
            <a:pPr lvl="1"/>
            <a:r>
              <a:rPr lang="en-US" sz="2000" dirty="0"/>
              <a:t>23% ± 2.9% (i.e., 20.1% ≤ π ≤ 25.9%).  </a:t>
            </a:r>
          </a:p>
          <a:p>
            <a:pPr lvl="1"/>
            <a:r>
              <a:rPr lang="en-US" sz="2000" dirty="0"/>
              <a:t>This agrees with what we saw under repeated sampling on the previous page.</a:t>
            </a:r>
            <a:endParaRPr lang="en-US" sz="2000" dirty="0">
              <a:cs typeface="Calibri" panose="020F0502020204030204" pitchFamily="34" charset="0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D5E15DE-CBC1-3823-FDC4-6F5E84F6D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567" y="3786345"/>
            <a:ext cx="7489714" cy="73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069848" y="484632"/>
                <a:ext cx="10058400" cy="623732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Significance Levels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69848" y="484632"/>
                <a:ext cx="10058400" cy="623732"/>
              </a:xfrm>
              <a:blipFill>
                <a:blip r:embed="rId2"/>
                <a:stretch>
                  <a:fillRect l="-2424" t="-39216" b="-4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890944"/>
                <a:ext cx="10058400" cy="4358936"/>
              </a:xfrm>
            </p:spPr>
            <p:txBody>
              <a:bodyPr>
                <a:normAutofit fontScale="85000" lnSpcReduction="20000"/>
              </a:bodyPr>
              <a:lstStyle/>
              <a:p>
                <a:pPr marL="182880" lvl="1"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en-US" sz="2000" dirty="0"/>
                  <a:t>Significance Level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Confidence Level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100%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 relates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/>
                  <a:t> confidence level</a:t>
                </a:r>
              </a:p>
              <a:p>
                <a:pPr lvl="1"/>
                <a:r>
                  <a:rPr lang="en-US" dirty="0"/>
                  <a:t>Reject when p-value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&lt;0.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Narrower than 95% confidence interval </a:t>
                </a:r>
              </a:p>
              <a:p>
                <a:pPr lvl="1"/>
                <a:r>
                  <a:rPr lang="en-US" dirty="0"/>
                  <a:t>Rejecting null more often</a:t>
                </a:r>
              </a:p>
              <a:p>
                <a:pPr marL="274320" lvl="1" indent="0">
                  <a:buNone/>
                </a:pPr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dirty="0"/>
                  <a:t> relates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95%</m:t>
                    </m:r>
                  </m:oMath>
                </a14:m>
                <a:r>
                  <a:rPr lang="en-US" dirty="0"/>
                  <a:t> confidence level</a:t>
                </a:r>
              </a:p>
              <a:p>
                <a:pPr lvl="1"/>
                <a:r>
                  <a:rPr lang="en-US" dirty="0"/>
                  <a:t>Reject when p-value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&lt;0.05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Standard practice</a:t>
                </a:r>
              </a:p>
              <a:p>
                <a:pPr marL="274320" lvl="1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r>
                  <a:rPr lang="en-US" dirty="0"/>
                  <a:t> relates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/>
                  <a:t> confidence level</a:t>
                </a:r>
              </a:p>
              <a:p>
                <a:pPr lvl="1"/>
                <a:r>
                  <a:rPr lang="en-US" dirty="0"/>
                  <a:t>Reject when p-value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&lt;0.0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Wider than 95% confidence interval </a:t>
                </a:r>
              </a:p>
              <a:p>
                <a:pPr lvl="1"/>
                <a:r>
                  <a:rPr lang="en-US" dirty="0"/>
                  <a:t>Rejecting null less often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890944"/>
                <a:ext cx="10058400" cy="4358936"/>
              </a:xfrm>
              <a:blipFill>
                <a:blip r:embed="rId3"/>
                <a:stretch>
                  <a:fillRect l="-1333" t="-1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3799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510CF-65EA-2602-4D4C-5AD07F9BA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Schedule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2CD323-40DE-952A-19BF-C811AD01428D}"/>
              </a:ext>
            </a:extLst>
          </p:cNvPr>
          <p:cNvSpPr txBox="1"/>
          <p:nvPr/>
        </p:nvSpPr>
        <p:spPr>
          <a:xfrm>
            <a:off x="482830" y="615634"/>
            <a:ext cx="101960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Background information on Inference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What is a Confidence Interval?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 to calculate a Confidence Interval?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Simulation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Theory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Drawing Conclusions</a:t>
            </a:r>
          </a:p>
        </p:txBody>
      </p:sp>
    </p:spTree>
    <p:extLst>
      <p:ext uri="{BB962C8B-B14F-4D97-AF65-F5344CB8AC3E}">
        <p14:creationId xmlns:p14="http://schemas.microsoft.com/office/powerpoint/2010/main" val="3462525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49446-098E-4A15-E317-75FA9BC0D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α=0.10?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3">
                <a:extLst>
                  <a:ext uri="{FF2B5EF4-FFF2-40B4-BE49-F238E27FC236}">
                    <a16:creationId xmlns:a16="http://schemas.microsoft.com/office/drawing/2014/main" id="{3DCD7410-2240-96F0-72FC-748DE01F135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4383529"/>
                  </p:ext>
                </p:extLst>
              </p:nvPr>
            </p:nvGraphicFramePr>
            <p:xfrm>
              <a:off x="1331650" y="2349944"/>
              <a:ext cx="9321554" cy="160061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54089">
                      <a:extLst>
                        <a:ext uri="{9D8B030D-6E8A-4147-A177-3AD203B41FA5}">
                          <a16:colId xmlns:a16="http://schemas.microsoft.com/office/drawing/2014/main" val="1167737235"/>
                        </a:ext>
                      </a:extLst>
                    </a:gridCol>
                    <a:gridCol w="840434">
                      <a:extLst>
                        <a:ext uri="{9D8B030D-6E8A-4147-A177-3AD203B41FA5}">
                          <a16:colId xmlns:a16="http://schemas.microsoft.com/office/drawing/2014/main" val="3307479994"/>
                        </a:ext>
                      </a:extLst>
                    </a:gridCol>
                    <a:gridCol w="922186">
                      <a:extLst>
                        <a:ext uri="{9D8B030D-6E8A-4147-A177-3AD203B41FA5}">
                          <a16:colId xmlns:a16="http://schemas.microsoft.com/office/drawing/2014/main" val="2945792111"/>
                        </a:ext>
                      </a:extLst>
                    </a:gridCol>
                    <a:gridCol w="964058">
                      <a:extLst>
                        <a:ext uri="{9D8B030D-6E8A-4147-A177-3AD203B41FA5}">
                          <a16:colId xmlns:a16="http://schemas.microsoft.com/office/drawing/2014/main" val="3534323663"/>
                        </a:ext>
                      </a:extLst>
                    </a:gridCol>
                    <a:gridCol w="964058">
                      <a:extLst>
                        <a:ext uri="{9D8B030D-6E8A-4147-A177-3AD203B41FA5}">
                          <a16:colId xmlns:a16="http://schemas.microsoft.com/office/drawing/2014/main" val="3972662826"/>
                        </a:ext>
                      </a:extLst>
                    </a:gridCol>
                    <a:gridCol w="862369">
                      <a:extLst>
                        <a:ext uri="{9D8B030D-6E8A-4147-A177-3AD203B41FA5}">
                          <a16:colId xmlns:a16="http://schemas.microsoft.com/office/drawing/2014/main" val="22290335"/>
                        </a:ext>
                      </a:extLst>
                    </a:gridCol>
                    <a:gridCol w="922186">
                      <a:extLst>
                        <a:ext uri="{9D8B030D-6E8A-4147-A177-3AD203B41FA5}">
                          <a16:colId xmlns:a16="http://schemas.microsoft.com/office/drawing/2014/main" val="3913032131"/>
                        </a:ext>
                      </a:extLst>
                    </a:gridCol>
                    <a:gridCol w="964058">
                      <a:extLst>
                        <a:ext uri="{9D8B030D-6E8A-4147-A177-3AD203B41FA5}">
                          <a16:colId xmlns:a16="http://schemas.microsoft.com/office/drawing/2014/main" val="2944905898"/>
                        </a:ext>
                      </a:extLst>
                    </a:gridCol>
                    <a:gridCol w="964058">
                      <a:extLst>
                        <a:ext uri="{9D8B030D-6E8A-4147-A177-3AD203B41FA5}">
                          <a16:colId xmlns:a16="http://schemas.microsoft.com/office/drawing/2014/main" val="4220010043"/>
                        </a:ext>
                      </a:extLst>
                    </a:gridCol>
                    <a:gridCol w="964058">
                      <a:extLst>
                        <a:ext uri="{9D8B030D-6E8A-4147-A177-3AD203B41FA5}">
                          <a16:colId xmlns:a16="http://schemas.microsoft.com/office/drawing/2014/main" val="800590967"/>
                        </a:ext>
                      </a:extLst>
                    </a:gridCol>
                  </a:tblGrid>
                  <a:tr h="51510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0.19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0.20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0.21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0.22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0.23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0.24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0.25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0.26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0.27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7996481"/>
                      </a:ext>
                    </a:extLst>
                  </a:tr>
                  <a:tr h="49223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p-value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0.0001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0.004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0.0609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0.3645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0.9775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0.3497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0.0691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0.0074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0.0004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8298390"/>
                      </a:ext>
                    </a:extLst>
                  </a:tr>
                  <a:tr h="59328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R or FTR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9448067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3">
                <a:extLst>
                  <a:ext uri="{FF2B5EF4-FFF2-40B4-BE49-F238E27FC236}">
                    <a16:creationId xmlns:a16="http://schemas.microsoft.com/office/drawing/2014/main" id="{3DCD7410-2240-96F0-72FC-748DE01F135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4383529"/>
                  </p:ext>
                </p:extLst>
              </p:nvPr>
            </p:nvGraphicFramePr>
            <p:xfrm>
              <a:off x="1331650" y="2349944"/>
              <a:ext cx="9321554" cy="160061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54089">
                      <a:extLst>
                        <a:ext uri="{9D8B030D-6E8A-4147-A177-3AD203B41FA5}">
                          <a16:colId xmlns:a16="http://schemas.microsoft.com/office/drawing/2014/main" val="1167737235"/>
                        </a:ext>
                      </a:extLst>
                    </a:gridCol>
                    <a:gridCol w="840434">
                      <a:extLst>
                        <a:ext uri="{9D8B030D-6E8A-4147-A177-3AD203B41FA5}">
                          <a16:colId xmlns:a16="http://schemas.microsoft.com/office/drawing/2014/main" val="3307479994"/>
                        </a:ext>
                      </a:extLst>
                    </a:gridCol>
                    <a:gridCol w="922186">
                      <a:extLst>
                        <a:ext uri="{9D8B030D-6E8A-4147-A177-3AD203B41FA5}">
                          <a16:colId xmlns:a16="http://schemas.microsoft.com/office/drawing/2014/main" val="2945792111"/>
                        </a:ext>
                      </a:extLst>
                    </a:gridCol>
                    <a:gridCol w="964058">
                      <a:extLst>
                        <a:ext uri="{9D8B030D-6E8A-4147-A177-3AD203B41FA5}">
                          <a16:colId xmlns:a16="http://schemas.microsoft.com/office/drawing/2014/main" val="3534323663"/>
                        </a:ext>
                      </a:extLst>
                    </a:gridCol>
                    <a:gridCol w="964058">
                      <a:extLst>
                        <a:ext uri="{9D8B030D-6E8A-4147-A177-3AD203B41FA5}">
                          <a16:colId xmlns:a16="http://schemas.microsoft.com/office/drawing/2014/main" val="3972662826"/>
                        </a:ext>
                      </a:extLst>
                    </a:gridCol>
                    <a:gridCol w="862369">
                      <a:extLst>
                        <a:ext uri="{9D8B030D-6E8A-4147-A177-3AD203B41FA5}">
                          <a16:colId xmlns:a16="http://schemas.microsoft.com/office/drawing/2014/main" val="22290335"/>
                        </a:ext>
                      </a:extLst>
                    </a:gridCol>
                    <a:gridCol w="922186">
                      <a:extLst>
                        <a:ext uri="{9D8B030D-6E8A-4147-A177-3AD203B41FA5}">
                          <a16:colId xmlns:a16="http://schemas.microsoft.com/office/drawing/2014/main" val="3913032131"/>
                        </a:ext>
                      </a:extLst>
                    </a:gridCol>
                    <a:gridCol w="964058">
                      <a:extLst>
                        <a:ext uri="{9D8B030D-6E8A-4147-A177-3AD203B41FA5}">
                          <a16:colId xmlns:a16="http://schemas.microsoft.com/office/drawing/2014/main" val="2944905898"/>
                        </a:ext>
                      </a:extLst>
                    </a:gridCol>
                    <a:gridCol w="964058">
                      <a:extLst>
                        <a:ext uri="{9D8B030D-6E8A-4147-A177-3AD203B41FA5}">
                          <a16:colId xmlns:a16="http://schemas.microsoft.com/office/drawing/2014/main" val="4220010043"/>
                        </a:ext>
                      </a:extLst>
                    </a:gridCol>
                    <a:gridCol w="964058">
                      <a:extLst>
                        <a:ext uri="{9D8B030D-6E8A-4147-A177-3AD203B41FA5}">
                          <a16:colId xmlns:a16="http://schemas.microsoft.com/office/drawing/2014/main" val="800590967"/>
                        </a:ext>
                      </a:extLst>
                    </a:gridCol>
                  </a:tblGrid>
                  <a:tr h="5151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637" t="-14118" r="-877070" b="-21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0.19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0.20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0.21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0.22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0.23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0.24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0.25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0.26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0.27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7996481"/>
                      </a:ext>
                    </a:extLst>
                  </a:tr>
                  <a:tr h="49223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p-value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0.0001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0.004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0.0609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0.3645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0.9775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0.3497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0.0691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0.0074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0.0004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8298390"/>
                      </a:ext>
                    </a:extLst>
                  </a:tr>
                  <a:tr h="59328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R or FTR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94480679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47639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B2FDB-DE53-0128-B287-10AE07C49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Faster Ways to Calculate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C3960-F56E-DD22-EEC8-337B78566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multiple parameter values can be very tedious</a:t>
            </a:r>
          </a:p>
          <a:p>
            <a:endParaRPr lang="en-US" dirty="0"/>
          </a:p>
          <a:p>
            <a:r>
              <a:rPr lang="en-US" dirty="0"/>
              <a:t>So, let’s use what we know about sampling distributions to help calculate this interval</a:t>
            </a:r>
          </a:p>
        </p:txBody>
      </p:sp>
    </p:spTree>
    <p:extLst>
      <p:ext uri="{BB962C8B-B14F-4D97-AF65-F5344CB8AC3E}">
        <p14:creationId xmlns:p14="http://schemas.microsoft.com/office/powerpoint/2010/main" val="753681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5514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2213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2700A-2112-3E4D-A153-6A114740D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confidence mean?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F04358-46B7-3648-A2AB-F3BCA0BF16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47" t="2750" r="1909" b="2583"/>
          <a:stretch/>
        </p:blipFill>
        <p:spPr>
          <a:xfrm>
            <a:off x="1444978" y="2009423"/>
            <a:ext cx="3793066" cy="240453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67D1D6-54E2-4B49-97BD-E5179BD75933}"/>
              </a:ext>
            </a:extLst>
          </p:cNvPr>
          <p:cNvSpPr txBox="1"/>
          <p:nvPr/>
        </p:nvSpPr>
        <p:spPr>
          <a:xfrm>
            <a:off x="6099048" y="2009423"/>
            <a:ext cx="48602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What does “confidence” mean: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 expect 95% of all similarly constructed intervals to contain the true parameter value</a:t>
            </a:r>
            <a:endParaRPr lang="en-US" sz="1450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95% confidence interval indicates that 19 out of 20 samples (95%) from the same population will contain the population parameter.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percentage of confidence intervals that will contain the population parameter.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926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916FE-F33F-FB13-D804-42940906B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FC177-0A80-8E7A-49C7-B2BB721B9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interpret a confidence interval:</a:t>
            </a:r>
          </a:p>
          <a:p>
            <a:pPr lvl="1"/>
            <a:r>
              <a:rPr lang="en-US" dirty="0"/>
              <a:t>With 95% confidence, the true parameter value falls within the confidence interval</a:t>
            </a:r>
          </a:p>
          <a:p>
            <a:r>
              <a:rPr lang="en-US" dirty="0"/>
              <a:t>Incorrect: There’s a 95% chance that the true parameter values is within the confidence interval</a:t>
            </a:r>
          </a:p>
          <a:p>
            <a:pPr lvl="1"/>
            <a:r>
              <a:rPr lang="en-US" dirty="0"/>
              <a:t>Why? The parameter value is fixed. “Change” Implies that the parameter changes.</a:t>
            </a:r>
          </a:p>
          <a:p>
            <a:pPr lvl="1"/>
            <a:endParaRPr lang="en-US" dirty="0"/>
          </a:p>
          <a:p>
            <a:r>
              <a:rPr lang="en-US" b="1" dirty="0"/>
              <a:t>Example:</a:t>
            </a:r>
            <a:r>
              <a:rPr lang="en-US" dirty="0"/>
              <a:t> With 95% confidence, the true proportion of US Adults that have not read a book in the past year is between </a:t>
            </a:r>
            <a:r>
              <a:rPr lang="en-US" sz="2000" dirty="0"/>
              <a:t>20.8% and 25.2%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268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D9965-B187-44EB-CCB6-F19B8B04E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6462D85-367D-AA71-566F-AC7FA94CE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846263"/>
            <a:ext cx="10058400" cy="4181675"/>
          </a:xfrm>
        </p:spPr>
        <p:txBody>
          <a:bodyPr/>
          <a:lstStyle/>
          <a:p>
            <a:r>
              <a:rPr lang="en-US" dirty="0"/>
              <a:t>If hypothesized value in interval – Fail to Reject</a:t>
            </a:r>
          </a:p>
          <a:p>
            <a:pPr lvl="1"/>
            <a:r>
              <a:rPr lang="en-US" sz="2000" dirty="0"/>
              <a:t>Then the hypothesized value is a plausible value of the parameter</a:t>
            </a:r>
          </a:p>
          <a:p>
            <a:r>
              <a:rPr lang="en-US" dirty="0"/>
              <a:t>If hypothesized value not in interval – Reject</a:t>
            </a:r>
          </a:p>
          <a:p>
            <a:pPr lvl="1"/>
            <a:r>
              <a:rPr lang="en-US" sz="2000" dirty="0"/>
              <a:t>Hypothesized value is not a plausible value of the parameter</a:t>
            </a:r>
          </a:p>
          <a:p>
            <a:pPr marL="201168" lvl="1" indent="0">
              <a:buNone/>
            </a:pPr>
            <a:endParaRPr lang="en-US" sz="2000" dirty="0"/>
          </a:p>
          <a:p>
            <a:pPr marL="201168" lvl="1" indent="0">
              <a:buNone/>
            </a:pPr>
            <a:endParaRPr lang="en-US" sz="2000" dirty="0"/>
          </a:p>
          <a:p>
            <a:pPr marL="201168" lvl="1" indent="0">
              <a:buNone/>
            </a:pPr>
            <a:r>
              <a:rPr lang="en-US" sz="2000" b="1" dirty="0"/>
              <a:t>Example: </a:t>
            </a:r>
          </a:p>
          <a:p>
            <a:pPr lvl="1"/>
            <a:r>
              <a:rPr lang="en-US" sz="2000" dirty="0"/>
              <a:t>Hypothesized value: 0.25 -&gt; within interval -&gt; FTR</a:t>
            </a:r>
          </a:p>
          <a:p>
            <a:pPr lvl="2"/>
            <a:r>
              <a:rPr lang="en-US" sz="2000" dirty="0"/>
              <a:t>Likely value of the parameter</a:t>
            </a:r>
          </a:p>
          <a:p>
            <a:pPr lvl="1"/>
            <a:r>
              <a:rPr lang="en-US" sz="2000" dirty="0"/>
              <a:t>We do not have evidence the true proportion of US Adults that have not read a book in the past year is different than 0.25.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737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895F0-DC43-5770-A04E-5D2DB1A7C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33"/>
            <a:ext cx="3200400" cy="1127909"/>
          </a:xfrm>
        </p:spPr>
        <p:txBody>
          <a:bodyPr>
            <a:normAutofit/>
          </a:bodyPr>
          <a:lstStyle/>
          <a:p>
            <a:r>
              <a:rPr lang="en-US" sz="3200" dirty="0"/>
              <a:t>Your Turn: Tire Story Falls Flat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6D43D-7441-3108-0672-CFD54BF51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731519"/>
            <a:ext cx="6492240" cy="5713223"/>
          </a:xfrm>
        </p:spPr>
        <p:txBody>
          <a:bodyPr>
            <a:normAutofit/>
          </a:bodyPr>
          <a:lstStyle/>
          <a:p>
            <a:r>
              <a:rPr lang="en-US" sz="2600" dirty="0"/>
              <a:t>Calculate the Confidence Interval using the formulas </a:t>
            </a:r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Interpret the Confidence Interval</a:t>
            </a:r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What decision can you make (R/FTR)? Why?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36217991-92B0-7217-B071-B08C0EA2D9B8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0" y="1136343"/>
                <a:ext cx="3200400" cy="571322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000" dirty="0"/>
                  <a:t>A legendary story on college campuses concerns two students who miss a chemistry exam because of excessive partying but blame their absence on a flat tire. The professor allows them to take a make-up exam, and sends them to separate rooms to take it. The first question, worth 5 points is quite easy. The second question, worth 95 points, asks: Which tire was it?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It has been conjectured that students select the front right more than would be expected with random chance.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Remember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=32</m:t>
                    </m:r>
                  </m:oMath>
                </a14:m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36217991-92B0-7217-B071-B08C0EA2D9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0" y="1136343"/>
                <a:ext cx="3200400" cy="5713224"/>
              </a:xfrm>
              <a:blipFill>
                <a:blip r:embed="rId2"/>
                <a:stretch>
                  <a:fillRect l="-1714" t="-1386" r="-3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48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44DCA-92A5-E9D9-1D13-7A1F7F0E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7FBBA-DF73-9193-DBEE-28F80091A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Confidence Interval</a:t>
            </a:r>
            <a:r>
              <a:rPr lang="en-US" dirty="0"/>
              <a:t> is the range of likely value of the parameters.</a:t>
            </a:r>
          </a:p>
          <a:p>
            <a:endParaRPr lang="en-US" dirty="0"/>
          </a:p>
          <a:p>
            <a:r>
              <a:rPr lang="en-US" dirty="0">
                <a:cs typeface="Calibri" panose="020F0502020204030204" pitchFamily="34" charset="0"/>
              </a:rPr>
              <a:t>Our confidence interval is centered around our observed statistic:</a:t>
            </a:r>
          </a:p>
          <a:p>
            <a:pPr algn="ctr"/>
            <a:r>
              <a:rPr lang="en-US" b="1" dirty="0">
                <a:cs typeface="Calibri" panose="020F0502020204030204" pitchFamily="34" charset="0"/>
              </a:rPr>
              <a:t>Confidence interval = observed statistic ± margin of error</a:t>
            </a:r>
          </a:p>
          <a:p>
            <a:pPr algn="ctr"/>
            <a:endParaRPr lang="en-US" b="1" dirty="0">
              <a:cs typeface="Calibri" panose="020F0502020204030204" pitchFamily="34" charset="0"/>
            </a:endParaRPr>
          </a:p>
          <a:p>
            <a:r>
              <a:rPr lang="en-US" dirty="0"/>
              <a:t>A 95% confidence interval means we expect 95% of all similarly constructed intervals to contain the true parameter value</a:t>
            </a:r>
            <a:endParaRPr lang="en-US" sz="1800" dirty="0"/>
          </a:p>
          <a:p>
            <a:endParaRPr lang="en-US" b="1" dirty="0">
              <a:cs typeface="Calibri" panose="020F0502020204030204" pitchFamily="34" charset="0"/>
            </a:endParaRP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9195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C6B721-8D6A-E408-CB7F-7DDE3A217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A86629-BFDF-F9BD-125B-0EEE8EB9B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200" dirty="0"/>
              <a:t> Generally, our goal in statistics is to gather information from a </a:t>
            </a:r>
            <a:r>
              <a:rPr lang="en-US" sz="2200" b="1" dirty="0">
                <a:solidFill>
                  <a:srgbClr val="4D1434"/>
                </a:solidFill>
              </a:rPr>
              <a:t>sample</a:t>
            </a:r>
            <a:r>
              <a:rPr lang="en-US" sz="2200" dirty="0"/>
              <a:t> and then generalize the results from the sample to some larger </a:t>
            </a:r>
            <a:r>
              <a:rPr lang="en-US" sz="2200" b="1" dirty="0">
                <a:solidFill>
                  <a:srgbClr val="4D1434"/>
                </a:solidFill>
              </a:rPr>
              <a:t>population</a:t>
            </a:r>
            <a:r>
              <a:rPr lang="en-US" sz="2200" dirty="0"/>
              <a:t> of interest.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200" dirty="0"/>
              <a:t> This is done by calculating </a:t>
            </a:r>
            <a:r>
              <a:rPr lang="en-US" sz="2200" b="1" dirty="0">
                <a:solidFill>
                  <a:srgbClr val="4D1434"/>
                </a:solidFill>
              </a:rPr>
              <a:t>statistics</a:t>
            </a:r>
            <a:r>
              <a:rPr lang="en-US" sz="2200" b="1" dirty="0"/>
              <a:t> </a:t>
            </a:r>
            <a:r>
              <a:rPr lang="en-US" sz="2200" dirty="0"/>
              <a:t>– numerical properties of the sample – and using them to estimate </a:t>
            </a:r>
            <a:r>
              <a:rPr lang="en-US" sz="2200" b="1" dirty="0">
                <a:solidFill>
                  <a:srgbClr val="4D1434"/>
                </a:solidFill>
              </a:rPr>
              <a:t>parameters</a:t>
            </a:r>
            <a:r>
              <a:rPr lang="en-US" sz="2200" dirty="0"/>
              <a:t> – numerical properties of the population.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200" dirty="0"/>
              <a:t> This process is called </a:t>
            </a:r>
            <a:r>
              <a:rPr lang="en-US" sz="2200" b="1" dirty="0">
                <a:solidFill>
                  <a:srgbClr val="4D1434"/>
                </a:solidFill>
              </a:rPr>
              <a:t>statistical inference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200" dirty="0"/>
              <a:t> Is this value of the parameter plausible?</a:t>
            </a:r>
          </a:p>
        </p:txBody>
      </p:sp>
    </p:spTree>
    <p:extLst>
      <p:ext uri="{BB962C8B-B14F-4D97-AF65-F5344CB8AC3E}">
        <p14:creationId xmlns:p14="http://schemas.microsoft.com/office/powerpoint/2010/main" val="3071211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74848"/>
            <a:ext cx="10099456" cy="30618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We want to know about the population, and to do so, must work with the sample</a:t>
            </a:r>
            <a:r>
              <a:rPr lang="en-US" dirty="0"/>
              <a:t>						</a:t>
            </a:r>
          </a:p>
          <a:p>
            <a:pPr marL="0" indent="0">
              <a:buNone/>
            </a:pPr>
            <a:r>
              <a:rPr lang="en-US" dirty="0"/>
              <a:t>										</a:t>
            </a:r>
            <a:r>
              <a:rPr lang="en-US" sz="2000" b="1" dirty="0">
                <a:solidFill>
                  <a:srgbClr val="4D1434"/>
                </a:solidFill>
              </a:rPr>
              <a:t>	</a:t>
            </a:r>
          </a:p>
          <a:p>
            <a:pPr marL="0" indent="0">
              <a:buNone/>
            </a:pPr>
            <a:endParaRPr lang="en-US" sz="600" b="1" dirty="0">
              <a:solidFill>
                <a:srgbClr val="4D1434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4D1434"/>
                </a:solidFill>
              </a:rPr>
              <a:t>											</a:t>
            </a:r>
            <a:endParaRPr lang="en-US" dirty="0"/>
          </a:p>
          <a:p>
            <a:pPr marL="0" indent="0">
              <a:buNone/>
            </a:pPr>
            <a:r>
              <a:rPr lang="en-US" sz="2000" b="1" dirty="0">
                <a:solidFill>
                  <a:srgbClr val="4D1434"/>
                </a:solidFill>
              </a:rPr>
              <a:t>														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049146" y="2148604"/>
            <a:ext cx="7325108" cy="2734672"/>
            <a:chOff x="1199285" y="2835564"/>
            <a:chExt cx="8304934" cy="2910170"/>
          </a:xfrm>
        </p:grpSpPr>
        <p:pic>
          <p:nvPicPr>
            <p:cNvPr id="2052" name="Picture 4" descr="Image result for population vs sample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885"/>
            <a:stretch/>
          </p:blipFill>
          <p:spPr bwMode="auto">
            <a:xfrm>
              <a:off x="1199285" y="2835564"/>
              <a:ext cx="8304934" cy="2910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7592291" y="3417455"/>
              <a:ext cx="1801091" cy="489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Content Placeholder 2"/>
          <p:cNvSpPr txBox="1">
            <a:spLocks/>
          </p:cNvSpPr>
          <p:nvPr/>
        </p:nvSpPr>
        <p:spPr>
          <a:xfrm>
            <a:off x="8306184" y="5648557"/>
            <a:ext cx="2509597" cy="8448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en-US" sz="2000" b="1">
                <a:solidFill>
                  <a:srgbClr val="4D1434"/>
                </a:solidFill>
              </a:rPr>
              <a:t>Statistic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en-US"/>
              <a:t>(sample characteristic)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502277" y="5402767"/>
            <a:ext cx="2827327" cy="1215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en-US" sz="2000" b="1">
                <a:solidFill>
                  <a:srgbClr val="4D1434"/>
                </a:solidFill>
              </a:rPr>
              <a:t>Parameter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en-US"/>
              <a:t>(population characteristic)</a:t>
            </a: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8839200" y="4452732"/>
            <a:ext cx="0" cy="12481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 flipH="1">
            <a:off x="6329604" y="6262258"/>
            <a:ext cx="184457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6411790" y="5757482"/>
            <a:ext cx="1112864" cy="504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/>
              <a:t>Inference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227698" y="4949924"/>
            <a:ext cx="3596" cy="5456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751021" y="4995901"/>
            <a:ext cx="840509" cy="3040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884132" y="4999155"/>
            <a:ext cx="707398" cy="3040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ontent Placeholder 2"/>
          <p:cNvSpPr txBox="1">
            <a:spLocks/>
          </p:cNvSpPr>
          <p:nvPr/>
        </p:nvSpPr>
        <p:spPr>
          <a:xfrm>
            <a:off x="1140852" y="4859690"/>
            <a:ext cx="3043877" cy="504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/>
              <a:t>Can’t observe directly!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46BC9-3597-4993-938D-055A7F857927}"/>
              </a:ext>
            </a:extLst>
          </p:cNvPr>
          <p:cNvSpPr txBox="1"/>
          <p:nvPr/>
        </p:nvSpPr>
        <p:spPr>
          <a:xfrm>
            <a:off x="7818782" y="2527338"/>
            <a:ext cx="198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Sample</a:t>
            </a:r>
            <a:r>
              <a:rPr lang="en-US" b="1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2B5133-A6FD-4D0F-A5F2-4939C1FC2FD1}"/>
              </a:ext>
            </a:extLst>
          </p:cNvPr>
          <p:cNvSpPr txBox="1"/>
          <p:nvPr/>
        </p:nvSpPr>
        <p:spPr>
          <a:xfrm>
            <a:off x="590516" y="2252875"/>
            <a:ext cx="198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Population</a:t>
            </a:r>
            <a:r>
              <a:rPr lang="en-US" b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1818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746504"/>
            <a:ext cx="11029615" cy="505663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/>
              <a:t>The whole purpose of statistics is to understand a set of information.  This set of information is from a . . .</a:t>
            </a:r>
            <a:endParaRPr lang="en-US"/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u="sng">
                <a:solidFill>
                  <a:srgbClr val="4D1434"/>
                </a:solidFill>
              </a:rPr>
              <a:t>P</a:t>
            </a:r>
            <a:r>
              <a:rPr lang="en-US" sz="2000" b="1">
                <a:solidFill>
                  <a:srgbClr val="4D1434"/>
                </a:solidFill>
              </a:rPr>
              <a:t>opulation</a:t>
            </a:r>
            <a:r>
              <a:rPr lang="en-US" sz="2000" b="1"/>
              <a:t> </a:t>
            </a:r>
            <a:r>
              <a:rPr lang="en-US" sz="2000"/>
              <a:t>is the complete collection of ALL elements that are of interest for a given problem. 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u="sng">
                <a:solidFill>
                  <a:srgbClr val="4D1434"/>
                </a:solidFill>
              </a:rPr>
              <a:t>P</a:t>
            </a:r>
            <a:r>
              <a:rPr lang="en-US" sz="2000" b="1">
                <a:solidFill>
                  <a:srgbClr val="4D1434"/>
                </a:solidFill>
              </a:rPr>
              <a:t>arameter </a:t>
            </a:r>
            <a:r>
              <a:rPr lang="en-US" sz="2000">
                <a:solidFill>
                  <a:schemeClr val="tx1"/>
                </a:solidFill>
              </a:rPr>
              <a:t>is the numerical measurement used to describe a population. </a:t>
            </a:r>
            <a:endParaRPr lang="en-US" sz="2000"/>
          </a:p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i="1"/>
          </a:p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/>
              <a:t>The population is often so big that obtaining all information about its elements is either difficult or impossible.  So, we work with a more manageable set of data that we obtain from a . . .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u="sng">
                <a:solidFill>
                  <a:srgbClr val="4D1434"/>
                </a:solidFill>
              </a:rPr>
              <a:t>S</a:t>
            </a:r>
            <a:r>
              <a:rPr lang="en-US" sz="2000" b="1">
                <a:solidFill>
                  <a:srgbClr val="4D1434"/>
                </a:solidFill>
              </a:rPr>
              <a:t>ample</a:t>
            </a:r>
            <a:r>
              <a:rPr lang="en-US" sz="2000" b="1"/>
              <a:t> </a:t>
            </a:r>
            <a:r>
              <a:rPr lang="en-US" sz="2000"/>
              <a:t>is sub-collection of elements drawn from a population.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u="sng">
                <a:solidFill>
                  <a:srgbClr val="4D1434"/>
                </a:solidFill>
              </a:rPr>
              <a:t>S</a:t>
            </a:r>
            <a:r>
              <a:rPr lang="en-US" sz="2000" b="1">
                <a:solidFill>
                  <a:srgbClr val="4D1434"/>
                </a:solidFill>
              </a:rPr>
              <a:t>tatistic</a:t>
            </a:r>
            <a:r>
              <a:rPr lang="en-US" sz="2000">
                <a:solidFill>
                  <a:schemeClr val="tx1"/>
                </a:solidFill>
              </a:rPr>
              <a:t> is the numerical measurement used to describe a sample.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914278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900D7-3799-4974-B39E-8091A5661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339634"/>
            <a:ext cx="8596668" cy="1107426"/>
          </a:xfrm>
        </p:spPr>
        <p:txBody>
          <a:bodyPr/>
          <a:lstStyle/>
          <a:p>
            <a:r>
              <a:rPr lang="en-US" dirty="0"/>
              <a:t>Example: Tire Story Falls Flat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4485D-F8E1-45ED-8234-C466DB81B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788" y="1836136"/>
            <a:ext cx="9710056" cy="49020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legendary story on college campuses concerns two students who miss a chemistry exam because of excessive partying but blame their absence on a flat tire. The professor allows them to take a make-up exam, and sends them to separate rooms to take it. The first question, worth 5 points is quite easy. The second question, worth 95 points, asks: Which tire was it?</a:t>
            </a:r>
          </a:p>
          <a:p>
            <a:pPr lvl="1"/>
            <a:r>
              <a:rPr lang="en-US" dirty="0"/>
              <a:t>It has been conjectured that students select the front right more than would be expected with random chance.</a:t>
            </a:r>
          </a:p>
          <a:p>
            <a:pPr lvl="1"/>
            <a:r>
              <a:rPr lang="en-US" b="1" dirty="0"/>
              <a:t>Research Question – </a:t>
            </a:r>
            <a:r>
              <a:rPr lang="en-US" i="1" dirty="0"/>
              <a:t>Do students pick which tire when flat in equal proportions?</a:t>
            </a:r>
            <a:endParaRPr lang="en-US" dirty="0"/>
          </a:p>
          <a:p>
            <a:pPr lvl="1"/>
            <a:r>
              <a:rPr lang="en-US" dirty="0"/>
              <a:t>To test this conjecture 32 students were asked, if they were in this situation, which tire would they say had gone flat. The results are as follows: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0"/>
            <a:r>
              <a:rPr lang="en-US" dirty="0"/>
              <a:t>What is the population of interest?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/>
              <a:t>What is the sample?</a:t>
            </a:r>
            <a:br>
              <a:rPr lang="en-US" dirty="0"/>
            </a:br>
            <a:endParaRPr lang="en-US" dirty="0"/>
          </a:p>
          <a:p>
            <a:endParaRPr lang="en-US" i="1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301826"/>
              </p:ext>
            </p:extLst>
          </p:nvPr>
        </p:nvGraphicFramePr>
        <p:xfrm>
          <a:off x="2228851" y="4479461"/>
          <a:ext cx="8116388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097">
                  <a:extLst>
                    <a:ext uri="{9D8B030D-6E8A-4147-A177-3AD203B41FA5}">
                      <a16:colId xmlns:a16="http://schemas.microsoft.com/office/drawing/2014/main" val="1684772189"/>
                    </a:ext>
                  </a:extLst>
                </a:gridCol>
                <a:gridCol w="2029097">
                  <a:extLst>
                    <a:ext uri="{9D8B030D-6E8A-4147-A177-3AD203B41FA5}">
                      <a16:colId xmlns:a16="http://schemas.microsoft.com/office/drawing/2014/main" val="3311225726"/>
                    </a:ext>
                  </a:extLst>
                </a:gridCol>
                <a:gridCol w="2029097">
                  <a:extLst>
                    <a:ext uri="{9D8B030D-6E8A-4147-A177-3AD203B41FA5}">
                      <a16:colId xmlns:a16="http://schemas.microsoft.com/office/drawing/2014/main" val="2154963325"/>
                    </a:ext>
                  </a:extLst>
                </a:gridCol>
                <a:gridCol w="2029097">
                  <a:extLst>
                    <a:ext uri="{9D8B030D-6E8A-4147-A177-3AD203B41FA5}">
                      <a16:colId xmlns:a16="http://schemas.microsoft.com/office/drawing/2014/main" val="303263163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sz="1700"/>
                        <a:t>Left</a:t>
                      </a:r>
                      <a:r>
                        <a:rPr lang="en-US" sz="1700" baseline="0"/>
                        <a:t> Front</a:t>
                      </a:r>
                      <a:endParaRPr lang="en-US" sz="1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Left Rear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Right Front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Right</a:t>
                      </a:r>
                      <a:r>
                        <a:rPr lang="en-US" sz="1700" baseline="0"/>
                        <a:t> Rear</a:t>
                      </a:r>
                      <a:endParaRPr lang="en-US" sz="1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85617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458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7558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486BB-3C70-4352-ABF9-C3416DE6B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Tire Story Falls Flat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DC0EE-5FAB-4DFD-95F9-814F7AC2D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8799"/>
            <a:ext cx="8596668" cy="4212563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dirty="0"/>
              <a:t>What is the variable of interest? 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lvl="0" indent="0">
              <a:buNone/>
            </a:pPr>
            <a:r>
              <a:rPr lang="en-US" dirty="0"/>
              <a:t>Define parameter of interest.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marL="0" lvl="0" indent="0">
              <a:buNone/>
            </a:pPr>
            <a:r>
              <a:rPr lang="en-US" dirty="0"/>
              <a:t>Calculate the observed statistic. </a:t>
            </a:r>
            <a:br>
              <a:rPr lang="en-US" dirty="0"/>
            </a:br>
            <a:endParaRPr lang="en-US" dirty="0"/>
          </a:p>
          <a:p>
            <a:pPr lvl="0"/>
            <a:endParaRPr lang="en-US" dirty="0"/>
          </a:p>
          <a:p>
            <a:r>
              <a:rPr lang="en-US" dirty="0"/>
              <a:t>Suppose students have no preference. How many in the sample would you expect to choose the right front tire? </a:t>
            </a:r>
            <a:br>
              <a:rPr lang="en-US" dirty="0"/>
            </a:b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515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E19CE-D9EF-A4F4-7384-69C8B205E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Overview of 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027112D-E9A3-5FF9-A8E6-D5B20A49CE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6963" y="1846263"/>
                <a:ext cx="10058400" cy="4022725"/>
              </a:xfrm>
            </p:spPr>
            <p:txBody>
              <a:bodyPr/>
              <a:lstStyle/>
              <a:p>
                <a:pPr lvl="0"/>
                <a:r>
                  <a:rPr lang="en-US" dirty="0"/>
                  <a:t>Summarize the </a:t>
                </a:r>
                <a:r>
                  <a:rPr lang="en-US" b="1" dirty="0"/>
                  <a:t>research question </a:t>
                </a:r>
                <a:r>
                  <a:rPr lang="en-US" dirty="0"/>
                  <a:t>and </a:t>
                </a:r>
                <a:r>
                  <a:rPr lang="en-US" b="1" dirty="0"/>
                  <a:t>parameter of interest </a:t>
                </a:r>
                <a:endParaRPr lang="en-US" dirty="0"/>
              </a:p>
              <a:p>
                <a:pPr lvl="0"/>
                <a:r>
                  <a:rPr lang="en-US" dirty="0"/>
                  <a:t>Null hypothesis: what occurs due to random chance (written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0"/>
                <a:r>
                  <a:rPr lang="en-US" dirty="0"/>
                  <a:t>Alternate hypothesis: what the researcher is trying to support or what occurs if there is an effect (written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We start by assuming null hypothesis is true and look for evidence to reject this idea</a:t>
                </a:r>
              </a:p>
              <a:p>
                <a:pPr lvl="0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027112D-E9A3-5FF9-A8E6-D5B20A49CE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6963" y="1846263"/>
                <a:ext cx="10058400" cy="4022725"/>
              </a:xfrm>
              <a:blipFill>
                <a:blip r:embed="rId2"/>
                <a:stretch>
                  <a:fillRect l="-667" t="-1667" r="-1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3101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703FA-6AFB-4115-8528-2A82989EB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Alternative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68CEA-AF66-4C04-AAB5-029CDD804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One-sided test: testing for either less (&lt;) than OR greater than (&gt;) in the alternate hypothesis</a:t>
            </a:r>
          </a:p>
          <a:p>
            <a:pPr lvl="0"/>
            <a:r>
              <a:rPr lang="en-US" dirty="0"/>
              <a:t>Two-sided test: testing for “not equal to (≠)” in the alternate hypothesis</a:t>
            </a:r>
          </a:p>
          <a:p>
            <a:pPr lvl="0"/>
            <a:endParaRPr lang="en-US" dirty="0"/>
          </a:p>
          <a:p>
            <a:r>
              <a:rPr lang="en-US" dirty="0"/>
              <a:t>What are the hypotheses for the Tire Story Example?</a:t>
            </a:r>
          </a:p>
        </p:txBody>
      </p:sp>
    </p:spTree>
    <p:extLst>
      <p:ext uri="{BB962C8B-B14F-4D97-AF65-F5344CB8AC3E}">
        <p14:creationId xmlns:p14="http://schemas.microsoft.com/office/powerpoint/2010/main" val="1036015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1633</TotalTime>
  <Words>2196</Words>
  <Application>Microsoft Office PowerPoint</Application>
  <PresentationFormat>Widescreen</PresentationFormat>
  <Paragraphs>261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Georgia</vt:lpstr>
      <vt:lpstr>Wingdings</vt:lpstr>
      <vt:lpstr>Wingdings 2</vt:lpstr>
      <vt:lpstr>Retrospect</vt:lpstr>
      <vt:lpstr>Introduction to Confidence Intervals</vt:lpstr>
      <vt:lpstr>PowerPoint Presentation</vt:lpstr>
      <vt:lpstr>Background</vt:lpstr>
      <vt:lpstr>Overall Idea</vt:lpstr>
      <vt:lpstr>Terminology</vt:lpstr>
      <vt:lpstr>Example: Tire Story Falls Flat</vt:lpstr>
      <vt:lpstr>Example: Tire Story Falls Flat</vt:lpstr>
      <vt:lpstr>Brief Overview of Hypothesis Testing</vt:lpstr>
      <vt:lpstr>Alternative Hypothesis</vt:lpstr>
      <vt:lpstr>Decision</vt:lpstr>
      <vt:lpstr>P-Values </vt:lpstr>
      <vt:lpstr>New Goal: Estimation</vt:lpstr>
      <vt:lpstr>Who doesn’t read books in America?</vt:lpstr>
      <vt:lpstr>Who doesn’t read books in America</vt:lpstr>
      <vt:lpstr>Who doesn’t read books in America</vt:lpstr>
      <vt:lpstr>Theory Based Inference Applet</vt:lpstr>
      <vt:lpstr>PowerPoint Presentation</vt:lpstr>
      <vt:lpstr>The General Form of a Confidence Interval</vt:lpstr>
      <vt:lpstr>Significance Levels (α)</vt:lpstr>
      <vt:lpstr>What if α=0.10?</vt:lpstr>
      <vt:lpstr>Faster Ways to Calculate</vt:lpstr>
      <vt:lpstr>PowerPoint Presentation</vt:lpstr>
      <vt:lpstr>PowerPoint Presentation</vt:lpstr>
      <vt:lpstr>What does confidence mean?</vt:lpstr>
      <vt:lpstr>Interpretation</vt:lpstr>
      <vt:lpstr>Decision</vt:lpstr>
      <vt:lpstr>Your Turn: Tire Story Falls Flat </vt:lpstr>
      <vt:lpstr>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Confidence Intervals</dc:title>
  <dc:creator>Alison Kleffner</dc:creator>
  <cp:lastModifiedBy>Alison Kleffner</cp:lastModifiedBy>
  <cp:revision>2</cp:revision>
  <dcterms:created xsi:type="dcterms:W3CDTF">2022-11-13T20:12:17Z</dcterms:created>
  <dcterms:modified xsi:type="dcterms:W3CDTF">2022-11-20T02:48:25Z</dcterms:modified>
</cp:coreProperties>
</file>