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8" r:id="rId2"/>
    <p:sldId id="388" r:id="rId3"/>
    <p:sldId id="389" r:id="rId4"/>
    <p:sldId id="376" r:id="rId5"/>
    <p:sldId id="377" r:id="rId6"/>
    <p:sldId id="258" r:id="rId7"/>
    <p:sldId id="372" r:id="rId8"/>
    <p:sldId id="281" r:id="rId9"/>
    <p:sldId id="378" r:id="rId10"/>
    <p:sldId id="379" r:id="rId11"/>
    <p:sldId id="317" r:id="rId12"/>
    <p:sldId id="382" r:id="rId13"/>
    <p:sldId id="380" r:id="rId14"/>
    <p:sldId id="319" r:id="rId15"/>
    <p:sldId id="381" r:id="rId16"/>
    <p:sldId id="367" r:id="rId17"/>
    <p:sldId id="368" r:id="rId18"/>
    <p:sldId id="369" r:id="rId19"/>
    <p:sldId id="374" r:id="rId20"/>
    <p:sldId id="384" r:id="rId21"/>
    <p:sldId id="298" r:id="rId22"/>
    <p:sldId id="296" r:id="rId23"/>
    <p:sldId id="301" r:id="rId24"/>
    <p:sldId id="383" r:id="rId25"/>
    <p:sldId id="371" r:id="rId26"/>
    <p:sldId id="386" r:id="rId27"/>
    <p:sldId id="387" r:id="rId28"/>
    <p:sldId id="390" r:id="rId29"/>
    <p:sldId id="391" r:id="rId30"/>
    <p:sldId id="32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69737-0535-45EB-8B0A-71C73B93E28D}" v="29" dt="2022-12-07T23:21:56.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127064A5-3865-B446-A057-91A2B2443FEC}"/>
    <pc:docChg chg="custSel addSld modSld">
      <pc:chgData name="Alison Kleffner" userId="0bed3509-e787-48f4-9a13-47afcd2529d5" providerId="ADAL" clId="{127064A5-3865-B446-A057-91A2B2443FEC}" dt="2022-12-07T04:05:27.152" v="3" actId="7634"/>
      <pc:docMkLst>
        <pc:docMk/>
      </pc:docMkLst>
      <pc:sldChg chg="addSp">
        <pc:chgData name="Alison Kleffner" userId="0bed3509-e787-48f4-9a13-47afcd2529d5" providerId="ADAL" clId="{127064A5-3865-B446-A057-91A2B2443FEC}" dt="2022-12-07T03:58:37.501" v="0" actId="7634"/>
        <pc:sldMkLst>
          <pc:docMk/>
          <pc:sldMk cId="2511387326" sldId="368"/>
        </pc:sldMkLst>
        <pc:inkChg chg="add">
          <ac:chgData name="Alison Kleffner" userId="0bed3509-e787-48f4-9a13-47afcd2529d5" providerId="ADAL" clId="{127064A5-3865-B446-A057-91A2B2443FEC}" dt="2022-12-07T03:58:37.501" v="0" actId="7634"/>
          <ac:inkMkLst>
            <pc:docMk/>
            <pc:sldMk cId="2511387326" sldId="368"/>
            <ac:inkMk id="4" creationId="{53F7BE75-E04D-4DA0-DF3F-215B130A0811}"/>
          </ac:inkMkLst>
        </pc:inkChg>
      </pc:sldChg>
      <pc:sldChg chg="addSp">
        <pc:chgData name="Alison Kleffner" userId="0bed3509-e787-48f4-9a13-47afcd2529d5" providerId="ADAL" clId="{127064A5-3865-B446-A057-91A2B2443FEC}" dt="2022-12-07T03:58:37.501" v="0" actId="7634"/>
        <pc:sldMkLst>
          <pc:docMk/>
          <pc:sldMk cId="161934253" sldId="380"/>
        </pc:sldMkLst>
        <pc:inkChg chg="add">
          <ac:chgData name="Alison Kleffner" userId="0bed3509-e787-48f4-9a13-47afcd2529d5" providerId="ADAL" clId="{127064A5-3865-B446-A057-91A2B2443FEC}" dt="2022-12-07T03:58:37.501" v="0" actId="7634"/>
          <ac:inkMkLst>
            <pc:docMk/>
            <pc:sldMk cId="161934253" sldId="380"/>
            <ac:inkMk id="2" creationId="{F89D0A45-F443-344A-D3AF-55CA873E3D5F}"/>
          </ac:inkMkLst>
        </pc:inkChg>
      </pc:sldChg>
      <pc:sldChg chg="addSp">
        <pc:chgData name="Alison Kleffner" userId="0bed3509-e787-48f4-9a13-47afcd2529d5" providerId="ADAL" clId="{127064A5-3865-B446-A057-91A2B2443FEC}" dt="2022-12-07T03:58:37.501" v="0" actId="7634"/>
        <pc:sldMkLst>
          <pc:docMk/>
          <pc:sldMk cId="3988698640" sldId="384"/>
        </pc:sldMkLst>
        <pc:inkChg chg="add">
          <ac:chgData name="Alison Kleffner" userId="0bed3509-e787-48f4-9a13-47afcd2529d5" providerId="ADAL" clId="{127064A5-3865-B446-A057-91A2B2443FEC}" dt="2022-12-07T03:58:37.501" v="0" actId="7634"/>
          <ac:inkMkLst>
            <pc:docMk/>
            <pc:sldMk cId="3988698640" sldId="384"/>
            <ac:inkMk id="4" creationId="{32BADD50-153A-5884-B910-A634CA0DA0B2}"/>
          </ac:inkMkLst>
        </pc:inkChg>
      </pc:sldChg>
      <pc:sldChg chg="addSp delSp new">
        <pc:chgData name="Alison Kleffner" userId="0bed3509-e787-48f4-9a13-47afcd2529d5" providerId="ADAL" clId="{127064A5-3865-B446-A057-91A2B2443FEC}" dt="2022-12-07T04:05:27.152" v="3" actId="7634"/>
        <pc:sldMkLst>
          <pc:docMk/>
          <pc:sldMk cId="3450527061" sldId="391"/>
        </pc:sldMkLst>
        <pc:spChg chg="del">
          <ac:chgData name="Alison Kleffner" userId="0bed3509-e787-48f4-9a13-47afcd2529d5" providerId="ADAL" clId="{127064A5-3865-B446-A057-91A2B2443FEC}" dt="2022-12-07T03:58:57.783" v="2" actId="478"/>
          <ac:spMkLst>
            <pc:docMk/>
            <pc:sldMk cId="3450527061" sldId="391"/>
            <ac:spMk id="3" creationId="{9C0DF11C-1488-7A67-9769-A72E1B338A3A}"/>
          </ac:spMkLst>
        </pc:spChg>
        <pc:inkChg chg="add">
          <ac:chgData name="Alison Kleffner" userId="0bed3509-e787-48f4-9a13-47afcd2529d5" providerId="ADAL" clId="{127064A5-3865-B446-A057-91A2B2443FEC}" dt="2022-12-07T04:05:27.152" v="3" actId="7634"/>
          <ac:inkMkLst>
            <pc:docMk/>
            <pc:sldMk cId="3450527061" sldId="391"/>
            <ac:inkMk id="5" creationId="{2A7DC4A4-1622-33A9-6983-761CF0C5305F}"/>
          </ac:inkMkLst>
        </pc:inkChg>
      </pc:sldChg>
    </pc:docChg>
  </pc:docChgLst>
  <pc:docChgLst>
    <pc:chgData name="Alison Kleffner" userId="0bed3509-e787-48f4-9a13-47afcd2529d5" providerId="ADAL" clId="{32569737-0535-45EB-8B0A-71C73B93E28D}"/>
    <pc:docChg chg="undo custSel addSld modSld">
      <pc:chgData name="Alison Kleffner" userId="0bed3509-e787-48f4-9a13-47afcd2529d5" providerId="ADAL" clId="{32569737-0535-45EB-8B0A-71C73B93E28D}" dt="2022-12-07T23:21:56.605" v="572"/>
      <pc:docMkLst>
        <pc:docMk/>
      </pc:docMkLst>
      <pc:sldChg chg="delSp mod">
        <pc:chgData name="Alison Kleffner" userId="0bed3509-e787-48f4-9a13-47afcd2529d5" providerId="ADAL" clId="{32569737-0535-45EB-8B0A-71C73B93E28D}" dt="2022-12-07T03:44:35.399" v="15" actId="478"/>
        <pc:sldMkLst>
          <pc:docMk/>
          <pc:sldMk cId="3587817226" sldId="325"/>
        </pc:sldMkLst>
        <pc:spChg chg="del">
          <ac:chgData name="Alison Kleffner" userId="0bed3509-e787-48f4-9a13-47afcd2529d5" providerId="ADAL" clId="{32569737-0535-45EB-8B0A-71C73B93E28D}" dt="2022-12-07T03:44:35.399" v="15" actId="478"/>
          <ac:spMkLst>
            <pc:docMk/>
            <pc:sldMk cId="3587817226" sldId="325"/>
            <ac:spMk id="4" creationId="{F66C3769-D007-4DF1-BA72-5F9027772A4F}"/>
          </ac:spMkLst>
        </pc:spChg>
      </pc:sldChg>
      <pc:sldChg chg="modSp mod">
        <pc:chgData name="Alison Kleffner" userId="0bed3509-e787-48f4-9a13-47afcd2529d5" providerId="ADAL" clId="{32569737-0535-45EB-8B0A-71C73B93E28D}" dt="2022-12-07T03:44:17.470" v="14" actId="20577"/>
        <pc:sldMkLst>
          <pc:docMk/>
          <pc:sldMk cId="863388596" sldId="367"/>
        </pc:sldMkLst>
        <pc:spChg chg="mod">
          <ac:chgData name="Alison Kleffner" userId="0bed3509-e787-48f4-9a13-47afcd2529d5" providerId="ADAL" clId="{32569737-0535-45EB-8B0A-71C73B93E28D}" dt="2022-12-07T03:44:17.470" v="14" actId="20577"/>
          <ac:spMkLst>
            <pc:docMk/>
            <pc:sldMk cId="863388596" sldId="367"/>
            <ac:spMk id="2" creationId="{00000000-0000-0000-0000-000000000000}"/>
          </ac:spMkLst>
        </pc:spChg>
      </pc:sldChg>
      <pc:sldChg chg="modAnim">
        <pc:chgData name="Alison Kleffner" userId="0bed3509-e787-48f4-9a13-47afcd2529d5" providerId="ADAL" clId="{32569737-0535-45EB-8B0A-71C73B93E28D}" dt="2022-12-07T23:21:56.605" v="572"/>
        <pc:sldMkLst>
          <pc:docMk/>
          <pc:sldMk cId="2511387326" sldId="368"/>
        </pc:sldMkLst>
      </pc:sldChg>
      <pc:sldChg chg="modSp mod">
        <pc:chgData name="Alison Kleffner" userId="0bed3509-e787-48f4-9a13-47afcd2529d5" providerId="ADAL" clId="{32569737-0535-45EB-8B0A-71C73B93E28D}" dt="2022-12-07T03:43:03.910" v="2" actId="255"/>
        <pc:sldMkLst>
          <pc:docMk/>
          <pc:sldMk cId="161934253" sldId="380"/>
        </pc:sldMkLst>
        <pc:spChg chg="mod">
          <ac:chgData name="Alison Kleffner" userId="0bed3509-e787-48f4-9a13-47afcd2529d5" providerId="ADAL" clId="{32569737-0535-45EB-8B0A-71C73B93E28D}" dt="2022-12-07T03:43:03.910" v="2" actId="255"/>
          <ac:spMkLst>
            <pc:docMk/>
            <pc:sldMk cId="161934253" sldId="380"/>
            <ac:spMk id="3" creationId="{6A277C82-79AA-AD0F-9EE1-B3FAB069BE0F}"/>
          </ac:spMkLst>
        </pc:spChg>
      </pc:sldChg>
      <pc:sldChg chg="modAnim">
        <pc:chgData name="Alison Kleffner" userId="0bed3509-e787-48f4-9a13-47afcd2529d5" providerId="ADAL" clId="{32569737-0535-45EB-8B0A-71C73B93E28D}" dt="2022-12-07T04:07:35.307" v="548"/>
        <pc:sldMkLst>
          <pc:docMk/>
          <pc:sldMk cId="3988698640" sldId="384"/>
        </pc:sldMkLst>
      </pc:sldChg>
      <pc:sldChg chg="modAnim">
        <pc:chgData name="Alison Kleffner" userId="0bed3509-e787-48f4-9a13-47afcd2529d5" providerId="ADAL" clId="{32569737-0535-45EB-8B0A-71C73B93E28D}" dt="2022-12-07T23:15:23.456" v="549"/>
        <pc:sldMkLst>
          <pc:docMk/>
          <pc:sldMk cId="2231280000" sldId="389"/>
        </pc:sldMkLst>
      </pc:sldChg>
      <pc:sldChg chg="modSp new mod">
        <pc:chgData name="Alison Kleffner" userId="0bed3509-e787-48f4-9a13-47afcd2529d5" providerId="ADAL" clId="{32569737-0535-45EB-8B0A-71C73B93E28D}" dt="2022-12-07T04:06:56.258" v="544" actId="20577"/>
        <pc:sldMkLst>
          <pc:docMk/>
          <pc:sldMk cId="1149286868" sldId="390"/>
        </pc:sldMkLst>
        <pc:spChg chg="mod">
          <ac:chgData name="Alison Kleffner" userId="0bed3509-e787-48f4-9a13-47afcd2529d5" providerId="ADAL" clId="{32569737-0535-45EB-8B0A-71C73B93E28D}" dt="2022-12-07T03:48:32.621" v="160" actId="1076"/>
          <ac:spMkLst>
            <pc:docMk/>
            <pc:sldMk cId="1149286868" sldId="390"/>
            <ac:spMk id="2" creationId="{3523E070-8179-B4F0-45E4-F0D8F5DBD38F}"/>
          </ac:spMkLst>
        </pc:spChg>
        <pc:spChg chg="mod">
          <ac:chgData name="Alison Kleffner" userId="0bed3509-e787-48f4-9a13-47afcd2529d5" providerId="ADAL" clId="{32569737-0535-45EB-8B0A-71C73B93E28D}" dt="2022-12-07T03:50:56.877" v="512" actId="20577"/>
          <ac:spMkLst>
            <pc:docMk/>
            <pc:sldMk cId="1149286868" sldId="390"/>
            <ac:spMk id="3" creationId="{2C183801-22F3-2E46-BB21-324A7BE5FBF3}"/>
          </ac:spMkLst>
        </pc:spChg>
        <pc:spChg chg="mod">
          <ac:chgData name="Alison Kleffner" userId="0bed3509-e787-48f4-9a13-47afcd2529d5" providerId="ADAL" clId="{32569737-0535-45EB-8B0A-71C73B93E28D}" dt="2022-12-07T04:06:56.258" v="544" actId="20577"/>
          <ac:spMkLst>
            <pc:docMk/>
            <pc:sldMk cId="1149286868" sldId="390"/>
            <ac:spMk id="4" creationId="{6EC686CC-A983-4422-E737-8F066FF96FD1}"/>
          </ac:spMkLst>
        </pc:spChg>
      </pc:sldChg>
      <pc:sldChg chg="addSp delSp modSp mod">
        <pc:chgData name="Alison Kleffner" userId="0bed3509-e787-48f4-9a13-47afcd2529d5" providerId="ADAL" clId="{32569737-0535-45EB-8B0A-71C73B93E28D}" dt="2022-12-07T04:06:50.687" v="536" actId="20577"/>
        <pc:sldMkLst>
          <pc:docMk/>
          <pc:sldMk cId="3450527061" sldId="391"/>
        </pc:sldMkLst>
        <pc:spChg chg="mod">
          <ac:chgData name="Alison Kleffner" userId="0bed3509-e787-48f4-9a13-47afcd2529d5" providerId="ADAL" clId="{32569737-0535-45EB-8B0A-71C73B93E28D}" dt="2022-12-07T04:06:34.514" v="524" actId="1076"/>
          <ac:spMkLst>
            <pc:docMk/>
            <pc:sldMk cId="3450527061" sldId="391"/>
            <ac:spMk id="2" creationId="{6D153CDF-4726-5964-4C08-BA46BB73E89A}"/>
          </ac:spMkLst>
        </pc:spChg>
        <pc:spChg chg="add mod">
          <ac:chgData name="Alison Kleffner" userId="0bed3509-e787-48f4-9a13-47afcd2529d5" providerId="ADAL" clId="{32569737-0535-45EB-8B0A-71C73B93E28D}" dt="2022-12-07T04:06:50.687" v="536" actId="20577"/>
          <ac:spMkLst>
            <pc:docMk/>
            <pc:sldMk cId="3450527061" sldId="391"/>
            <ac:spMk id="3" creationId="{6511EC20-C1FE-5DD7-0735-897DBA904415}"/>
          </ac:spMkLst>
        </pc:spChg>
        <pc:spChg chg="del">
          <ac:chgData name="Alison Kleffner" userId="0bed3509-e787-48f4-9a13-47afcd2529d5" providerId="ADAL" clId="{32569737-0535-45EB-8B0A-71C73B93E28D}" dt="2022-12-07T04:06:40.766" v="527" actId="478"/>
          <ac:spMkLst>
            <pc:docMk/>
            <pc:sldMk cId="3450527061" sldId="391"/>
            <ac:spMk id="4" creationId="{3410C566-94B4-B0FA-3760-70F74C0F856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4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6157 8834 11913,'-1'-8'202,"-2"2"1,-4 1-35,-1 0 1,-1-4-1,-4 2-47,3-1 0,-1 4 0,5-4 0,-2 0 31,-4 0 1,0 3-1,-3-5-77,1-1 1,-1 3-1,1 0 1,0 2-108,-1 2 0,1-2 1,1 0-1,2-1 66,1 1 1,1-1-1,-6 4 42,1-1 1,0-6 340,-1 5-354,1-6 1,-1 9 0,1-4 0,0 1 3,-1 0 1,1 1 0,0 4 0,-1 0-21,1 0 1,-1 0 0,1 0 0,0 0 24,-1 0 0,1 0 1,-1 0-1,1 0-54,0 0 1,-1 0-1,1 0 1,-1 0-26,1 0 1,0 0 0,-1 0 0,1 0 15,0 0 1,-1 0-1,1 0-35,-1 0 39,1 0 1,-2 0 0,-2 0 0,-1 0-5,2 0 0,1 0 0,1 0 0,1 0 4,0 0 0,-1 0 0,1 0 188,-1 0-129,7 0 0,-4 0 1,2 0 207,-3 0-272,-1 0 0,-1 4 0,1 1 0,-2-2-34,-3-1 1,3-2 0,-3 0 0,3 2-6,1 2 1,1-2-1,0 3 1,-1-4-24,1-1 1,-1 5 0,1 0-1,0-2 46,-1-1 0,6-2 0,-1 0 0,-1 0 127,-2 0 0,-1 5 0,-1-1-85,1-1 0,0-1 0,-1-2 0,1 0-1,-1 0 1,1 0 0,0 0-111,-1 0 94,1 6 0,-1-4 0,1 3-186,0-4 155,-1 6 1,-4-6 0,0 6 0,1-2 1,2-1 0,0 6 0,-1-5 0,-2 0 13,1 1 1,2-3 0,2 7 0,-1-1-1,1-1 1,-2 4 0,-2-6 0,-1 2 3,2 3 0,1 0 1,1 1-1,-1-3-6,-3 2 0,3 2 0,-3 0 0,3-2 0,1-1 0,1-1 0,0 4 0,-1-2 0,1-1 1,0-1-1,-1 6 0,1-1 1,-1 1-1,1-1 94,0 0-89,-1-6 1,1 5-1,1-3 1,2 3-1,1 1 0,1 0 0,-6 1 1,1-1 1,-1 1 1,1-1 0,1 0-1,2 1-4,2-1 1,-1 0 0,-3 1-1,2-1-2,1 1 0,1-1 1,-6 2-1,1 2 56,0 1 1,4 0-1,0-3 99,-1 3-143,-2-3 1,4 5 0,-1-7-23,-1 1 25,-2 5 1,4-4-1,-1 4-140,-1-4 128,5-2 0,-6 2 1,6 2-1,0 1 4,-1-2 1,-4-1 0,3 0 0,-2 2 81,1 1 1,4 2 0,-3-4 0,0 3-4,0-3 0,3 1 1,-4-1-1,-1 4-34,2 2 1,-3-6 0,4 2 0,1-1-41,0 1 1,-4-3 0,4 3-1,-1-1-26,1 1 0,-4-1 0,6 4-109,0-1 129,-4-2 0,2 0 0,-4 2 217,6 1-146,-4 2 0,1 0 1,-4-1 142,1-3-132,7 6 1,-8-8 0,5 4-39,-2-1-25,4 4 1,-7-9 0,5 5 0,-1 0-25,1 3 0,-4-2 1,4 1-1,0-1 16,-1 0 1,1-2 0,3 2 0,-2 0 50,2 1 1,-4-1 0,2 4 0,2-2-20,2 1 1,-4-2-1,0-1 1,2 0-16,1 1 1,1-4 0,-2 5-1,-2 0 8,2-2 0,1 4 0,0-5-163,-2 1 125,2-4 1,-4 7 0,6-4-1,0 0-12,0 0 1,0 4 0,-2-2 0,-1-1 38,-2-3 1,0 2 0,5 0 0,-1-1-8,-4 1 1,3 3-1,-3-3 1,4 0-9,1 0 1,-5 3 0,0-4-1,2 1-28,1 0 0,2 3 0,0-3 0,0 1-52,0 4 1,0-6-1,0 1 1,0 0 38,0 3 0,0-2 0,0 1 0,0-1 14,0 0 0,2 1 0,1 2 211,2-1-198,0 0 0,-4 5 1,3 0-65,0 0 84,1 0 1,0-1-1,1 1-47,2 0 20,-4 0 0,7-5 0,-6 0 0,-1 1 5,3 2 1,-1 2 0,4 0-1,-4 0 37,0-1 1,1 1 0,2 0 0,-2 0-9,-1 0 1,-3-2 0,5-2 0,0-1-17,0 2 0,-3-5 0,3-1 1,0 0-19,0-1 0,-3 2 1,3-4-1,0 4 17,0 1 0,0-2 1,3 3 154,-1 3-161,-1 1 1,1-3 0,0 0 0,1 0 8,1-1 1,3 4-1,-1-3 4,1 3-16,-1 2 0,2-1 0,2 3 0,2 1 6,3 1 0,-1 1 0,2-5 1,-3 0 29,0-1 0,-5-4 0,3 0 0,-3 0-3,-2-1 0,1-1 0,-1-4 0,2 1-15,3-2 0,-3-1 1,3-1-1,-3-1-67,-1 0 0,4 2 0,2 0 0,-1 0 13,1-3 0,-2-2 0,-4 4-104,-1-1 126,1 1 0,1-1 1,1-1-88,2-4 82,1 4 0,-6-5 1,0 7-1,1-1 1,-1 0 0,2-4 0,2-2 0,1 0 4,-2 0 1,4-3 0,0 3 0,0 0-20,0 0 0,-1-4 0,-1 6 0,4 0 17,-1-2 0,4 3 0,-5-6 0,-1-1-13,1 3 0,3-4 0,-3 5 0,0-2 12,-1-2 1,6 2 0,-4-1 0,2 0-56,0 1 1,-1-3 0,2 5-200,-1-1 173,0-3 1,5 1 0,0 2-142,0 1 139,-1-5 0,1 5 0,0-5 160,0 2-91,-1 0 1,1-5-1,-2 0 1,1 0 17,0 0 0,-7 0 1,8 0-1,-2 0 86,0 0 1,2-2 0,0-1 0,0-2-130,-1 2 0,-4-4 1,0 1-1,0 0-59,-1-1 1,4-4 0,-5 3 0,2-2 38,0 1 1,0-1-1,3-3 1,-1 2 37,-2 2 1,0 1-1,5-4 181,-1 3-93,8-1 1,-6 1 0,4-1 163,-4-1-204,-1 4 0,-1-5 0,1 2 0,-2-3-11,-3-1 1,4 4 0,-4 1 0,3-2-14,2-2 1,-6-2-1,1 1 1,0 0-47,-1-1 1,4 1 0,-5-1 0,1 1-47,-4 0 1,2-1-1,-2 1 1,-2-1-39,-1 1 1,-1 0 0,-1-1 0,1 1 103,-1 0 0,0-6 1,1 1-1,-2 2 45,-4 1 0,4-4 0,-3 1 0,2 2 97,3 1 0,-6 1 0,-1 1-44,-1 0-39,4-1 0,-5 1 0,5-1-120,-1 1 52,0 0 1,-1-2 0,-1-2-1,0-1 26,0 1 1,0 1 0,3-1-1,-1-1 18,1 1 1,-3 2 0,2 2 0,-1 0 7,-1-1 1,4 1-1,-6-1 1,0 1 9,1 0 0,2-1 0,-2 1 0,1-1-27,3 1 0,-3 0 0,1-1 0,3 1 9,0-1 1,-2-4-1,0 0 85,1 2-83,-5 1 0,7 1 0,-5-1 0,2-1 2,-1-3 0,-4 1 0,3 5 0,0-1 6,0 1 1,-3 0 0,3-1 0,0 1 17,0-1 0,-5 1 0,3 0 0,-1-1-18,0 1 0,5 0 0,-6-1 0,1 1-31,2-1 1,-4 1-1,5 0 1,-2-2 10,-3-4 0,4 4 0,-3-3 0,1 3 0,2 2 1,-6-1 0,4 1 172,-3 0-73,4-7 0,-4 8 61,2-6-125,4 0 0,-6-4-123,3 4 101,-4 3 0,4 2 1,0-1-1,-2 1-22,-1 0 1,3-1-1,1-1-9,2-3 1,-5 3 0,4-3 0,-3 3 18,1 2 1,0-1 0,-3-1 0,1-1 40,2-3 0,-1 1 0,-4 5-11,0-1 1,5 1-1,0 0-17,-2-1 0,-1 1 1,-2 0-1,0-1-2,0 1 0,1 4 0,3 1-20,0-3 21,1 0 1,-5-8 0,0 1-38,0 2 16,0 1 1,2 0 0,1-2 0,2-3-6,-2-1 1,-1 4-1,-2-1 1,0 2 18,0-3 1,0 4-1,0-3 1,0 3 32,0 2 0,0-2 0,0-2 0,0-1 14,0 1 0,0 2 1,0 0-1,0-1-12,0-2 0,-5-2 0,0 3 0,2-1-50,1 2 1,2-4 0,0 0-68,0-1 94,-6 4 0,4-3 1,-3 5-136,4-3 122,1 3 0,0-9 0,-2 5 0,-1 3 0,-2 1 1,0-3 0,5-1 0,-1 1 6,-4-2 0,3 5 0,-2-3 1,2 3 1,2 2 1,-5-5 0,0 0 0,2-1-25,2 0 0,-4 4 1,0-4-1,0 3-32,-1-2 1,4 3 0,-3-4 0,2 4 3,-2 2 1,2 0 0,-5-1 0,2 1 44,3 0 0,-4-6 0,2 1 0,1 2-15,-3 1 1,4 0 0,-5-2 0,2-1-3,2 1 1,-4 1 0,0-1-41,1-1 61,-6 0 0,10 4 1,-7 1-1,0 0-19,2-1 0,-3 1 0,5-1 0,-1 1-40,1 0 1,-5-1 0,3 1 19,0-1 1,-3 1 0,4 0-1,1-1 9,-1 1 0,3-2 0,2-2 1,-1-1 0,-2 2 0,-5-1 0,6 0 0,-1-1 47,-2 2 1,4 1 0,-5 0 41,2-4-56,-5 4 0,7-4 1,-5 5-1,-1 1 36,2-1 1,-4-4 0,4 0 18,0 2-50,-5 7 1,10-3-1,-7 2 85,-1-7-90,4 2 1,-4-4 0,5 7 0,-1 0-6,1-1 1,-4 2-1,4-7 1,-2 3-7,-3 2 1,3 0 0,0-1 0,0 1 2,0-1 0,3 1 0,-5 1 0,1 2 6,1 1 0,-5 1 0,5-6 0,-1 3 13,-1 2 0,5-3 0,-4 4 0,-1-4-18,2-2 1,-5 6-1,5-1-103,0-1 105,-5-2 1,5-1 0,-4 0 0,2-1 3,-3 1 1,7-1 0,-5-1 0,1 0 39,-1 2 0,3-4 0,-2 9 1,1-4 4,1-1 1,-5 4 0,5 0 0,-2 1-94,1 1 0,4-5 0,-5 3 20,-1-2 0,-2-3 1,-1 1 60,0 0 1,4 4-1,0 2 1,1 0 73,1 0 1,-5 5 125,3-2-215,-2 3 0,2 2 0,0 0 71,-1 0-389,5 0 22,0 0-849,-1 0 292,6 0 1,-7 0-2280,3 0 3111,3 0 0,-11 7 0,5 1 0</inkml:trace>
  <inkml:trace contextRef="#ctx0" brushRef="#br0" timeOffset="1">3827 10302 5999,'0'-8'0,"0"2"0,0 4 0,0-3 0,-7 4 0,6-6 0,-6 7 0,7 0 41,0-6 1,-1 4 354,-4-3 0,3 2 408,-2-2 174,2 4 285,2-12-137,0 11-52,0-4-460,0 6 0,0 2 0,2 2-338,2 6 0,-1 3 0,7 1 0,0 1-243,-2-1 1,4 5-1,-2 2 1,1 0-64,-1-1 1,3 4 0,-4-4 0,2-1-274,-1 2 1,1-10 0,-4 3 0,-1-1-1149,0 0 385,6-5 1035,-11-2 1,6-7 0,-7-4 30,0-5 0,-5-3 0,-2-1 63,-1 0 1,4-1 0,-4 1-1,0-1-81,0 1 0,3 0 1,-3-1-1,0 1-29,0 0 0,3-6 0,-5 1 0,1 2-20,1 1 0,-3 0 0,4-2 1,1-1-18,-1 1 1,-2 2-1,4 2 0,2-1 1,1 1-1,2 0-83,0-1 0,0 6 102,0-1 1,2 5 169,3-4 0,3 6-51,6-2 1,-1 2 0,-2-1 274,-1 0-45,-7-1 0,10 5 129,-4 0 0,4 6-209,1 4 0,-4-2-186,0 1 0,-6-1 1,4 4 4,-1-3 0,-2-4-90,-5 4 1,0 1-106,0 4 1,0 1-328,0-1 360,-7-6 0,4 3 1,-5-4-385,2 1 370,-6-5 1,6 5-1,-5-5 1,1 2-296,-1-2 1,3-1-506,-2-2 502,1 0 1,-1 0 0,2-2 450,2-3 0,-5-3 0,3-6 0</inkml:trace>
  <inkml:trace contextRef="#ctx0" brushRef="#br0" timeOffset="2">4215 9985 6131,'8'0'194,"-1"0"191,-7 0 1,1 0 383,4 0 95,-3 0 335,4 0-233,-6 0-641,0 0-197,-6 0 1,-1-1-238,-2-4 51,-4 3 1,5-4 38,-7 6 1,6 0 353,-1 0-130,1 0 0,-1 2 0,2 2 163,2 6 0,-4 3 0,5 1-84,2 1 0,1 1 0,2 1 0,0 2-123,0-1 1,0 3-1,2-1 1,1 3-118,2 2 1,6-2 0,-1-1-1,3 1-140,1-1 1,0-4 0,1 2 0,-1 0 3,1-1 1,-1-5-1,0-6 1,1 0 8,-1 0 0,0-5-164,1 2 218,-1-3 1,1-9 0,-3-2-133,-2-4 1,1-1 0,-6-1 101,-2 1 0,-1-1 0,-2 1 0,0 0 78,0-1 1,0 1 0,0-1 0,-2 3-8,-3 2 1,2-3-1,-5 4 1,0-4 30,0-2 0,-1 1 0,-6 0-121,1-1 0,-1 1 1,1 0-1,0-1-247,-1 1 1,1 1 0,0 2 0,1 1-410,3-1 0,-3 5 1,5-1-1447,0 1 1554,2 4 0,6-6 626,0 3 0,0 4 0,0-6 0</inkml:trace>
  <inkml:trace contextRef="#ctx0" brushRef="#br0" timeOffset="3">4417 9928 7684,'0'-10'493,"0"1"0,0 4-114,0-5 0,-2 7 1046,-3-2-684,4 4 1,-6 2 211,7 4-690,0-3 0,2 10 0,1-2 614,2 3-705,0 1 0,1 1 0,2 1 1,2 1-21,-1 2 1,-1 5 0,3-3 0,-1 0-123,1 0 0,0 4 1,0-2-1,-1 1-87,1 0 0,2-7 0,0 2 0,-2-3-188,-1-1 1,-6-2-1,4-2 1,0-3-1356,0-2 477,-4-1 877,2-5 103,-6-6 1,0 2-1,-2-5 112,-2-2 36,2 4 0,-9-6 0,4 4 110,-1-4-68,-1-1 1,-1-2-1,1-2 1,-3-1-100,0 1 1,2 1 0,0-1-1,1-3-103,1-1 0,-5 3 0,5-4 0,-2 1 8,1 0 1,1 4 0,-3-1 0,3 3 66,1 1 0,3 1 0,4 0 0,0-1 14,0 1 0,0 4 102,0 1-116,0-1 0,1 2-12,4 3 0,3 2 30,6-2 0,1 4-34,-1-4 0,0 3 1564,1 2 1,-1 0-948,1 0 1,-3 2-1,0 1-369,-3 2 0,-4 5 0,3-4 0,-2 2-188,-2 3 0,-1-3 0,0 2 1,2 1-71,-2 2 1,-1-4 0,-2 1 0,0 1-74,0 2 1,0-4 0,0 1 47,0 1 1,-2 2-127,-3 1 184,4-6 1,-12 4 0,3-6-213,-3 2 0,-1-5 0,0 2-448,-1-3 1,6-2-1,-1 0 1,-1 0-997,-2 0 1729,-1 0 0,-1-7 0,1-1 0</inkml:trace>
  <inkml:trace contextRef="#ctx0" brushRef="#br0" timeOffset="4">4704 9741 7023,'0'-8'2925,"0"1"-2391,0 7 156,0 0-455,7 0 1,-6 2-1,4 3 1,-2 4-151,2 4 1,-2 3-1,5 2 1,-1 3-149,-4 1 1,5-3-1,0 4 1,1-1-130,1 0 1,0-3 0,2 4-1,0-2 80,-3-4 0,1-1 1,3-1-1,-2-3 37,-2-2 1,1 1 114,4-6 1,1 0 30,-1-5 1,-4-2 0,-2-3-46,-2-4 0,-1-4 0,-5-1 47,0-1-59,6 1 0,-4-1 0,3 1 26,-4 0 1,-1-6 0,0 1-22,0 2 1,0 1 0,0 1 0,-1-1-86,-4-3 1,3 3 0,-4-3-1,1 3-67,0 2 0,-1-1 1,3-1-1,-2-1-78,2-3 0,-4 1 0,2 5 24,2-1 0,-3 1 190,1 0 106,0 6-63,5 1 0,0 9 112,0 3-169,0-4 1,0 12 128,0-3-56,7 2 0,-6 3 1,6-1-1,-3 1 50,1-1 0,5 0 1,-4 2-1,2 2 125,3 1 0,-3 0 1,0-3-1,0 2-85,0 1 0,-3 5 0,5-5 0,-1-1-108,-1-2 1,4 3-1,-6 0 1,0-1-223,1-2 1,2-2-1,-2 1 1,-1-1-724,1 0-1322,-3 1-25,-4-7 2248,0-8 0,0-8 0,0-7 0</inkml:trace>
  <inkml:trace contextRef="#ctx0" brushRef="#br0" timeOffset="5">5021 9554 7003,'1'-8'2866,"4"3"-2414,-3 3 1,9 4 0,-6 3-156,-2 4 0,3 4 1,-1 2-199,-2-1-54,5 0 1,-1 2-1,4 2 1,-3 3 64,-2 1 0,6 0 1,-5 4-254,1-2 54,5 0 1,-5 5-1,5 0 1,-2-2-60,-1-3 1,-5 1-1,3-6 1,0-1-180,0-2 1,-5-2 0,3-1-1357,1-3 1170,-6-4 0,6-7 0,-7-4 1,-2-5 512,-3-3 0,4-7 0,-6-3 0</inkml:trace>
  <inkml:trace contextRef="#ctx0" brushRef="#br0" timeOffset="6">5352 9554 7683,'0'-15'-1331,"0"6"2103,0-1-352,0 7 0,-2-8 359,-3 6-584,4 0 0,-7 0-50,3 1-69,3-1 1,-10 5 16,2 0 0,2 0 0,-2 1-76,-1 4 0,5-2 1,-1 7 122,1 1 0,4 2 1,-4 1-1,1 1 53,0-1 1,1 1 0,4 1 0,0 1-119,0 2 0,0 0 0,0-3 0,1 2-19,4 1 0,-2 2 0,5-3-166,-1 1 84,4 6 0,-5-9 0,5 4 1,-1-4-18,1-2 1,-3-1-1,0-2 63,-1-1-19,4-7 0,-8 3 0,6-6 5,3 0 1,-4 0-1,0-2-52,-2-2 0,4-4 1,-6-7-1,0 1-60,-3 0 1,-1-1 0,0 1 0,0-1 29,0 1 1,0-5 0,0 0-1,0 1 37,0 2 0,0-3 0,0 0 0,-1 1-91,-4 2 0,3 0 1,-4-1-1,1-3 14,0 3 0,-4 1 0,4 1 0,0 1-226,-1 0 1,4 4 100,-3 0 160,4 7 0,1-5 208,0 3-44,0 4 1,0-4 0,0 10 185,0 4 0,0 4 1,1 2-56,4-1 1,-2 0-1,5 1 1,0-1 40,0 1 0,-3-4 1,3 2-1,0 3-13,0 0 1,-3-1-1,4 1 1,1 2-153,-2 1 0,3 2 0,-4-3 0,-1 1-99,0-2 1,4 4 0,-4-2 0,1-1-74,-1-2 0,4-2 0,-5 1-664,-2-1 1,3-4-945,-1-1 891,0-6 1,-5 2 798,0-10 0,0-3 0,0-6 0</inkml:trace>
  <inkml:trace contextRef="#ctx0" brushRef="#br0" timeOffset="7">5553 9410 7212,'-1'-13'7,"-4"4"0,3 1 1965,-3 3-1488,4 3 0,1-3 1,0 10-127,0 5 1,5 3 0,-1 1-1,1 0 82,1 1 1,-2 4 0,5 0 0,1 0-43,-2 2 1,3-3-1,-5 4-153,2-1-195,2 4 0,0-7 0,-2 4-59,-2-1-13,5-2 1,-8 0 0,5 1 0,-1-3-302,-4-1 0,3-1 0,-1-1-2841,-2 0 1976,-1-6 0,-4-1 0,-2-7 1188,-6 0 0,-3-7 0,-1-1 0</inkml:trace>
  <inkml:trace contextRef="#ctx0" brushRef="#br0" timeOffset="8">5467 9640 8055,'-15'0'2537,"9"0"-2284,6 0 1,6-5 0,9 1-1,-1-1-353,1-2 1,-1 1 0,0-5 0,2 3-499,3 1 1,-3-4 0,4 3 0,-4-1 597,-2-1 0,0 0 0,1-4 0</inkml:trace>
  <inkml:trace contextRef="#ctx0" brushRef="#br0" timeOffset="9">5783 9352 7697,'15'0'1213,"-7"0"-882,4 0 1,-10 2 584,3 3-579,-4 3 0,4 1 0,0 1 1,0 1 228,1 2 0,-4 1 0,4 1 1,-1 1-251,0 3 0,1-3 0,-3 3 0,4-3-188,1-2 1,-5 6 0,3-1 0,-1-2-192,0-1 0,0-1 1,-4-1-993,4 0 1,-3-4-1167,3 0 25,-4-1-508,-1-1 2704,0-1 0,-6-14 0,-2-1 0</inkml:trace>
  <inkml:trace contextRef="#ctx0" brushRef="#br0" timeOffset="10">5812 9266 7683,'-5'-10'95,"0"1"0,1 4-1175,4-5 783,0 7 1,0-5 296,0 3 0,0 4 0,0-6 0</inkml:trace>
  <inkml:trace contextRef="#ctx0" brushRef="#br0" timeOffset="11">6085 9295 7683,'-9'-5'0,"-1"-1"152,-1-2 42,5 4 1,-6-4 232,8 4-232,-8 2 0,9-4-213,-6 6 36,5 0 0,-4 0 90,4 0 31,2 0 0,-9 1 0,6 4 83,2 5 1,-3 2 0,1 3 0,2-1-8,1 1 1,2 1 0,0 1-1,0 4-70,0 1 1,0-4 0,2 3 0,1-2-197,2 0 1,4 5-1,-2-5 1,-1 0-163,0 2 0,5-5 0,-1 3-150,3-3 234,-5-8 1,5 4-158,-4-8 159,4 8 0,1-11 0,1 2 32,-1-6 1,-4-5 0,-2-6 157,-2-1 1,-1-1-1,-3-1 1,1-2 11,2 1 0,-1 2 0,-4 2 1,0-1 52,0 1 1,-4-1-1,-3 1 1,1 0-23,-1-1 1,-4 1 0,3 0 0,-1-1-181,-1 1 1,2-5 0,-3 1-1,3 4-537,1 2 1,-2 3 0,4-6-1260,2 1 950,-5 6 920,6-5 0,-4 5 0,6-6 0</inkml:trace>
  <inkml:trace contextRef="#ctx0" brushRef="#br0" timeOffset="12">6172 9194 8003,'-8'14'686,"1"-6"1,7 5 0,0-3 0,0 3 3,0 1 0,2 0 1,1 1-1,2-1-220,-2 1 0,5 4 0,0 2 0,2-1-275,-1 1 0,-4 0 1,3-4-1,0 3-148,0-3 0,0 4 0,3-2 0,-3-1-617,-1-2 0,-1-7 0,-3 1-474,2 1 0,1-4 159,-1-3 57,-3-2 574,4-2 184,-6 0 1,0-2 0,0-2 7,0-6 0,0-3 0,-1-1 152,-4-1 1,-2-4-1,-4 0-120,2 1 0,4 1 0,-3-1 0,0-1-39,0 1 1,5 3-1,-4 0 1,2 1-6,1-1 1,-1 1-1,3 1 1,-1 2 67,-2 1 1,1 1 0,4-6 0,0 1-43,0 0 1,0 4 44,0 0-37,0 1 0,1 1 145,4 3-132,-3-3 1,5 6 177,-2-2-139,3 2 1,2 2 105,-1 0 1,-1 2-1,4 1 92,-3 2 0,1 6 0,3-2-5,-4 4 1,-1-3-1,-5-1 1,4 3 14,1 0 0,-3 3 0,3-1 0,-2 1-128,-3-1 1,4 5 0,-3 0 0,1-1-65,2-2 1,-6-2 0,4 1 0,-2-1-283,2 0 1,-3 1-1025,2-1 780,-2 1 0,-2-6 498,0 1 0,0-1 0,0 6 0</inkml:trace>
  <inkml:trace contextRef="#ctx0" brushRef="#br0" timeOffset="13">6575 11842 5974,'9'0'1414,"1"0"-1020,-7 0-254,3 0 0,-4 0 851,3 0 2,-4 0-205,6 0-131,-7 0-368,0 0 1,-7 0-45,-2 0 0,1 0-187,-2 0 1,1 0 0,-4-2 0,2-1-153,1-2 1,0 0 0,-4 4 81,0-4 0,-1 3 1,1-3-1,-1 4 45,1 1 1,0-2 0,-1-1-1,1-2 25,0 2 1,-1 1 0,-1 2 0,-1 0 21,-3 0 1,1 0 0,5 0-24,-1 0-17,1 0 1,0 0 0,-1 2 0,1 1 41,0 2 1,-1 1 0,1-2 283,-1 0-314,1 8 0,0-11 1,1 6-1,2-3 43,1 1 1,0 6 0,-4-3 0,0 2-52,-1-1 1,6 1 0,-1 3 0,-1-2-33,-2-1 0,4-1 0,-1 6 29,-1-1 0,0 0 0,-1 1 23,3-1 1,1 1 0,-2-1 0,4 0 64,-1 1 1,6-1 0,-6-1 0,3-2-30,-1-1 0,-2-1 1,4 6 242,-2-1-276,1 0 1,4-4-1,-2 0-172,-3 1 64,4 2 0,-6 1 0,7 0 1,-1-1 51,-4-3 0,3 3 0,-3-4 0,4 4 78,1 1 1,0 1 0,0-1 0,0 0 77,0 1 0,0-1 1,0 1-93,0-1 0,0 0 1,0 1-1,0-1-62,0 1 0,0-1 0,1 0 0,3 1-7,0-1 0,3 1 0,-4-1-108,2 0 71,0 1 0,1-1 0,2 0 0,2 1 48,-1-1 0,-4-1 0,5-2 0,-1-1 91,-1 1 1,5 2-1,-3 1 1,2 1-99,3-1 0,-6-3 0,1 0 1,1 2-77,2-2 0,1 1 1,1 2-2,-1 0 1,0-4 0,1-2 0,-1 0-31,1 0 1,-1-3-1,0 3 18,1-2 0,-1 0 0,1-2 0,0 0 9,5 0 0,-4-3 0,3-1 0,-3 0 38,-2 0 0,1 0 0,1 0 93,3 0-33,-3 0 0,5-1 0,-7-3 0,2 0-27,3 0 0,-3-2 0,3 0 0,-3-2-34,-1-4 0,1 1 0,1 0 0,2 1 8,-1-1 1,-2-1-1,-2-3 15,1 1 0,-1 1-1,1 2 1,-3 1 14,-2-1 0,3 3 1,-5-2-1,0-1 16,-4-2 1,3 4 0,-1-1 0,1-1-2,-1-2 1,4-1 0,-6-1 0,1 1 10,2 0 0,-4 2 0,5 0 1,-2-4 10,-3 0 1,-1 5 0,0 1 23,2-1-55,-2-2 0,4-1 1,-6-1-1,0 1 1,0-1 0,0 1 1,0 0-1,0-1-51,0 1 1,0-2-1,0-2 1,0-1 5,0 2 1,0-4 0,0 2 0,-1 1 20,-4 2 1,3 0 0,-2-2 0,0-1-2,0 2 1,2 1 0,-4 1-5,-1 1 0,6-1 1,-7 1 0,4 0 0,0-1-43,0 1 0,-2 0 0,1-1-74,2 1 102,-5-1 1,5 3 0,-5 0 0,0 3-66,0-2 0,3-1 0,-5 1-169,-1 2 1,0 4-1,0-3-794,1 1 0,1 3-2509,-6 4 3569,7 0 0,-4 0 0,4 0 0</inkml:trace>
  <inkml:trace contextRef="#ctx0" brushRef="#br0" timeOffset="14">6862 12345 6816,'0'8'0,"0"-2"0,0-6 0,0 0 0,0 7 0,0-6 0,0 6 0,0-7 3500,0 0 0,2 5-3323,3-1-52,3 1 1,1-5 0,1 0 118,1 0-186,-5 0 1,7 0 0,-3 2 0,3 1 132,1 2 1,5 0 0,2-5 0,0 0-33,0 0 1,3 0-1,-4 0 1,3 0-34,2 0 0,1 0 0,-1 0 0,-1 0-74,2 0 0,-4 0 1,2 0-1,0 0-125,-1 0 0,2 0 0,-4 0 0,1-2 79,4-3 1,-4 4 0,1-4 65,-2 3-42,4 2 1,-4 0 0,4-1 0,-2-3 41,-2 0 1,4-1 0,-2 5 0,1 0 20,0 0 1,0 0 0,4-2-1,1-1 2,0-2 1,0 0 0,-1 5-1,3 0-52,2 0 1,-2 0 0,4 0 0,0 0-63,3 0 1,-1-1 0,0-2 0,0-2 0,-1 2-1,-2 1 1,4 2 0,1 0 53,-2 0 1,4-2 0,-4-1 0,1-2 115,1 2 0,-3 2 0,3 1 1,-4 0-37,0 0 0,-3 0 0,5-2-171,-2-3 36,-1 4 1,-6-6 0,-1 6-1,-1-2-60,-2-2 1,-2 0 0,4 5-1,-2-2-13,2-2 0,-2 2 0,1-3 0,2 4 117,-1 1 1,-2 0 0,1 0 0,-1 0 21,2 0 0,0-5 1,-1 0-1,-1 2-34,2 1 1,-4 2 0,2 0 0,2-1-21,1-4 0,0 3 0,-1-3 1,-2 4-138,1 1 0,-3-2 0,1-1-226,-2-2 334,4 0 1,-2 5 0,4 0 101,-3 0-91,3 0 0,-10-1 1,6-2-1,-1-2 51,1 2 1,-1 1 0,4 2 0,-2 0-48,1 0 0,-2 0 1,1 0-1,-1-2-41,0-2 1,4 2 0,-5-3 0,2 4 39,0 1 0,-1 0 1,2 0-1,-2 0 39,-3 0 0,1 0 1,-3 0-1,1-2 10,-1-3 0,2 4 0,0-4 0,-3 3-25,-1 2 1,3 0 0,1 0-1,-3 0-81,-1 0 0,-2 0 0,2 0 0,2 0-68,1 0 0,0-5 1,-4 1 35,-1 0 95,1 3 1,-1 1 0,0-2 22,1-3 1,-2 2-1,-2-5 25,-2 2 1,-6-1-12,2 3 1,-3 0-104,-2-5 0,-2 6-321,-3-2 0,-2-2 220,-8 3 0,1-6 0,-1 5 1,3 0 35,2-1 0,-3 4 0,4-4 0,-4 1-21,-2 1 0,1-6 0,0 5 0,-1 0 64,1-1 0,-1 4 0,1-4 163,0 0 1,-1 4 0,1-4 225,0-1 0,-1 6 149,1-4-310,6 3 0,3 2-63,10 0 0,3 0 0,6 0 0,1 0-34,-1 0 0,0 0 0,1 0-142,-1 0 129,0 0 0,1 0 0,-1 0 0,1 2 4,-1 3 0,-4-2 1,-1 6 40,2 3 0,-3-1 0,0 0 0,-1-1 57,-4 1 0,3 1 1,-1 3-1,-2-1-4,-1 1 0,3 4 0,0 0 0,-2-1-75,-2-2 0,-1 3 1,0 0-1,0-1-44,0-2 1,0-2 0,0 0-460,0 1 0,0-1-3449,0 0-356,0-6 4272,0-8 0,-6-14 0,-2-8 0</inkml:trace>
  <inkml:trace contextRef="#ctx0" brushRef="#br0" timeOffset="15">11970 11770 7026,'14'0'-298,"-4"0"2651,-1 0-1289,-6 0-363,4 0-319,-7 0 0,0-2-157,0-3 0,-2 2-49,-3-7-119,4 7 1,-7-3-1,5 4 322,-2-3-254,0 4 0,-1-10 1,-4 4 10,-3-1 1,4 0 0,-1-1 0,-1 2-29,-2 1 0,4-1 0,-1-2 0,-1 2 25,-2 1 0,-1 3 1,-2-5-1,-2 1 6,-1 4 0,0-3 0,4 1 0,-1 2-36,-3 1 1,3 1 0,-5-3-1,2 0-10,0 1 1,-2 1-1,4 2 1,-3-2-11,3-2 1,1 2 0,0-3 35,-3 4 0,3 1 0,-5 0-29,0 0 0,5 4 1,-3 1 218,3-2-153,2 5 1,-1-5-1,1 5-20,-1-1 1,6 2-1,-1-4 1,-1 0-81,-2 1 1,4-2 0,-1 4 0,-1 0-84,-2 0 1,3-4 0,1 4 0,-1 0-55,2 0 1,-3-3 0,5 5 72,-2 1 1,0 2 0,-3 0-1,3-2 50,1-2 0,-2 1 0,4 4-18,2 1-7,-5-1 0,4 1 0,-4-1-52,2 0 52,1 1 0,0-1 1,-1 2-177,-2 3 180,5-3 1,-8 5-1,6-7 1,0 2 13,-1 4 1,2-4 0,-4 3 0,2-2 17,3 2 0,-4-1 0,1 4 1,0-1-12,-1-3 1,1 3-1,3-1 1,-2 1 113,2 0 0,1-2 0,2-3 0,0 2-152,0 1 1,0 0-1,0-5 1,0 1-8,0-1 1,0 1-1,0-1-135,0 0 139,0 1 1,0 4-1,0 0 78,0-1-81,0 4 0,2-6 0,1 3 256,2-3-193,-1-1 0,-2-1 1,1 0-1,4 2-82,1 4 1,-4-4 0,6 3 0,0-3-56,-2-2 0,4 5 1,-2 1-1,3-1 2,1 2 1,1-1 0,-1 6 0,-1-4 63,-4-1 0,4 3 1,-3-3-1,3 0 106,1-1 1,2 0-1,1-6 1,3 2-42,-3 3 1,-1-3 0,-1 2-222,-1-7 114,0 2 1,1-5-1,1 4 1,1 0-44,3-3 1,-1-1 0,-5 3-54,0-1 135,7-7 0,-3 5 0,6-5 1,0 2 34,-2-2 0,5-1 0,-4-2 0,1-2 18,0-2 1,0 2 0,3-4 0,-2 1-78,-1 0 1,-1-5 0,1 4 0,-3 0-8,-1-1 0,-2-4 1,4 3-1,-1-2 40,-3 1 1,-2-1 0,-2-3-1,2 2 49,3 2 1,-3-1 0,3-4 47,-3-1-91,-1 7 1,-2-4-1,-1 2 10,3-3-6,-4-1 1,5-1-1,-7 1 1,3 0-3,0-1 1,3 1-1,-1-2 1,1-2-4,-1-1 1,0 0 0,1 3-1,-2-2-29,-4-1 0,2 0 0,-4 5 0,-1-1-43,1 1 1,-3-5 0,-2-1 0,1 3-21,2 1 1,0 1 0,-5-1-1,0-1 33,0-2 0,0 0 1,0 3-1,0-2-1,0-1 1,0-5-1,0 5 120,0 1-32,0-4 0,0 4 0,0-4 33,0 1-30,-7-5 0,6 10 1,-4-3 34,3 3-77,2-5 1,-4 5 0,-3-3 0,1 3-11,-1 2 1,1-5 0,3-1 0,-4 3-14,-1 1 1,4-3-1,-4 0 1,0-1-13,0 0 1,3 2 0,-3-4 0,1-1-10,4 1 0,-3 4 0,1-3 0,0 2 2,-1 0 0,4 0 0,-4 5 0,1-1 30,0 1 1,-6-5-1,3-1 40,0 3 1,-3 1 0,4 1 80,-1 1 1,0 0-1,-3-1-21,2 1-199,6 6 1,-9-5-1,6 5 1,0-2-544,-1 1 1,-4 4 0,1-5-1052,-2-1 0,-4 0 1715,-4 2 0,4-11 0,-4 4 0</inkml:trace>
  <inkml:trace contextRef="#ctx0" brushRef="#br0" timeOffset="16">10847 10705 6945,'5'-10'1297,"0"1"1,-2 5-1144,-8 0-130,4 2 1,-12 2 64,3 0-19,-2 0 0,2 2-83,1 2-16,-1 4 0,-4 7 0,1-1 9,3 1 0,-1-6 1,6 1-1,0-1 99,-1-1 0,4 5 1,-2-3 111,2 3 1,2-4-1,0 1 128,0 1 0,0-3-162,0 2 1,2-6 0,2 4-44,6-1 1,3-1 0,1-3 253,1 2-259,-7 0 1,4 0 0,-2-1 0,3 0 146,1-3 0,-4 1 0,-1 1-47,2 2 0,-3 4 0,2-2-188,1 1 1,-4-3 0,-3 4-368,-2 2 0,3-3 116,0 2 1,-2-2 0,-6 3 4,-2-1 1,-6-5 0,1 3 11,-3-2 1,4 0-1,-1-2 146,-1 0 0,-2 3 0,-1-4 87,-1 2-122,7 0 0,-4-5-91,2 0 0,-3 0 14,-1 0 1,4 0 0,2-2-211,2-3 0,1 2 1,5-7-373,0-1 1,0-2-1,0-1 761,0 0 0,0-7 0,0-2 0</inkml:trace>
  <inkml:trace contextRef="#ctx0" brushRef="#br0" timeOffset="17">11150 10676 6818,'-10'-5'0,"2"-1"160,2-2 1,-1 3 538,2-5 0,2 2 0,-5-3 25,2 2 0,-5 6-477,1-2 0,2 3 1,0 4-75,2 3 1,-4 3 0,4 6 37,-2 0-86,5 1 0,-9 4 0,8 2-64,0 1-86,3-4 1,-1 7 0,-1-4 0,-2 0-39,2 0 0,1 3 1,2-5-1,2 0-40,3 2 0,-4-5 0,6 3 13,-1-3 1,2-3-1,5-2 1,-2-3 47,-1-2 1,-6-1 0,6-5-1,0-2 79,-2-2 0,3 0 0,-5-5 0,1-2 36,-1-2 0,4-6 0,-6-1 0,1 1 62,2-2 0,-6 1 0,4-6 0,-2 2-117,2-1 0,-3 2 0,2-1 1,-2 0-98,-2 2 0,0-1 1,0 6-1,0-2-23,0 1 0,0 2 0,0 2 20,0-1 1,-2 7 98,-2 4 0,2 4 1,-3 4-1,4 6 84,1 3 0,0 1 0,0 1 0,0-1 46,0 0 1,0 2 0,0 2 0,0 1-64,0-1 1,1 2-1,2 1 1,2 0-25,-2 0 1,-1 0 0,0-4 0,1 4-77,2 1 1,-1-4 0,-4 1 0,0-3-382,0-2 0,5 1-2331,0-1 1548,0-6 1,-5-3 1179,0-10 0,0-3 0,0-6 0</inkml:trace>
  <inkml:trace contextRef="#ctx0" brushRef="#br0" timeOffset="18">11322 10561 7785,'0'-8'2087,"0"2"1,0 7-588,0 4-1139,0 3 1,0 3-1,0 2 1,2 3 30,3 0 0,-4 1 1,4 1-1,-3 3-288,-2 1 1,4-3 0,1 5-1,-2 0-260,-1-1 1,0 2 0,1-5-1,2-3-506,-2-1 0,-2-2 0,-1 1-673,0-1 0,0-4 1090,0-1 1,0-7 236,0-2 0,0-6 0,0-9 150,0 1 1,-1-1 0,-2 1 0,-2 0 32,2-1 0,1 1 0,2-2 0,0-2-115,0-1 1,0 0 0,0 3 0,0-2-41,0-1 1,0 0-1,0 5 1,0-2 130,0-4 0,0 5 8,0-5 1,2 6-1,2 4-9,6 6 0,-2 2 0,2 4-82,1 2 1,-3 0 0,0 5 0,0 2 17,0 2 0,-3 3 0,3 2 0,0 1 85,0-2 0,-5 1 0,2 0 152,-4 1-190,5 0 1,-4 0 0,3 0-35,-4-1-121,-1-2 1,5-2 0,0 1-481,-2-1-286,-1 0 680,-2-6 1,0-3 0,0-10 126,0-4 1,0-4 0,0-1 0,0-1 2,0 1 0,0 0 0,0-1 0,0 1-13,0-1 0,1 1 0,3-2 1,0-2-6,0-1 0,-3 0 1,-1 5-1,0-1-3,0 1 0,0 0-25,0-1-31,0 1 0,7-1 1,1 1-58,0 0 1,0 6 0,-4 3 171,6 3 0,-2 2 0,2 2 42,1 3 1,0 3 0,0 6-1,-3 0 37,-1 1 1,-1-1 0,-3 1 0,2-1 28,-2 0 0,4 1 0,-3 1 0,0 1 12,-3 2 0,1 2 0,1-3 172,2 1-267,0 0 0,-5 0 1,0 1-499,0-3-280,0-1-1319,0-8-99,0-2 0,1-15 2111,4-1 0,-3-12 0,4 6 0</inkml:trace>
  <inkml:trace contextRef="#ctx0" brushRef="#br0" timeOffset="19">11840 10503 8159,'-8'7'1853,"3"2"1,4 4-981,1 2 0,1 1 0,3 3 0,2 5-74,2 3 1,-3 3 0,3 2-1,0 3-251,0 2 1,-5-5 0,3 2-688,1-4 134,-6-1 0,11 0 1,-8-2-1313,-1-3 664,5-3 1,-6-7 0,4-1-1033,1-4 0,-6-4 1343,4-10 1,-3-4 0,-2-9 0,0-1 249,0 1 0,-5-2 1,-1 0-1,-1 1 72,1-2 0,-4 5 1,4-4-1,0 1 86,-1-1 0,-2 0 0,4 2 0,0-3-134,-1-1 0,4 4 1,-3-3-1,4 1-114,1-4 0,0 1 1,0 1-58,0 1 149,0 2 1,0 5 0,1-1 234,4 1 0,3 1 252,6 3 0,1 4-99,-1 6 0,-1 2 0,-2 1 0,-3 3 57,-2 2 0,1 0 0,-4 3 1,2-1 93,-2 1 0,-1-3 1,-2 2-373,0 1 0,0 2 1,0 1-1,0 1-284,0-1 1,0-5 0,-2 1-704,-3 1 662,4 2 0,-11 1 0,6 1-257,-2-1 0,-2 1-250,-4-1 356,6-6 1,-5 3 0,4-6-770,-4-2 0,-1-1-679,-1-2 1847,7-7 0,-5-1 0,5-6 0</inkml:trace>
  <inkml:trace contextRef="#ctx0" brushRef="#br0" timeOffset="20">12085 10388 7612,'14'0'1952,"-6"-6"0,0 4-1461,-3-2 0,-3 4 0,2 4 0,-2 6-169,-2 3 0,0 3 1,0 1-1,0 4-5,0 1 0,0 2 0,0 5 0,0 0-267,0 0 0,0 4 0,0 1 0,0-2-144,0-2 1,1-1 0,3 0-664,0 0 453,8-7 1,-9-1 0,6-7 19,3 0 1,5-1 0,2-3 0,-1-5 175,-2-4 0,-2-7 0,1-4 0,-2-3 198,-4-1 0,4-5 0,-5-2 0,2-1-60,-1-4 0,-4 4 0,3-2 0,-2-2-76,-3-1 1,-1 3-1,-2 2 1,0 1-35,0 3 0,0 2 0,0 2-35,0 0 1,-6 6 56,-4 3 21,4 16 1,-5-1-1,6 10 362,2 1-224,-5 2 0,6 0 0,-3 0 609,4-2-526,1 4 0,0-9 0,0 5 0,1-2 33,4 0 1,-2 1-1,7-6-976,1 0 1,-3-4 0,1-2 758,3-2 0,-6-1 0,0-5 0</inkml:trace>
  <inkml:trace contextRef="#ctx0" brushRef="#br0" timeOffset="21">12804 10290 6616,'0'-8'0,"2"2"0,2 6 0,-2 0 0,4 0 0,-6 0 0,0 0 0,0-7 0,0 6 0,0-5 0,0 6 2812,0 0-1990,0-7 15,0 6-221,0-6 15,-6 7-115,4 0-339,-4 0 1,6 2-1,-2 1 131,-2 2-220,2 6 1,-6-3 0,5 6 0,-3 0 54,-2 0 1,3 7 0,-3 3 0,2 2-74,3 3 0,1-1 1,2 1-1,0-1-55,0 1 0,0-3 0,0 0 0,0-4-96,0-2 0,5 4 1,1-7-1,1-2-62,-1-4 1,0-7-780,-1 6 242,-4-7-1233,12 3 1156,-5-6 0,0-1-1362,-3-4 2119,3-3 0,-7-6 0,5 0 0</inkml:trace>
  <inkml:trace contextRef="#ctx0" brushRef="#br0" timeOffset="22">12989 10262 7012,'-14'-7'836,"4"6"-216,1-4 1,5 2 325,0-2-200,2 3 168,2-4-530,0 6 0,0 2 1059,0 2-830,6 4 0,-4 8 0,4 1 9,1 2 0,-6 0 1,4-3-1,-3 2-249,-2 0 0,0 8 0,0-3 1,0 4-357,0 2 1,0-6 0,0 1 0,0 0-127,0-2 1,0-2 0,0-5 0,0-1-435,0 0 1,0 0-1,1-1-2280,4-4 2394,-4-2 0,6-9 47,-7-3 213,0-3 1,0-1-1,0 0 18,0-3 0,0 0 0,0-2 1,0-1 73,0 1 0,0 0 1,0-2-1,1-1 25,4-2 1,-3 0 0,2 5-1,-2-2 20,-2-3 1,2 3 0,1-3 0,1 3-11,0 2 0,-3 0 1,1 0-1,1 0-19,2-1 0,1 3 0,-3 1 47,2 1 0,6 5 148,-2-4 4,-2 6 1,5-3 165,-2 6 1,1 1-1,0 2 54,-2 2 1,-4 4 0,3-2 451,-2 1-530,-1-5 1,0 9 0,0-2-24,-2 3 0,3 1 0,-1 0 1,-2 0-68,-1 0 1,-2 1 0,1-1-1,2 0-14,2 0 0,0 0 0,-5 1 1,0-1-103,0 0 1,0 0 0,0 1-1,0-1-441,0 0 0,0 0-1151,0 0 0,0-4-1927,0-1 1264,0-5 2181,0 2 0,0-19 0,0-3 0</inkml:trace>
  <inkml:trace contextRef="#ctx0" brushRef="#br0" timeOffset="23">13301 9992 7617,'-14'0'731,"11"1"1,5 4 0,4 3-244,5 0 0,-3 4 0,1-2 0,2 2-59,2 3 1,1-1-1,0 2 1,1 1-169,-1 2 1,-1 5-1,-2-4 1,-2 2-37,2 3 1,-3 2 0,1 2 0,1 1 28,-2 3 0,0-3 1,-5 3-1,2-3 52,-2-2 0,-2 4 0,-1-2 1,0-3-143,0 0 1,0-5 0,0 2 0,0-1-79,0-1 1,0-1 0,-1-7-1040,-4 0 1,2-1-2193,-7-4 0,1-2 3145,-5-7 0,-7-7 0,-1 0 0</inkml:trace>
  <inkml:trace contextRef="#ctx0" brushRef="#br0" timeOffset="24">12051 12521 5975,'1'-8'-235,"4"4"235,-3 2 177,4 2-9,-6-6-63,0 4 315,0-4 166,0 6-127,0-6-12,0 4 178,0-4-8,0 6 2837,0 0-2928,6 0 0,-2 4 0,3 3-238,0 1 1,4 1 0,-3 5 0,1 0-68,1 1 1,-1 4-1,5 0 1,1 0 32,-1 1 1,0-3 0,2 7 0,1 0-17,2-2 0,6 3 1,-3-4-224,1 1 1,3-3 0,-2 3 0,1-2-175,-1-2 106,3 4 1,-11-6 0,4 3-15,1-4 1,-6 0-1,4-3 1,-4-1-1,-4-1 18,-2 1 0,-1-3 1,3 0 4,-1-2-32,-7 5 42,9-9 0,-8 9 0,5-5 0,2 2-181,2 3 1,-4-3 0,1 0-1,-1 0 84,-1-1 1,3-2 0,-5 3-1,2 0-22,3 0 1,-3-3 0,2 3 73,1-2 0,1 5 118,3-2 50,-8-2 0,6 1-61,-3-4 0,-4-1 0,0 5-81,1-1 1,-4-3-180,6-4 161,-6 7 1,4-7 220,-7 0 0,0-2-40,0-7 0,0-1 0,0-4-81,0 0 0,0 4 1,0 1-1,0-2 6,0-2 1,0-1-1,-2 0-100,-3 0 5,4-1 0,-7 1 0,5 0-287,-2 0 296,0-7 1,0 5 0,1-4 0,-1 1-55,-1 0 0,3-6 0,-5 3 0,0-2 51,0 0 1,3 5 0,-3-3 0,0 2 38,0 2 1,4-2 0,-4 1 0,0 1 78,0 3 0,3 0 0,-3 1 22,2 0 1,0 4 296,1 1-2,3 6-21,-4-3-210,6 6 0,0 1-124,0 4 50,0-4 1,0 12-1,2-3 1,1 2 65,2 2 0,4 1 0,-3 0 0,1 3-106,-1 1 0,3 0 1,-2-4-1,-1 3-22,0 1 0,4 0 0,-4-5 0,1 0-47,-1 0 0,3 5 0,-2 0 1,-1-1-146,0-3 0,4 0 0,-4-1 48,2 0 120,-5 0 1,5 0 0,-5 1 13,2-1 0,4 0 104,-4 0-87,0 1 1,-5-1 74,0 0 1,0 0-43,0 0 0,0 1 0,-2-3 0,-1-1-95,-2-1 1,-1-1 0,1 4 0,-3-2-54,1-2 1,-5 1 0,6 2 0,-2 0 24,-3-3 0,3 0 0,-1 4 1,-1-2 32,2-1 0,-4-1 0,2 4 0,-1-2 67,2-2 1,-4-4 182,4 4-226,-4 1 1,4-2-211,-1-3 112,7-4 1,-5-1-1235,3 0 718,4 0 1,-6-1 0,7-4-624,0-5 0,0-2 1,0-2 1248,0-1 0,7-5 0,1-2 0</inkml:trace>
  <inkml:trace contextRef="#ctx0" brushRef="#br0" timeOffset="25">13642 12805 8355,'0'-7'1431,"0"0"-916,0 7 491,7 0-409,-6 0-43,6 0 618,-7 0-585,0 0-284,6 0 0,-3 2 859,7 3-850,-7 2 1,5 8 0,-4-1-112,6 0 0,-2 5 1,1 2-1,1 1 1,-1 3-1,1 2 230,1 1-416,1 1 126,3-1 0,-6 1-153,1-1 54,-1-6-15,5 5 1,-4-11-329,-1 3 119,1-4-337,-2-7-565,4 5-100,-10-11-994,4 4 645,-6-6 789,0 0 444,0-6 0,0 2-2058,0-5 2358,0-1 0,-6-4 0,-2 0 0</inkml:trace>
  <inkml:trace contextRef="#ctx0" brushRef="#br0" timeOffset="26">13870 12720 8888,'-8'0'2890,"0"0"-2547,3 0 0,4 2-98,-4 3 0,2-2 0,0 6-68,-2 2 1,-1 2 0,2 1 0,-2 2-32,-2 3 1,4-2-1,-6 7 1,-1 1 67,-2 2 0,-1 3 0,0 2 26,0 1-145,-7 0 0,7-5 0,-2 1 0,5-2-62,0-4 0,0-2 0,0-7-131,2 0 0,4-1-404,-5-4 0,6-2-375,-6-7 1,5 0 0,-3-2-962,2-3 1,0-3 1837,1-6 0,4-6 0,-6-2 0</inkml:trace>
  <inkml:trace contextRef="#ctx0" brushRef="#br0" timeOffset="27">13287 12535 7617,'10'0'-285,"-1"0"746,2 0 1,2-1 0,1-2 0,2-2 58,3 2 1,4 1 0,11 1 216,4-4-569,9 3 1,3-6 0,7 5 222,0-1-255,0-7 0,0 7 0,-4-4-252,-5 2 107,-1 1 0,-23 5 0,0 0 137,-7 0 19,-9 0 1,-3 0 0,-10 0-81,-5 0 0,2 0-2124,-1 0-838,6 0 2895,-3 0 0,-1 0 0,-1 0 0</inkml:trace>
  <inkml:trace contextRef="#ctx0" brushRef="#br0" timeOffset="28">13884 13615 7988,'-8'0'663,"2"0"-615,6 0 0,-2 0 388,-3 0 147,4 0 674,-5 0-434,6 0 0,-2 0-300,-3 0 0,2 0-287,-6 0 0,4-1-160,-5-4 0,1 3 0,-4-4 0,2 1-57,2 0 0,-1 1-258,-4 4 208,0-7 0,0 6 0,-1-4-23,1 3 37,0 2 1,5 0-1,-1 0 86,-1 0-5,-2 0 0,-1 0 42,0 0 1,0 7-6,0 2 0,6-1 0,3 2 27,3 1 0,2-3 1,2 1-59,3 2 0,-2 0 1,6 0-63,2-1 0,2-1 0,1 4 0,-1-2 34,-4-2 1,4-1 0,-5 3 63,0-1-88,4-7 1,-4 8 0,6-5 108,1 2-102,-7-5 1,4 8 0,-4-4 224,0 1-169,5 1 0,-7 1 1,5-1 80,-2 2 1,1 2-1,3 1-53,-4 0 0,2 0 0,-6 1 1,-2-1-12,-1 0 0,2 0 1,1 0-88,-2 1 1,0-3 0,0-1-1,2-1-66,-2 1 0,-1 1 1,-2 3-15,0-1 0,0 0 38,0 0 29,0-6 0,0 5 0,-2-5-73,-2 0 71,2 4 1,-11-9-150,4 7 131,3-7 0,-7 5 1,4-5-9,-4 2 0,-1 0 0,-1-5 0,1 0-42,0 0 1,0 0 0,0 0 0,-1 0-62,1 0 0,0-2 0,0-1 0,0-3-583,-1-2 0,1 3 0,0-3 0,1 0-574,4 0 1,-4-1-1,5-5-888,0-1 2178,-4 1 0,-2 0 0,-9 0 0</inkml:trace>
  <inkml:trace contextRef="#ctx0" brushRef="#br1" timeOffset="29">10161 10943 6011,'-8'0'2531,"2"-1"-1037,6-4-636,0 3 70,0-4 35,0 6-389,0-6-426,0 4 0,1-6-94,4 4 0,3 2-144,6-3 39,-6 4 0,4 1 74,-2 0 1,3 0-1,1 0 79,0 0 1,-5 0 157,1 0-119,-7 0 1,8 1 0,-5 2 44,2 2 0,-4 1 0,2-2-54,0 0 0,-4 7-149,2-1 0,-2 2 1,-2 3-67,0-1 1,0-5 0,0 1 0,0 1-168,0 2 0,-2 2 0,-2 3-52,-6 1 0,2-2 0,0-6-74,2-1 293,-5-1 0,10 5 0,-6-1 26,1-4 37,4 4 1,-6-10 527,4 7 335,2-7-555,-4 3 0,12-6 228,4 0 1,-3-2 0,3-1-89,1-1 0,2-3 0,1 4-303,0-2 1,-1-1 0,-2 3 0,-2-2-307,2 2 0,-3 1-101,2 2 1,-1-4-328,5-1-235,-6 0 171,-1-1-1710,-7 4-98,0-4 2481,0 0 0,0-2 0,0-6 0</inkml:trace>
  <inkml:trace contextRef="#ctx0" brushRef="#br1" timeOffset="30">10431 10730 6001,'9'0'1464,"1"0"-251,-7 0 342,3 0-744,-6 0 0,0-2 200,0-2-671,0 2 1,0-6-186,0 4 0,-6-4-90,-4-7-83,4 8 0,-5-1 1,5 3 52,-2-5 1,0 3 0,-3-1-1,1 1 65,-1 4 0,-1-3 1,-3 0-39,1-2 1,0 4 0,0 0-1,0 2-43,-1 2 0,1-5 0,0 1-73,0 1 0,1-1 0,2 1 1,2-2 46,-2 2 1,-2 2 0,-1 1 41,0 0 0,-1 0 80,1 0-102,0 6 1,4-3-1,1 5 1,-1 0 20,3 0 0,-1-3-52,3 4 23,-3 1 0,-1 4-10,-1 0 0,7 0 0,-3 0 62,-1 1 0,4-1 0,-5 0 51,2 0 0,0 0 1,2 1 3,0-1 0,-3 0 0,4 0 0,-1 1-103,0-1 1,1-5-1,0 1 1,-2 1 15,2 1 1,2 3 0,1-1 0,0 0 2,0 0 1,0 0 0,0 1 16,0-1 0,0 0 0,0 0 0,0 1 17,0-1 0,0-5 1,0 1-1,1 1 24,4 1 1,-2 3 0,5-1-59,-2 0 0,4 0 0,-4 0 0,0 1-7,1-1 1,4 0 0,-2 0-55,4 0 1,-4 1 0,1-1-28,1 0 0,1-1 18,3-4 34,-1 4 1,0-7-209,0 4 195,1 2 0,-1-9 0,0 5-35,0-1 0,-4-1 0,-1-3 0,2 2-76,2-2 1,-4 0 0,1 0 59,1 2 0,1 0 1,3-5 25,-1 0 0,0 0 0,0 0 4,0 0 1,1 0 0,-1 0-20,0 0 1,0 0-55,1 0 1,-1-5-61,0 0 122,0-6 1,-1 8 91,-4-6-71,4 6 0,-10-9 0,5 6 208,-2-2-185,5 5 1,-8-5 38,7 3 0,-1-2 1,6-8 1,-6 3 0,-1 1-19,-2 1 1,4 1 0,-4-4 24,2 4 0,-5-4 0,2 3 74,-4-2 1,1-2 0,1-1-42,2 1 0,0 0 1,-5 0 8,0 0 0,0-1 0,0 1-16,0 0-30,-7 0 1,6 0 0,-6-1-95,1 1 86,5 0 0,-10 0 1,6-1-154,2 1 133,-5 0 1,6-5-1,-4 0 1,1 2 13,0 1 0,-4 2 1,4 0-1,0-1 46,-1 1 0,3 5 0,-7 1-139,-1 1 0,4 1 0,-3 3-766,-1-2 0,3 0-1289,-1 5 0,1-1 2128,-2-4 0,-2-3 0,4-6 0</inkml:trace>
  <inkml:trace contextRef="#ctx0" brushRef="#br1" timeOffset="31">14367 12336 7871,'8'0'-8,"-2"0"70,-6 0 0,0-2 327,0-2 1,2 2 805,3-3-748,-4 4 0,6-1-173,-7-2 1,0 0-75,0-5 1,-2 6-1,-1-4 32,-2 1 0,-1 0 0,3-5 68,-2 1-216,-6 7 1,8-8-1,-7 5 1,-1-1 18,-2 1 1,4-3-1,0 2 1,-3-1-111,0-3 0,2 3 1,1 1-1,-2-1-33,-2 0 0,1 3 1,1-4-1,1-1-2,-1 2 1,3-3 0,-1 5 79,-2-2 1,-2 0-1,0-3 1,2 3 68,2 2 1,4-4 0,-3 4 0,0 0 19,0-1 1,-1 1-1,-5 3-89,-1-2 1,1-1 0,0 3 10,0-2 1,0 0-1,-1 5-48,1 0 17,6 0 1,-4-1-1,2-3-79,-2 0 56,4-1 1,-5 5 0,5-2-38,0-2 0,-4 2 0,4-4 25,0-1 0,-5 6 0,4-4 23,-4 4 0,0-1 0,2-1 0,2-2 3,-2 2 1,-2 1-1,-1 2 17,0 0 0,0 0-4,-1 0-6,1 0 1,0 5 27,0 0 0,0 0 5,-1-5 0,1 0-37,0 0-9,6 0 1,-5 4 0,4 1-6,-4-2 1,4 3 0,-1-1 35,-1-2 1,-1 4-6,-3-3 0,1 1-13,0-5 1,5 2-22,-1 2 1,5-2-4,-4 3 15,6-4 1,-10 4-34,4 0 20,2 0 1,-1-5-1,5 1 1,-3 2-34,-2 2 0,3 0 73,-4-5 0,1 1 0,-3 3 122,1 0 0,6 1-130,-6-5 0,1 5-57,-5-1 0,6 3 1,1-4-91,1 2 0,3 4 57,-7-4 99,1 6-73,1-3 247,-5 0-207,12 4 0,-7-10 1,5 4 28,-2 1 0,-1-4 17,1 6-32,3-6 0,-6 10 0,5-4-3,-1 4 1,-1-3 0,5-1 3,0 2 0,-5 2 1,0 1 24,2 0 1,2 0 0,1 1-5,0-1 0,-5 0-62,0 0 0,0 0 31,5 1 0,-4-1-51,-1 0 45,0-6 1,5 5-28,0-4 23,0-3 0,0 7 1,0-3 2,0 2 1,0-2-1,0-1 1,0 2 1,0-3-1,0 2-9,0 1 0,0 1-3,0 2 1,0 1 13,0-1 0,0 0 14,0 0 0,0-4 70,0-1-82,0 1 0,0-1 0,0 1 0,0 1 15,0 1 0,0-2 0,0-1-1,0 2 1,0 2 0,0 1-49,0 0 30,0-6 0,0 5 0,0-4 1,0 4 0,0 1 0,0 0-3,0 1 1,-1-1-1,-3 0 1,0 0 1,-1 1-1,5-1 1,0 0 0,0 0 1,0 0-6,0 1 1,0-1 158,0 0-132,0-6 0,0 5 0,0-4 57,0 4 0,0-4 0,0 1-13,0 1 1,0 1 0,0 2-15,0 1 1,0-1 0,0 0-53,0 0 1,0 1-1,0-1 46,0 0 0,0 0 0,2 0-25,2 1 0,-2-6 0,3 1 0,-4 1-10,-1 1 1,0 2-1,0 1 1,0-1 24,0 0 0,0 0 0,0 1-96,0-1 72,0 0 0,0-5 0,0 1-72,0 1 66,0 2 0,0 1 0,0 0 51,0 0-48,7 0 0,-6-4 1,4-1-1,-4 2 7,-1 2 1,0-3 0,0-1 0,0 2-14,0 2 0,5 1 0,0 0 0,-2 0 18,-1 1 0,-2-1 0,0 0 0,1-1 29,4-4 1,-3 4 0,2-4 0,-1 2-9,2-1 0,-3 2 1,2-2-23,-2 2 0,0 3 0,1-1-16,2 0 0,-1 0 1,-2 1 236,3-1-227,-4-6 1,5 4-1,-6-2 123,0 2-123,0 3 1,2-3 0,1-1 0,2-1-10,-2 1 1,0 1-1,0 3 1,2-1 23,-2 0 0,-1 0 1,-1 0-1,3 1 5,0-1 1,1-5 0,-5 1 0,0 1-33,0 2 0,5 1 0,0 0-14,-2 0 0,0-1 0,0-2 0,2-2-10,-2 2 1,-1-3 0,-1 2 14,4 1 1,-4-3 0,4 1-15,-3 2 18,4-4 0,-3 5-83,7-2 81,-7-4 0,5 5 0,-5-5-201,2 2 217,6 2 0,-10-1 0,6 1-3,-1 1 1,-3 1 0,7 3-5,1-1 0,-4-2 0,1-1 0,0-1-4,0 1 0,-3 0 0,4 0 1,1-1-4,-2 1 1,3-3 0,-5 1-1,2 0 10,3-1 1,-3 3 0,1-4 0,2-1 38,2 0 1,1 5-1,1-3 16,-1 0 0,0 0 1,0-5-42,0 2-16,1 0 1,-1-5-1,0 0 1,0 1-6,0 4 1,1-3 0,-1 2-1,0-2 3,0-2 1,0 0-1,1 0 1,-1-2-6,0-2 1,0 2 0,1-4 0,-1-1-1,0-2 0,0-4 0,0-1 0,1 0 4,-1 0 1,0-1-1,0 1 1,0 0-27,1 0 0,-1 1 0,0 2-173,0 2 122,-6-1 0,5-4 0,-4 0-116,4 0 170,-5 6 1,3-5 0,-5 4-1,0-4-23,1-1 0,2 0 0,-4-1 146,-2 1-99,5 0 1,-6 0-1,2-1 1,-2 1 58,-2 0 1,5 0 0,-1 0 0,0-1-25,-3 1 0,-1 0 0,2 1 1,1 2-31,2 2 1,-1-1 0,-4-4-1,0 0 21,0 0 0,5-1 0,0 0 0,0-3 66,1-1 0,-5-1 0,4 2 0,-2-2-28,2-2 1,-3 3 0,2-3-36,-2 1 1,-2-4 0,0 8 0,0-6-84,0 3 19,0 1 0,0 0 0,0 0 1,0 0-99,0-1 1,0 4 0,0-5-1,0 2 51,0 0 0,0-1 1,0 3-1,0-2-50,0 1 1,2 1 0,1-1 105,1 0 1,3-1-1,-4 4 1,2 1-5,-2 0 0,-2 0 0,-1 0-5,0-1 0,5 1 0,0 0 0,-2 0 36,-1-1 0,-2 6 0,0-1 73,0-1-92,0-1 0,4-2 1,1-1-28,-2 1 29,-1 0 0,-2-5 0,0 0-101,0 2 101,6 1 1,-4 2 0,2-2 0,-2-1 5,-2-2 0,0 0 0,0 4 0,0 1 41,0 0 0,0-5 0,0 0 0,0 2 21,0 1 0,0 2 1,0 0-1,0-1-78,0 1 1,5-5 0,0 0-1,-2 2-37,-2 1 1,-1-3-1,0 0 1,0 2 17,0 1 1,2 2 0,1-2 17,2-3 14,-1 10 0,-4-10 0,0 9 0,0-3 96,0-1 0,0 0 0,0 0 0,2 0-21,3-1 1,-4 1 0,4-2 0,-3-1-41,-2-2 1,1 0 0,2 5 0,2 0-18,-2 0 1,-1-1-1,-2 1 1,0 0-9,0 0 0,0-1 0,0 1 1,0 0-38,0 0 0,0 0 0,0-1-185,0 1 1,1 0-252,4 0 284,-3 0 0,4 4 0,-6 1-677,0-2 1,0 3-692,0-2 0,-1 7 1556,-4-2 0,-3 4 0,-6 1 0</inkml:trace>
  <inkml:trace contextRef="#ctx0" brushRef="#br1" timeOffset="32">14396 13146 7871,'-10'0'-1514,"1"0"1514,5 0 0,-2 0 0,0 0 0,4 0 0,-4 0 0,4 0 0,-2 0 0,2 0 0,-4 0 0,6 0-143,0 6 0,-2-4 365,-3 3-269,4-4 116,-6-1 67,7 0 1596,0 0-408,0 7-157,0-6-423,0 6 1,7-7-196,2 0 1,5 0-1,4 0 1,1 0-43,-2 0 0,5 0 1,4 0-76,5 0-380,-1 0 1,11 0 0,-3 0 0,3 0-25,2 0 1,-1 0-1,1 0 1,-2 0-41,-3 0 0,-2 0 1,-4 0-1,1 0 21,-1 0 1,-4-2-1,-3-1 1,-3-4 19,-1 0 1,-1 2 0,-2-3-1,-1 0 28,-4 0 0,1 3 1,-5-2-10,4 0-66</inkml:trace>
  <inkml:trace contextRef="#ctx0" brushRef="#br1" timeOffset="33">15177 13070 16375,'-1'-1'-16,"-7"-1"-134,0-4 0,0 1-109,0 0 0,0-1 0,-3 3-396,2-2 388,-1-6 1,-4 8-1,0-5 4,-1 2 0,6-4 0,-1 4 78,-1-2 1,4 5 54,-3-2 273,7-3 0,-2 7-5,10-4 0,3 3 0,6 2 4,0 0 1,-4 2 0,-1 3 370,2 4-358,-4-3 0,4 7 0,-5-3 652,2 2-596,-5 2 0,5 5 0,-5 0 1,2 0-1,-2 2 0,3-5 1,-1 3-1,-2-2-55,-1 2 0,-2-3 1,0 3-640,0-4 1,0 0-2973,0-1 1606,0-6 0,0-4 1849,0-8 0,6-4 0,2-6 0</inkml:trace>
  <inkml:trace contextRef="#ctx0" brushRef="#br1" timeOffset="34">15873 12734 9653,'0'-8'2380,"-1"2"-2240,-4 6 0,-3 0 1,-6 1-206,0 4 0,4-2 0,1 5-327,-2-2 322,-2 5 1,4-3 0,-1 7 136,-1-1 1,3 0 0,0 0 482,2 0-363,1 1 0,5-1 0,0 0 413,0 0-337,0 1 0,0-1 0,0 2 0,2 1 208,3 2 1,-2 0-1,5-3 1,-2 1-256,-3 2 1,3 1 0,1-2-1,-1 1-176,0-2 1,4-1 0,-5-2-1,-1 0-77,3 1 0,-6-1 0,4 0-87,-3 0 1,-2 0-553,0 1 417,0-1 1,0-5-1,-2 1-436,-3 1 0,-3 1 0,-6 1 45,0-3 0,1-3 0,2-3 0,2 0 144,-2 0 1,3-3-1,0-2 1,0-4 23,0-5 0,3-2 1,-2-3-1,0 0 482,4-4 0,1-3 0,2-7 0</inkml:trace>
  <inkml:trace contextRef="#ctx0" brushRef="#br1" timeOffset="35">16058 12677 8043,'0'14'271,"0"1"0,0-1 708,0 0 1,-5-5 0,1 1 0,1 1-265,1 2 0,2 1 0,0 0 0,0 2-111,0 3 1,0-2 0,0 5-1,2-1-351,2-4 1,-2 4 0,3-1 0,-2 1-134,1-1 0,-2 4 0,3-4 1,-2 1-206,2 0 0,-4-1 1,4-3-1,-3 2-627,-2-1 1,0-7 0,0-2-3422,0 2 2625,0-4 1,-5-3-1,0-8 1508,2-6 0,-5-2 0,0-3 0</inkml:trace>
  <inkml:trace contextRef="#ctx0" brushRef="#br1" timeOffset="36">15873 12905 8030,'8'0'1847,"5"0"0,-4 0-1106,4 0 0,1 0 0,0 0 0,2 0-1279,3 0 0,-3-2 1,3-1-1,-3-4 538,-2 0 0,6-3 0,3-4 0</inkml:trace>
  <inkml:trace contextRef="#ctx0" brushRef="#br1" timeOffset="37">16456 12762 7921,'0'-9'947,"0"-1"0,-2 7 0,-1-3-306,-1 0 0,-1 2 0,3-3-87,-2 0 1,0 1-337,-5 1-91,6 4 0,-10-6-86,4 7 6,2 0 0,-5 0 0,2 0 40,-2 0 1,2 7 0,2 2 0,0 4 103,0 1 1,4 0-1,-4 2 1,1 3-90,4 5 0,-3-2 1,1 1-1,2 3-71,2 1 0,1 1 0,0 0 0,0-1-195,0-3 0,1 3 1,2-5-1,4 0 76,0-3 0,-2-5 0,5-3 0,1-3 91,1-2 1,-2 4 0,-1-5 7,2-2 0,2-6 0,0-4 0,-2-1 28,-2-3 0,-1-1 0,3-4 15,-1-3-41,-7 3 0,8-9 0,-6 4 0,-1 1-5,3-1 0,-6-4 0,4 3 1,-4-2-89,-1 1 1,0 4-1,0-3 1,0-1-48,0 1 1,0 5 0,0-2-1,0 3-61,0 2 0,-4 0 1,-1 0-1,0 1-720,-1 3 928,4-2 0,-4 12 175,6 0 0,0 6 1,0 8-14,0 1 1,0-1 0,0 0 376,0 0-395,6 0 1,-4 1-1,3 0 1,-2 3 69,2 1 0,-4 0 0,4-4 1,-4 3-125,-1 1 1,5 1-1,0-2 1,-2 2-73,-1 2 1,2-4 0,1 2 0,-2-1-17,-1 0 1,-2 0 0,1-5 0,3 0-475,0 1 1,1-1-1790,-5 0 592,0-6-1701,0-2 1818,0-6 1532,0-6 0,0-8 0,0-8 0</inkml:trace>
  <inkml:trace contextRef="#ctx0" brushRef="#br1" timeOffset="38">16811 12549 8228,'0'14'1418,"-1"1"0,-2-1-619,-2 0 1,0 0 0,5 0 0,0 1-78,0-1 0,0 2 0,0 1 0,0 4-49,0 1 1,5-3-1,0 3 1,-2 0-111,-2 0 1,4 0-1,0 3-117,-2-1-281,5-7 1,-7 10 0,4-5-290,-3 0 126,4-1 1,-4-2 0,2 0-788,-2-2-1405,-2-1-468,0-2 0,-2-7 860,-2-7 1,0-7 1797,-5-7 0,0 0 0,-6 0 0</inkml:trace>
  <inkml:trace contextRef="#ctx0" brushRef="#br1" timeOffset="39">16527 12791 9414,'14'0'3495,"1"0"-2791,-1 0 1,0 0 0,0 0 0,0 0-444,1 0 1,4 0 0,1 0 0,2-2-843,3-3 0,-2 4 0,0-5 1,2 1-4068,2 0 4648,2-6 0,-1 3 0,1-6 0</inkml:trace>
  <inkml:trace contextRef="#ctx0" brushRef="#br1" timeOffset="40">17138 12592 9066,'-8'9'1441,"4"1"0,2 1-298,2 1 1,0 3 0,0-1 0,0 2-68,0 3 1,0-2-1,0 5 1,2 0-232,2 0 1,3 0 0,2 4 0,-3-3-383,1 3 0,-4-4 0,5 0 0,-2-2-506,-3-2 0,-1 2 0,-2-1 0,0-1-873,0-3 1,0-5-3493,0-1 2741,0-5 0,0 0-3119,0-8 2784,0-4 2002,-7-7 0,6-5 0,-5-2 0</inkml:trace>
  <inkml:trace contextRef="#ctx0" brushRef="#br1" timeOffset="41">17181 12492 9138,'-14'0'0,"-1"0"-1078,1 0 1078,6 0 0,8 0 0,8 0 0</inkml:trace>
  <inkml:trace contextRef="#ctx0" brushRef="#br1" timeOffset="42">17664 12578 8355,'-14'0'0,"0"0"0,-1 0 920,1 0 1,5-5-1,-1 0-354,-1 2-336,-2 1 0,-1 2-286,0 0 32,0 0 0,0 2 0,-1 1 0,3 3 120,2 2 1,-2-3 0,4 5 0,-2 1 257,1 1 0,4 2 1,-3 1-1,2-1-40,3 0 0,1 0 0,2 1 0,0-1 85,0 0 1,5 2-1,1 1 1,2 2-35,3-2 0,-3-1 1,2 0-1,1 1-156,1 2 0,1 0 0,-2-4 1,-2-1-133,2 0 1,-3-5 0,0 1 0,0 1-285,0 2 0,-3 1 0,3 0-565,-2 0 1,-1-4 0,-5-1-319,0 2 0,0-3 0,-2 0 174,-3-2 0,-3 4 1,-6-5 529,0-2 0,0-2 1,0-1-1,-1 0 123,1 0 1,0-1 0,0-4 0,0-5-41,-1-2 1,6-2-1,1-2 1,2-2 302,3 0 0,-5-8 0,0 4 0</inkml:trace>
  <inkml:trace contextRef="#ctx0" brushRef="#br1" timeOffset="43">17948 12464 10210,'-8'2'1534,"2"1"-687,0 1 1,4 3-1,-3-3-408,4 6 1,1 3-1,0 1 1,1 2 64,4 3 0,-3-2 0,4 7 1,-1 1 14,-1 2 0,3 1 0,-4 2 0,2 2-253,-2 1 0,3 0 0,-1-5 0,-2 1-115,-1-1 0,-2-1 0,1-3-612,4-5 53,-4-3 0,6-2-4159,-7 0 2974,0-6 1,-5-8-1,0-10 1,1-1 1592,-3 2 0,-7-10 0,-8 3 0</inkml:trace>
  <inkml:trace contextRef="#ctx0" brushRef="#br1" timeOffset="44">17607 12734 8795,'14'0'0,"1"0"1133,-1 0 1,2 0-1,2 0 1,6 0-541,3 0 1,1 0 0,1 0 0,-1-2-641,1-2 1,-1 0 0,1-3 0,-1-1-2602,0 0 0,-5 5 2648,-5-2 0,-2-3 0,-2 0 0</inkml:trace>
  <inkml:trace contextRef="#ctx0" brushRef="#br1" timeOffset="45">18247 12507 10230,'-8'0'3004,"1"1"-1053,7 4-1511,0 3 0,0 6 0,0 0 895,0 0-848,0 1 0,5 4 0,0 1 0,0 2 273,1 3 1,-4 1-1,4-1 1,-1-1-411,-1 1 0,6-3 0,-5 0 0,-2 0-430,-2 0 1,-1-4 0,0 1 0,0-3-1742,0-2 0,0-5 173,0 1 1,-1-7 0,-2 0 0,-2-6 1647,2-7 0,-5-9 0,0-3 0</inkml:trace>
  <inkml:trace contextRef="#ctx0" brushRef="#br1" timeOffset="46">18346 12364 9148,'-14'0'-2092,"6"0"2092,2-6 0,6 5 0,0-6 0</inkml:trace>
  <inkml:trace contextRef="#ctx0" brushRef="#br1" timeOffset="47">18716 12450 8030,'-15'0'1317,"6"0"1,-1 0 342,-1 0-1344,5 0 0,-5 1 0,5 2 0,-2 5 87,-3 5 0,3 0 1,-2 10-1,1 3-45,1 0 0,2 3 0,6-1 0,0 2-164,0 3 1,0-3-1,1 2 1,4-7-143,4-6 0,4 2 0,3-4 0,1-3-55,2-3 1,2-3 0,-4 2 0,2-5 9,-2-4 0,4-1 0,-2 0 0,-2 0-307,-1 0 1,-2-6 0,0-4 0,1-2-1395,-1-3 1,-6 1-1,-2 0 1694,0 0 0,-4-7 0,4-1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95"/>
    </inkml:context>
    <inkml:brush xml:id="br0">
      <inkml:brushProperty name="width" value="0.05292" units="cm"/>
      <inkml:brushProperty name="height" value="0.05292" units="cm"/>
    </inkml:brush>
  </inkml:definitions>
  <inkml:trace contextRef="#ctx0" brushRef="#br0">22860 10820 8030,'10'0'713,"0"0"1,-6 0-135,6 0 0,-5 0-42,4 0-78,-5 0-173,2 0-124,0 0 1,-2 0 41,5 0 1,-4 0 0,5 0-187,1 0 1,-3 0 0,0-2 0,0-1 95,0-2 1,1 1-1,6 4 1,-1 0-15,1 0 1,1-2 0,1-1-1,2-2-41,-1 2 0,-1 1 0,1 2 0,3 0-77,1 0 0,-4-1 0,3-3-130,-1 0 172,-4-1 1,10 5 0,-7 0 0,0 0-7,2 0 0,0 0 0,4 0 165,-1 0-110,-6 0 0,9-5 0,-4 0 0,0 2 48,1 1 1,-4 2-1,2 0 1,0 0-103,1 0 1,-6 0 0,3-1 0,-3-2-39,2-2 0,-3 0 0,3 5 0,-3 0 18,-1 0 1,-1 0-1,1 0 1,1 0 12,3 0 1,-2 0-1,6 0 1,-1 0 39,1 0 0,-3 0 1,6-2 242,-1-2-267,6 2 0,-9-4 0,7 6-6,0 0-2,0 0 1,-5 0 0,-1 0 0,1 0-28,-1 0 0,4 0 1,-5 0-1,2 0-4,0 0 1,-4 0-1,2 0 1,2 0 24,3 0 0,-6 0 0,8 0 0,-2 0 41,0 0 0,2 0 0,0 0 0,-2 0-32,-3 0 0,3 0 0,-3 0 0,3 0-33,2 0 0,-2 0 0,-1 0 1,-2 0-32,1 0 1,2 0 0,2 0-1,0 0 23,0 0 0,-5 0 1,0 0 6,1 0 2,2 0 0,2 0 1,0 0-48,0 0 57,-1 0 1,3 0 0,1 0-1,1-2 32,-1-3 0,-1 4 0,-3-4 0,1 3 81,0 2 0,1 0 0,2-1 0,2-3-55,-2 0 1,0-1 0,0 5 0,1 0-11,-1 0 0,-1 0 0,-3 0 0,3 0-7,2 0 0,-2 0 1,2 0-1,-2 0 13,-2 0 0,1 0 0,2 0 144,1 0-171,1 0 1,-5 0 0,0 0-66,-1 0 59,7 0 0,-4 5 1,4-1-1,-1 0-28,-1-3 1,1-1-1,-5 0 1,-1 0-40,1 0 0,0 0 0,-2 0 0,-1 0 19,-2 0 0,-2 0 0,4 0 1,-3 0 20,3 0 0,-4 0 0,2 0 0,2 0 13,1 0 0,-3 0 0,0 0 0,2 0 14,1 0 1,-3 0 0,-2 0 94,-1 0-95,5 0 0,-4 0 1,5 0-1,-1 0 62,-2 0 1,-2 0 0,4 0-40,-2 0-23,0 0 0,3 0 1,-2 0-34,-1 0 40,0 0 1,2 0 0,-1 0 0,3 0 5,-3 0 0,-1 0 0,2 0 0,-2 0-27,1 0 1,-2 0 0,1 0 0,0 0 17,-2 0 1,5 0 0,-3 0 0,3 0 8,2 0 0,-2 0 1,-1 0-1,-1 0-13,6 0 0,-2 0 1,4 0-1,-2 0-6,-3 0 0,3 0 0,1 0 206,1 0-189,1 0 0,-5 0 0,-1 0 0,1 0 69,0 0 0,0 0 0,-1 0-128,1 0 32,0 0 1,1 0 0,2 0 0,2 0-3,-2 0 1,-7 0 0,-1 0-1,2 0-24,1 0 0,0 0 0,-1 0 1,-4 0 75,-1 0 1,5 0-1,-4 0 1,2 0 27,0 0 1,-5 0-1,5 0 1,0 0-93,-1 0 1,2 0 0,-4 0-1,0 0-39,-1 0 1,6 0-1,-2 0-91,3 0 63,2 0 0,0-1 0,1-3-174,4 0 207,2-1 0,1 5 0,-3-2-250,-4-3 205,5 4 0,-4-6 0,2 7 0,-2 0 45,-3 0 1,0-4-1,-3-1 1,-1 2 50,2 1 1</inkml:trace>
  <inkml:trace contextRef="#ctx0" brushRef="#br0" timeOffset="1">29665 10662 18043,'2'0'7,"25"0"74,-4-5 0,-3 0 0,0 2 161,-1 1 1,2 2 0,-2 0-5,5 0 1,-8 0 0,-2 0 0,-1 0 89,0 0 1,-4 0-173,1 0 1,-5 0-534,4 0-2462,-6 0 2055,4 0 1,-26 0 0,-5 0 0</inkml:trace>
  <inkml:trace contextRef="#ctx0" brushRef="#br0" timeOffset="2">25968 6345 8743,'0'8'397,"0"0"1,2-5-118,2 2 1,-2 2 0,3-3 49,-4 6 0,-1-2 0,0 2-102,0 1 1,0 2 0,0 1 0,0 2-45,0 3 1,0-3 0,0 5-1,0-2-49,0 0 1,0 7-1,0-4 1,0 2-88,0 0 0,5-1 0,0 2-17,-2-1-13,-1-6 1,3 7-1,-1-4 1,0 1-19,-3 4 1,1-5 0,1 0-1,2-2 33,-2 0 0,0 5 0,0-3 0,2-1 9,-2 1 1,-1 3 0,-2-3-1,0 1-5,0 4 0,0 1 0,0 0 0,0-1 14,0-2 1,0 0 0,0 3 0,0-1 5,0-2 0,0-5 1,0 5-1,0 0 2,0-2 1,0 4-1,0-7 1,0-2 28,0-1 1,0 4-1,0-1 65,0-2-111,0 6 1,0-7-1,2 5 58,2-1-62,-2-4 1,4 10 0,-6-5-26,0 1 13,0-4 0,0 9 0,0-5 0,0 2 1,0 0 0,0-5 1,0 5-1,0 0-24,0-1 1,0-1-1,0-4 1,0 2-10,0 3 1,0-1 0,0 2-1,0-3-107,0 0 1,0-4 0,0 7 0,0 0-16,0-1 1,0-1 0,0-4 0,0 1 43,0-2 0,0 4 1,2-2 182,3-1-115,-4-2 1,6 0 0,-7 2-1,0 1 21,0-2 1,0 4-1,0-2 158,0-1-155,0 4 0,0-1 1,0 5-1,0-4 23,0-1 0,0 3 0,0-5 0,-2 0 32,-3 2 1,4-5 0,-4 3 0,3-3-66,2-2 1,0 1 0,0-1 0,0 1-49,0-1 1,0 0 0,0 1 0,0-1-77,0 1 0,0 4 0,0 0 1,2-1 82,3-2 1,-4 3 0,4 1-1,-3 1 81,-2 0 1,0-2 0,0-3 282,0 3-224,0-3 0,0 10 1,0-7 158,0-1-218,0-2 0,0 3 1,0 0-85,0-1 61,0-2 1,0-2 0,0 0 0,0 1-34,0-1 1,0-4 0,0-1 0,0 3 24,0 0 1,0 3-1,0-1 1,0 1-14,0-1 0,0 0 1,0 1-1,0-1 29,0 1 0,0-1 0,0 0-14,0 1 1,0-1 0,0 0-6,0 1 0,0-1 0,0 1-86,0-1 85,0 0 0,0-4 0,0 0-27,0 1 19,0 2 1,0 1 0,0 0-121,0 1 111,0-1 0,0-4 0,0-1 0,0 2 0,0 2 1,0 2 0,0-1 0,0 0 16,0 1 1,0-1-1,0 1-6,0-1 0,0-4 0,1-1 1,3 2 7,0 2 0,1-3 0,-5-1-18,0 3 0,0 0 0,0 3 0,0-1 12,0 0 1,0-4-1,0 0 152,0 1-141,0 2 0,2 1 0,1 0 50,2 1 1,0-1 79,-5 1-127,0-1 0,0 0 1,0 1-32,0-1 0,1 1 0,2-1 0,2 0-21,-2 1 1,-1-1 0,-2 0 0,0 1 41,0-1 1,0-4-1,0-1 1,0 3-6,0 0 1,0-2-1,0 0-14,0 1 0,0 2 1,0 1 9,0 0 1,0-4 0,0 0-102,0 1 97,6-5 0,-4 7 16,3-3-19,-4-4 0,-1 7 15,0-4 0,0-1 49,0 2 0,0-1 95,0 6 1,0-6-23,0 1 0,0-5 68,0 4-115,0 1 0,2 3 0,1-2 160,2-1 1,0-6-54,-5 6-53,0 0-213,0-2 228,0-2-184,0 0-50,0-4 1,1 4 95,4-6 335,-3 0 121,4 7 1,-6-4 148,0 7 1,0-6-169,0 6-342,0-7-652,0 4 279,0-7 1,0 1-564,0 4 689,0-4 634,0 6-157,0-7-1798,0 0 1696,6 0-109,-4 0-569,4 0 63,-6-7 369,0 6-248,0-5-612,0 6-2338,0 0 3213,0-7 0,0-7 0,0-9 0</inkml:trace>
  <inkml:trace contextRef="#ctx0" brushRef="#br0" timeOffset="3">23971 8719 12857,'5'-14'1,"2"-1"-1,-3-1 12,1-3 0,5 3 0,-4-3 0,1 3 11,-1 2 0,4-1 0,-4-1 1,0-1-8,1-2 0,-1-1 1,-1 6-1,3 0-11,0-1 1,3-4 0,-4 0 0,1 1-13,3 2 1,-3-3-1,1-2 1,3 1-9,0-1 0,-2 2 0,-1 4-35,3 1 47,0-1 1,-2 1 0,0 0-1,-1-1 0,-1 1 0,5 0 0,-3-1 1,1-1 3,-2-3 0,4 3 0,-3-3 0,1 3-5,-1 1 1,2-4 0,-2 0 0,3 1-17,1 2 0,-4 0 0,-1-1 0,1-2 6,-2 1 1,5 2 0,-5 2-10,0-1 0,3 1 1,-5 0 14,2-1 1,-5 1-1,4 1 1,-1 2 12,4 1 1,-2 1-1,1-6-7,3 1 0,-4 1 0,0 2-39,-2 1 34,5 1 1,-8-4 0,7 2 0,0 1-43,-2-1 1,4-2-53,-2-1 86,-4-1 0,5 1 0,-4 1 0,-1 2-2,1 1 1,4 1 0,-3-6 16,0 1 1,5 0-1,-4-1 7,4 1 0,-3 1 0,-1 2 1,1 1 0,-2-1 0,5 0 0,-5 0-42,0 1 32,4 1 1,-8-4 0,4 2-34,-2 1 29,5 0 1,-4-4-71,2 0 66,4-1 0,-7 6 1,5-1-1,-1 0-22,1 2 0,-3-4 0,2 2 20,1-3 1,2-1 0,1-1 18,1 1 0,-6 1 0,-1 2 0,0 2-1,0-3 1,-3 4-1,5-1-1,1-2 0,-3-1 0,0 1 1,0 2-3,0-3 1,-4 0 0,6-3-4,1 1 0,2-1 0,0 1 4,-4 0-4,4-1 0,-5 1 0,5 0 0,-3-1 1,1 6 8,-6-1-9,6 0 0,-10 1 1,6 1-1,-2 0 0,-1 0 1,6-2-1,-4-3 0,2 4 0,-3-4 0,3 3 0,0-1-1,0 2 1,-3-4-1,5 3 0,1-3 0,-3 4 1,1-1 0,1 2 0,3-3 9,-4 2 0,-1 5 0,-5-2-5,2 0 0,5 2 0,-4-4-6,2 2 3,-5 1 1,10 0-1,-5-1-2,0-2 0,3 3 0,-4-3 0,1 2 0,-3-4 0,3 4-2,-2-2 0,5 3-5,-1-5 1,-2 6-4,1-6 1,1 2 0,3-3-8,-4 1 0,-1 5 18,-3-4 0,1 4 7,4-5-12,-4 1 1,-1-1 5,0 1-3,6 5 1,-8-7-43,7 6 40,-7-6 0,5 8-3,-3-6 0,-2 4 13,7-5 0,-5 5 7,4-4 1,-4 4 5,5-5 0,-1 2 0,4-3-15,-3 2 1,1 4-36,-6-5 33,6 7 1,-8-3-1,5 4-11,-2-3 9,-1 4 0,1-7-4,4 3 1,3 3 1,1-3 0,1-1 35,-1 1 0,0 0 33,1 5 0,-6 0-42,1 0 1,-2-1 0,3-2 76,-1-2 1,-1 0-43,6 5 0,-1 0-86,1 0 39,-1 0 0,-5 0 0,1 0-9,1 0 0,2 0 1,1 0-10,1 0 21,-7 0 0,5 0 95,-4 0-98,4 6 1,1-4 0,1 3 2,-1-4 1,1 4 0,-1 0 0,0-2-15,1-1 0,-6 3 0,1-1 0,1 1-7,2 2 0,-4-6 0,1 6 15,1-1 1,0-3-1,1 5 45,-3-1 1,1 2 0,3-2 18,-4 1 0,4-4 0,-3 4-41,2-1 1,3 4 0,-1-3 0,-1 2-35,-4-1 1,4-4 0,-3 3 0,1 0 18,-1 0 0,1-3 1,-5 3-1,1 0 18,-1 0 0,4-4 0,-4 4-21,2-1 1,2 2-1,2-2 1,0-1-11,-3 1 0,-1-1 0,3-3 0,-3 4-18,-1 1 1,4-4 0,-1 6 97,2 1 0,-2 0 0,-2 1 1,0-3-45,0 2 1,0 2-1,3 2 1,-1-3-9,1-2 1,-3 3-1,1-4 1,3 4 8,0 1 0,1-4 1,-2 0 59,-1 1-81,0-5 1,4 7-1,0-5 1,1 2 2,-1-1 1,-1 1 0,-2 4 0,-3 1-13,-2-1 1,6 0-1,-4 1 1,1-1-2,1 1 0,-7-1 0,3 0 1,-1 1 1,0-1 1,6 5 0,-3 0 0,2-1 7,-1-2 0,-1-2 0,4 1 0,-3-1 13,2 1 1,-3-6 0,2 1-77,1 1 51,-4 2 0,5 1 0,-4 0 0,2 1-10,-1-1 1,-4 1-1,3-1 1,-1 0 30,-4 1 0,0-2 0,0-2 1,2-2 53,-2 3 1,4 0 0,-1 3-66,2-1 1,-5 1-1,4-1 1,-3 0-17,1 1 0,5-6 0,-5 1 0,-1 1-4,3 2 1,-4 1 0,5 1-1,-2-1-1,-2 0 0,2 1 1,-1-1 90,-2 1-86,5-1 1,-6 0 0,4 1 0,-1-1 4,0 1 1,4-1 0,-2 0-75,1 1 65,-5-1 1,8 0 0,-5 1 0,2-2-23,3-4 1,-3 4-1,0-3 1,-1 2 8,-4 3 1,3-6-1,1 1 1,-1 1-9,1 2 1,-3 1 0,-2 1 0,1-1 1,2 1 0,1-1 0,-2 0 0,0 1 52,0-1 0,2 0 202,-1 1-230,0-1 0,-1 1 0,3-1-12,1 0 10,-5 1 0,3-1 1,-4 1-12,3-1 10,-4 0 1,6 1-1,-7-1 63,0 1-58,6-1 1,-4 0-1,3 1 25,-4-1-28,-1 0 0,5 1 1,0-1-1,-2 1 1,-1-1 0,2 0 1,3-1-1,-1-2-3,0-1 0,-1 0 1,-3 6-16,3 3 1,-2-3-1,5 4 1,-2 1 0,1 0 0,-4 3 13,2-5 0,4-3 0,-4-1 0,0-1 2,1 0 0,-3-4 0,5 0-2,-1 1 0,2 2 0,-2 1 95,1 0-78,-5-6 0,5 5 0,-5-3 1,2 2 49,-2 3 1,0-2-1,1-2 1,0-2-33,0 3 1,-1 0 0,0 3 0,3-1-21,2 1 0,-3-1 0,3 0-21,-1 1 1,2-1 0,-2-1-1,1-2-13,3-1 1,-5-1 0,0 6 0,-1-1 5,0 0 0,5 1 0,-4-2 0,0-2 36,1-2 1,2 1 0,-4 4 0,0 1-8,1-1 0,-2 1 1,4-1-7,-2 0 0,4 1 0,-4-1-15,2 1 8,-5-1 0,8-5 0,-4 1-14,1 1 16,-5 2 1,5-3-1,-5-1 1,4 2 7,1 2 0,-4 0 0,4-2 1,0-1 0,0 1 0,-3 2 0,3 1 22,-2 1 0,4-1 0,-4-1 0,1-2 23,-1-1 1,4-1-1,-4 6-50,2-1 16,-5 0 1,9 1-78,-8-1 68,8 0 0,-6 1 0,5-1-166,-1 1 161,-7-1 0,10 0-43,-4 1 29,4-1 1,-3-1-1,-2-2 1,0-1 2,0 1 0,-3 0 1,4 0-1,1-1 30,-2 1 1,3-3 0,-5 2 0,2-1 17,3-1 0,-3 5 0,-3-8-38</inkml:trace>
  <inkml:trace contextRef="#ctx0" brushRef="#br0" timeOffset="4">23954 8547 5811,'8'0'755,"-2"0"-120,-6 0-43,0 0-72,0 6-392,0-4 0,0 6 0,0-4 11,0-2 1,0 6-162,0-3-74,0-4 0,0 12 48,0-3 0,-1 3 3,-4 1 0,3-4 1,-3-1 72,4 2 1,1-3 0,-2 0 0,-1 0 57,-2 0 1,1-3 0,4 5-32,0 1 1,-2-3-1,-1 1-20,-2 3 0,0-4 1,4 0-1,-3 0-1,0 0 0,-3 0 0,4 3 133,-2-2-144,0 1 0,4 0 0,-2-1 91,-2 2-89,0 2 0,3-3 1,-1-1 105,-2 3-75,1 0 1,-1 3 0,0-1 0,0 0 41,-1 1 0,3-1 0,-5 1 1,1-1 31,4 0 1,0-4 0,0 0-1,-4 1 51,-1 2 0,5 1 0,-3 0-71,-1 1 1,6-1-1,-4 1 1,2-1-110,-2 0 1,3-3 0,-3 2-1,2 3 15,-2 0 0,4 0 0,-6-1 0,3-1 2,-1 0 1,-2 1 0,4-1 156,-1 1-143,-8-1 0,9 0 130,-6 1-133,5 6 1,-7-10-1,5 3 1,-1-1 26,1 0 0,0 1 1,2 0-1,-2 1 4,-2-1 0,3 1 0,-3-1 0,0 0 12,0 1 1,0-1-1,-3 1 1,3-1 46,2 0 1,-6 1-1,3-1 1,-4 2-47,-1 3 0,4-3 0,2 3 0,0-1-91,0 1 1,0 2 0,-3 3-32,1-5 78,7-3 1,-10 3 0,5 1 0,-1-3 37,-1-1 1,2-2 0,-3 1 0,1-1 32,-1 1 0,3-3 0,-1 0 0,-1-3-16,2 2 0,-5-3 0,5 2 0,-1 1-81,-1 2 0,0 1 1,-4 1-7,0-1 1,-1 1-1,1-1 1,0 0-12,-1 1 1,4-1 0,-2 0 40,-3 1 1,-1-1-1,2 1 17,1-1-37,-1 0 0,6-4 0,-1 0 0,-1 1 3,-2 2 1,-1 1 69,0 0-61,-1 1 0,1-1 0,-1 1-3,1-1 0,0 0 0,-1-1 0,1-2 40,-1-1 0,1-5 0,0 4 0,-1 1-4,1-2 0,-1 5 1,1-4-47,0 4 1,-1-3 0,1-2 0,0 0-6,-1 0 0,1 1 1,-1 6-9,1-1 0,1-4 0,2-2 1,1 0 8,-1 0 0,0-4 0,0 6-4,1 1 0,1-3 0,-6 2 4,1 1 1,0 0 0,1 0 0,2-3 8,1-1 1,0 2 0,-2-2-1,0 1-5,3 3 0,4-3 0,-5 0 1,1 0-2,1 0 1,-3-3 0,4 3-4,-1-2 1,-1 5-6,-6-1 1,2-2-1,2 0 44,2-2 0,-1 4-29,-4-5 1,1 1 0,2-3-9,1 2 1,2 1-1,-3-2-181,1 0 179,7 1 1,-5-3-137,3 2 119,-3-2 1,-1 4-25,-1-6 1,5 5 6,-4 0 1,4 0-54,-5-5-39,7 6 105,-3-4 49,6 4 30,0-6-148,0 0 81,6 0 1,-3 0 6,7 0 0,0-1 1,4-3 4,0 0 1,1-6 0,-1 4-1,1-2 0,-1 3 0,0-3 4,1 2 0,-6 1 0,1 5 1,1-2 6,2-3 0,1 4 0,1-4-4,-1 3 1,0-2 0,1-1-19,-1 2 7,1-5 1,5 6-1,3-3-3,-1 4 1,-4-4 0,-5 0 10,2 2 1,3 1 0,-4 2 22,1 0 0,-6 0-15,1 0 1,0 0-33,4 0 1,0 0 0,1 0-19,-1 0 1,-4-5 18,-1 1 7,1-1 0,4 3 6,1-3-3,-1 4 1,-4-6-1,-1 6 6,2-4 0,2 3 122,2-2 0,-6 2 43,1 2 0,-5 0-273,4 0 1,-4 0-636,5 0 1,-6 0-250,6 0 1,-7-2 989,2-2 0,3 2 0,0-4 0</inkml:trace>
  <inkml:trace contextRef="#ctx0" brushRef="#br0" timeOffset="5">27810 9237 7835,'9'5'-421,"1"0"0,-7 1 611,2-1 0,-2-3-88,2 2 0,-4 0 225,4 0-124,3-2 143,-6 4-237,4 1 1,-1-4 119,0 7 0,4-6-116,-4 6 0,1-2 0,-2 3-93,0-1 1,1-1-1,-5 6 47,0-1 1,2-4-1,1-1-36,2 2 1,1 2 0,-3 2 0,4-1 16,1 0 1,-5-4-1,3 0 1,-1 1-62,0 2 1,5 1 58,-6 0-9,8 1 0,-9-2 1,5-2-1,0-2 117,0 3 1,-3 0 77,4 3-195,1-1 0,-1 0 0,-1 1 0,-1-1 50,-4 1 1,3-6 0,-1 1 0,0 1-17,1 2 1,-2 0 0,4-2 0,-2-2-51,-3 3 0,3-4 0,1 1 7,1 2 0,0 2 1,3 2-29,-1-1 0,-2 0 0,3-1 0,-3-2 163,-2-1 1,5-1 21,-1 6-140,-4-7 1,2 5 84,-3-4-89,3 4 0,2 0 0,-2-2 0,0-1 23,0 1 0,-3 0 0,4 0 0,1-1-37,-2 1 1,5 0 0,-4 0 0,4-1-32,1 1 1,-1-3 0,-2 0-1,-1 0-25,1 0 0,2-3 0,1 3 0,1 0 5,-1 0 0,0 0 1,1 3-1,-2-1 16,-4 1 0,4 0 0,-5 0 0,2-1 11,-1 1 0,1 0 0,2 0 1,0-3 0,-3-1 0,1 2 0,4-2-13,1 1 12,-1-5 1,-4 8 0,-1-4 0,2-1 28,2 0 1,2 4 0,-1-4 0,0 2 0,1-4 0,-2 2 0,-2-1-17,-2-1 0,1 6 0,4-5 0,1 0-6,-1 1 0,-4-3 1,-1 5-1,2-1-5,2-4 1,-3 3 0,-1-1 0,3 0-11,0 1 1,3-3-1,-1 5 1,1-1 56,-1-4 0,0 3 1,1 1-122,-1 1 74,7-5 0,-5 5 0,3-3 0,-1 3-3,1 0 0,-3 0 0,5-5-50,-1 2 64,-4 6 1,10-8 0,-7 5 0,0-1 5,2-4 0,-5 3 0,5 1 1,-2-1-16,0 0 1,0-1 0,-3-3-1,2 1 42,1 2 0,0 4 0,-4-4 0,-1 0-9,0 1 1,6-4-1,-1 4 1,-2-1-20,-1 0 1,-1 4-1,-1-4 1,1-2 33,-1-1 0,5 3 0,0 0-23,-1-2 0,-4 0 0,-3 0 0,-1 2-162,1-2 0,-3-1-520,2-2-767,-7 0-925,3 0 987,-6 0 1355,0 0 0,0-7 0,0-1 0</inkml:trace>
  <inkml:trace contextRef="#ctx0" brushRef="#br0" timeOffset="6">25810 10993 7702,'0'-10'-320,"0"0"0,1 7 961,4-2 1,-3 2 347,3-2-156,-4 4-411,-1-6-268,0 7 0,0 7 0,0 2 19,0 4 0,0 2 0,0-1 0,0 2-108,0 3 0,0-1 1,0 6-73,0 1 40,0 2 0,0 2 1,2 2-1,1 1-18,2 1 1,0 1-1,-5-5 1,0-1-93,0 1 0,0-2 0,1-3 0,2-3-198,2 0 1,0-5-355,-5 3 560,0-3 0,0-10 47,0-6 1,0-6 111,0-8 1,0-1-1,0 1 4,0-1-83,0 1 0,0 4 1,0 1-1,0-2 11,0-2 0,0-2 0,0 1 0,0 0-8,0-1 0,0 1 0,0 0 0,0-1-25,0 1 0,-5-1 1,0-1-1,2-1-19,2-2 0,1-1 0,0 6 1,0 0-47,0-1 1,-2-4-1,-1 0 1,-2 1-38,2 2 1,1 2 0,2 0-274,0-1 236,0 1 1,-5 4 0,1 1-200,0-3 0,3 4-788,1-1 507,0 6 630,0-10 0,-7 5 0,-1-7 0</inkml:trace>
  <inkml:trace contextRef="#ctx0" brushRef="#br0" timeOffset="7">26011 10892 7702,'8'0'1000,"0"0"-452,-3 0 0,-3 1-91,2 4 0,-2 3 365,-2 7-597,0-1 0,0 0 0,0 2 365,0 4-402,6 2 1,-4 4-1,3 1 13,-4 3-97,-1 2 0,0-3 0,0 1 0,2 2-121,3 2 0,-4 1 0,4-3 0,-3 0-74,-2-5 0,5 2 1,-1-7-1,0 2-32,-3 0 1,-1-11 0,2 1 0,1-1-407,2 0-29,0-5 390,-5-2 0,0-7 0,0-4 107,0-5 0,0-2 1,0-3 122,0 1 0,0-5 0,0-1 224,0 3-270,0 1 0,0-3 0,0-2 0,0 0 36,0 0 1,0-3 0,0 5 0,0 0-46,0-2 1,0 0 0,-2-4 0,-1 2-12,-2 3 1,0-4-1,5 4 1,-1 1-56,-4-1 0,3 4 0,-3-4 0,2 4-279,-2 2 0,4 4 0,-4 1-1291,3-2 1007,-4 4 1,3-4-809,-7 6 1430,7 0 0,-10-1 0,5-2 0</inkml:trace>
  <inkml:trace contextRef="#ctx0" brushRef="#br0" timeOffset="8">25738 11208 7771,'0'-8'1187,"5"0"-480,-1 4 1,8 2-402,-3-3 0,4 4 0,1 1 0,1 0-242,-1 0 1,1 0 0,-1 0-540,0 0 1,1 0-1,-1 0 1,1 0-2270,-1 0 2744,0 0 0,1 0 0,-1 0 0</inkml:trace>
  <inkml:trace contextRef="#ctx0" brushRef="#br0" timeOffset="9">26357 11439 7448,'0'8'722,"1"-2"125,4-6 316,-4 0-562,6 0-420,-7 0 1,-2 0-124,-3 0 0,4-2 0,-5-1 102,-1-2 0,4 1 0,-7 4 206,-1 0 0,3 0 246,-1 0-342,5 0 0,-7 6 1,5 2-94,-2 0 1,5 5 0,-2-4 0,2 4-217,-2 2 1,3-1-1,-3 0 1,4 1-16,1-1 0,0 1 0,1-1-60,4 0 1,-2-1 0,5-2 0,0-3-130,0-1 0,2-3 0,4-4 137,1 0 1,-6 0-1,1 0 59,1 0 0,-3-4 1,0-3 19,-2-1 0,4-1 52,-5-6 0,0 1 61,-5 0-221,0 6 0,0-5-355,0 3 0,-2-1 0,-1 0-864,-2 1 0,-1 1 1354,1-6 0,3 1 0,-4-1 0</inkml:trace>
  <inkml:trace contextRef="#ctx0" brushRef="#br0" timeOffset="10">25565 11957 7702,'-8'0'700,"0"0"-101,3 0 1,2 1-38,-6 4 0,5-2 0,-2 7-381,0 1 1,4 2-1,-3 3 1,4 1-77,1 3 0,0 0 0,0-1 0,0 5 141,0 4 1,0 2-1,0 2 1,1 3 79,4 2 0,-3-3 0,4 2 257,0-1-441,-4-1 0,4-5 0,-4 0-178,3-1 43,-4-5 0,7-2 0,-4-7-483,0 0-653,8 1 324,-11-1 0,7-6 1,-5-5-222,2-6 1,0 0 0,-3-7 1025,2-1 0,-2-8 0,4-3 0</inkml:trace>
  <inkml:trace contextRef="#ctx0" brushRef="#br0" timeOffset="11">25767 12475 11903,'9'-5'412,"-1"-2"0,0-1-278,0-3 0,-3 0 1,5 0-1,-1 0-184,-1-5 1,3 1 0,-4-6 0,1 2-105,3 0 1,-3-6 0,0 1-78,-2-4 167,6 6 0,-11-4 1,6 6-239,-1-3 222,-4-1 1,4 2 0,-6 3 0,0 3-41,0 1 1,0 1 275,0 0 1198,0 6-716,0 1 1,0 18-402,0 4 0,0-2 0,0-4 0,0 2-101,0 2 0,0 1 1,0 2-1,0 2-102,0 1 0,0 0 0,0-3-252,0 4 184,0-4 0,0 4 0,0-5-139,0-1 124,0 7 1,1-7 0,3 2-434,0-5 299,8-1 0,-9 4 1,6-1-118,3-3 1,-4-4 0,1-6 182,2 0 0,-3 0 1,2-1-1,0-4 71,-2-5 1,4-3-1,-4-1 1,2 0 63,0-1 1,-7 1 0,3 0 0,-1-1 0,0 1 0,4-2 0,-4-2 1,0-1-31,1 1 1,-4 1 0,3-1-38,-4-1 33,6 0 0,-6 3 0,4-2 0,-3-1-34,-2 2 0,0 1-21,0 1 64,0 1 1,0 4 27,0 1 136,0 5 0,0 0-8,0 8 1,0 0 0,0 5 0,0 2 78,0 2 1,0 2 0,0-1 0,1 0 48,4 1 1,-3 4 0,2 0-1,-2 0-74,-2 2 1,0-5-1,0 5-109,0 0-71,0 1 0,0 0 1,0-1 3,0 0-18,0-5 1,0 9 0,0-4-415,0 2 29,0-6 0,0 4 0,0-7-1237,0 1 1,0-1-207,0 1 1,-2-7 1817,-2-4 0,2 4 0,-4 0 0</inkml:trace>
  <inkml:trace contextRef="#ctx0" brushRef="#br0" timeOffset="12">26313 12388 7702,'-1'-8'1347,"-4"3"-769,3-3-205,-4 7-176,6-6 0,-2 7 417,-2 0-350,2 0 0,-4 2 1,6 3-99,0 4 1,0 4-1,-2 2 1,-1-1-202,-2 0 1,0-4 0,5 0 0,0 1-140,0 2 0,0 1 0,2 0-94,3 1 1,-4-6 0,6 1-9,-1 1 0,2-4 206,6-3 0,1-2 0,-1-2-2,0 0 0,-4-2 168,0-2-27,-7-4 0,8-7 168,-6 1-121,0-1 0,-5 6 138,0-1-159,0 1 0,-2-4 0,-1 2-109,-2 1 1,-6 0-434,1-4 0,-1 0 0,0 1 1,3 2-674,2 1 1120,1 7 0,-2-10 0,-1 5 0</inkml:trace>
  <inkml:trace contextRef="#ctx0" brushRef="#br0" timeOffset="13">26443 11770 7702,'8'6'385,"-2"-4"0,-6 6 1,2-5-1,1 3 29,2 2 0,1-3 0,-1 5 405,5 1-597,2 2 1,3 2-1,-1 3 1,1 3-51,-1 1 0,2 2 0,1 5 0,3 0-124,-3 0 0,-1 4 0,-1 1 0,-1-1 105,0 2 1,-1-3 0,-2 7 0,-3-1-1,-1-1 0,-2-2 0,-5-5 0,0 2 34,0 2 1,0 0-1,0-7 1,0-2-166,0-1 1,0-1 0,-2 2-280,-3-1 212,4 0 1,-7 3 0,4-1-279,0-2 247,-8-6 1,9 2-1,-5-5 1,0-1-39,0 1 1,3-6-1,-4 1 14,-2 1 1,-2-5 0,-3-1 99,-3-3 0,-4-2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09"/>
    </inkml:context>
    <inkml:brush xml:id="br0">
      <inkml:brushProperty name="width" value="0.05292" units="cm"/>
      <inkml:brushProperty name="height" value="0.05292" units="cm"/>
      <inkml:brushProperty name="color" value="#3165BB"/>
    </inkml:brush>
  </inkml:definitions>
  <inkml:trace contextRef="#ctx0" brushRef="#br0">25033 9784 7148,'-6'0'915,"6"0"0,6 0 0,8 0-623,1 0 0,-1 0 1,0 0 467,1 0-541,6 0 1,-5 0 0,4 0 466,1 0-568,2 0 0,4 0 1,-2 0-1,-1 0-68,2 0 0,-5-5 0,-1 0 1,0 2 0,-1 2 1,0 1 0,-3 0-1,2 0 2,1 0 1,0 0 0,-5 0-1,2 0 50,3 0 1,-3 0 0,5 0 0,-2 0 29,1 0 1,4 0 0,-4 0 0,3 0-49,2 0 0,2 0 0,1 0 0,-3 0-93,-1 0 0,-1 0 1,2 0-181,-1 0 229,-6 0 1,7 0 0,-4 0 0,0 0 33,0 0 1,-1 0 0,0 0 73,4 0-122,-4 0 1,8 0 0,-6 0 360,0 0-297,5 0 0,-4 0 1,4 0-1,-1 0 2,-2 0 1,0-2 0,4-1 0,1-2-50,0 2 0,-5 1 0,0 2 0,3 0-1,5 0 0,-6 0 1,2 0-1,1 0-30,3 0 0,-2 0 0,4 0 1,-4 0-37,-1 0 1,0 0 0,0 0 81,-1 0-35,1 0 0,0 0 1,0 0-1,0 0 31,-1 0 0,1 0 0,0-1 0,0-3-45,-1 0 0,1-1 0,0 5 0,0 0-6,0 0 0,-1-2 0,-1-1 0,-1-2 30,-2 2 1,0 1 0,3 2 0,-1 0 33,-2 0 0,-5 0 0,5 0 1,2 0-27,1 0 0,0 0 1,-2 0-1,-1 0-19,2 0 0,1 0 0,2 0 0,0 0-63,-1 0 0,1 0 1,0 0-102,0 0 96,0 0 1,-1 0 0,0 0-5,-4 0 38,3 0 1,-10 0 0,7 0 173,2 0-165,-5 0 1,4-4 0,-4-1 0,1 2 34,4 1 1,-4 2-1,2 0 1,0 0-1,-1 0 1,5 0 0,-2 0 0,3 0-33,-2 0 0,-2 0 0,3 0 0,-1 0-9,2 0 0,-9 0 0,9 0 1,-2 0 23,1 0 1,-3 0 0,2 0-1,4 0 32,-1 0 1,0 0 0,-1 0 129,0 0-162,0 0 1,-1 2-1,1 1 1,0 2 14,0-2 0,0-2 0,-1-1 0,1 0-53,0 0 1,-2 0-1,-1 0 0,-2 0 12,1 0 1,2 0 0,2 0-1,0 0 59,0 0 0,1 0 0,2 0 1,2 0 25,-2 0 1,-2 0 0,-1 0 0,0 0-29,-1 0 1,1 0 0,0 0 0,0 2-63,-1 3 1,-2-4 0,0 4 0,1-3-25,-2-2 1,1 0 0,1 0-27,-3 0 64,10 0 1,-12 1 0,8 3-1,-4 0 14,-1 0 1,7-3-1,2-1 1,-2 0 4,-2 0 0,-6 0 0,0 0 0,0 0 2,-1 0 1,2 0-1,-4 0 1,0 2-28,0 3 0,4-4 0,-2 4 0,1-3-3,0-2 1,-2 0 0,3 0 0,-1 0-9,2 0 1,0 0 0,-1 0 0,-1 0-80,2 0 0,1 0 0,0 0 0,-1 0 10,-2 0 1,-2 0 0,4 0 138,-2 0-71,0 0 0,4 0 0,0 0 1,-3 0 0,-1 0 0,-2 0 1,4 0-199,-2 0 175,-6 0 1,7 0-1,-6 0 1,1 0-43,0 0 1,-2 0 0,4 0 0,1 0 6,-1 0 0,2 0 0,5 0 0,-2 0 76,-3 0 1,3 0 0,-3 0 0,3 0 61,2 0 1,-2 0 0,-1 0 0,-4 0 48,-1 0 1,0 0-1,-4 0 1,2 0-68,-1 0 1,-2 0 0,0 0-89,3 0 67,-3 0 0,5 0 1,-7 0-137,1 0 109,6 0 0,-5 0 0,3 0 0,-3 0-45,-2 0 1,-4 0-62,-1 0 179,1 0 131,-2 0-177,5 0 1,-10 0-298,6 0-830,1 0-1219,-2 0 0,-3-2 2323,-10-3 0,-3-3 0,-6-6 0</inkml:trace>
  <inkml:trace contextRef="#ctx0" brushRef="#br0" timeOffset="1">24903 9726 6657,'0'8'0,"0"-1"0,0-7 0,0 0 0,0 6 0,0-4 0,0 4 0,0-6 775,0 0-478,7 0-7,-6 0-47,6 0 1,-6 0 4,4 0 0,-2 0-70,7 0 0,-5 0-77,4 0 1,1 0 0,4 0 24,1 0 0,-1-5 1,1-1-51,-1-2 0,0 5 1,1-4-79,-1 1 45,0 4 1,1-6 0,-1 5 0,1-3 25,-1-2 0,-4 3 0,-1-3 201,2 2-184,2-6 0,2 9 0,-3-6 0,0-1 60,-3 2 0,1-5 0,4 5 0,0-1-99,1-1 0,-1 2 0,1-3 0,-3 1-112,-2-1 0,3 0 1,-2 0-1,3 1 38,1-1 0,7-2 0,-7-1 0,1 1-15,0 3 0,-2-2 0,-1 2 0,-2-1 26,-2 1 1,1-2-1,4 4 1,-1-2 137,-3 0 1,3 2 0,-4-3 131,4 2-198,-5-1 1,5-3-1,-4 2 1,4 1-27,2-1 0,-1-2 0,0 1 0,1 0-15,-1 3 1,0-1 0,1-4-62,-1-1 82,1 1 0,-3 4 0,0 1 0,-3-2 28,2-2 0,2 3 0,0 1 0,-2-2-4,-1-2 0,-1-2 1,6 3-1,-2 0-24,-4 3 0,4-1 0,-4-4 1,4-1-52,2 1 0,-3 0 1,0-1-1,-3 1 20,2-1 1,2 1-1,2 0 173,-1-1-114,0-5 0,1 4 0,-1-4 0,-1 3 34,-3-2 0,2 3 0,-2-4-148,3 4 67,1 2 0,-1 0 0,-2-1 1,-1 1-9,1-1 1,0 1-1,0 0 1,-3-1-45,-1 1 1,2 0-1,-2-2 1,1-2 17,3-1 1,-3 0 0,0 4 0,0 1 11,0-1 1,-3-4-1,3 0 1,0 1 3,0 2 1,-4-3 0,6 0 0,1 0 36,2-2 1,1 5-1,-1-3-41,-3 3 10,2-5 0,-4 5 0,5-3-146,-3 3 141,3 2 0,-10-1 0,5-1 0,0 0-6,0 2 0,-3-4 0,3 9 158,-2-4-146,5-1 0,-4-1 0,4 2 1,-2 2 17,3 2 0,-4-1 0,1-4 0,1-1 22,-2 1 1,4-1 0,-2-1-36,3-3 0,1 3 0,1-3 0,-3 3-24,-2 2 0,3-1 0,-4 1 1,4 0 12,2-1 0,-6 1 1,1-1-1,-1 1-8,-1 0 1,5-1 0,-3 1 100,2-1-75,-4 1 1,4 4 0,-6 1 96,2-2-94,2-2 1,-1-1 0,-1-1-1,0 2-1,0 4 1,0-4 0,3 3 0,-1-2-10,1-3 1,-3 1-1,2-1 1,-1 1-11,-1 0 1,5-1-1,-3 1 1,3-1 32,1 1 0,0 0 0,1-1 0,-1 1-23,0 0 0,-4 1 0,0 2 0,1 1-13,2-1 0,-4 3 0,1-2 10,1-1 0,2-2 1,1-1-14,1-1 0,-3 6 1,0-1 141,-3-1-134,1 5 1,4-7 0,0 3 17,1-3-18,-7-1 1,5 1 0,-4 2 0,2 2-8,-1-3 1,1 4-1,-4-1 1,1-2 3,3-2 1,-3 3 0,1 1-1,1-3-12,-2 0 1,5 2 0,-4 0-1,4-1 4,2-2 0,-6-1 0,1 0 0,1 1 7,2 3 1,-1-2 0,0 2-77,-3-3 73,1-1 1,4-1-1,-1 1-24,-3 0 14,2 6 1,-4-5 0,7 3-15,-1-3 1,1 1-1,-1 0 40,0 3 1,1 1 0,-3-3 42,-2 1 1,3 5-28,-4-4 0,4 1 0,2-4-1,-1 3 1,0-1-1,1-2-7,-1 2 0,1-1 0,-1 4-30,0-1 1,-1 4 0,-2-4-21,-1 1 37,0 2 0,4 1-26,0-1 20,-6 0 0,3 3 0,-4-1-14,1-2 12,1 1 1,1 4 0,-2-2 0,0-1-1,0-2 1,2 0 0,4 4 1,0-4 0,-4 3 1,0-3-1,1 2 18,2-2 1,1 4-1,0-4 26,1 3 1,-1 2 0,0-1-2,1-4 1,-1 3 0,1-2 27,-1 2 0,0 2-97,1 0 43,-1 0 0,1 0 0,-1 0-41,0 0 36,1 0 0,-1 0 0,2 0-15,3 0 17,-3 0 0,5 0 0,-7 0 1,1 0 4,-1 0 0,1 0 0,-1 0 0,2 0 31,3 0 0,-3 0 1,3 0-1,-3 0 21,-1 0 0,-1 2 1,0 1-1,1 2-26,-1-2 1,1-2 0,-1-1 0,0 2-42,1 3 1,-1-4 0,1 4 0,-1-2-10,0 2 0,1-3 0,-2 4-107,-4 1 130,4-6 1,-5 10 0,6-6 0,-1 0 38,-3 1 1,2-2 0,-2 4 109,3-2-104,1 5 1,1-8 0,-1 5 24,0-1-40,1 4 0,-1-5 0,1 6 0,-1-5 21,0 0 0,5 4 0,1-1 0,-3 1-4,-1-2 0,-1 4 0,-1-3 2,0 3 0,1 1 0,-1 0-8,1 1 1,-6-2-1,1-2 1,1-2 27,2 3 1,0 0 0,-2 1 0,-2-2-19,2-1 0,2 0 0,2 4-173,-1 0 130,-6 1 0,5-1 0,-5 0 0,1 1-45,1-1 0,-2 1 0,3-1 0,-3 0 72,-1 1 1,4-1-1,-3 1 1,1-1 77,1 0 1,0-1 0,4-2-1,-1-1-16,-4 1 0,4 2 0,-3 1 0,2 1-24,3-1 0,-1 0 0,1 1 0,-1-2-82,0-4 1,-4 4 0,0-3 0,1 2-43,2 3 0,-1-1 0,0 1-111,-3-1 159,1 0 1,4 1-1,-1-1 53,-4 0-57,4 1 1,-5-1 0,5 2 0,-2 2 26,-1 1 0,-2 0 0,3-4 79,-1-1-91,-1 0 0,1 1 0,-1 1 0,3 1-13,0 3 0,1 0 0,0-1 0,-2 4 21,0-1 0,5 4 1,-6-5-1,3-1 17,1 1 0,0 5 0,1-4 0,-2 1 69,-4-4 1,4 1-1,-3 1 1,2 0 144,3 0 0,-1 0 1,1-4-88,-1 2-111,-6 1 0,10-4 0,-4 1 1,2 2-71,0-1 0,-5-1 0,2 1-101,3 1 51,1 0 0,-7-4 0,0-1 0,1 1 37,2-1 0,1 0 0,-1 1 1,-2-1 3,-1 1 1,-1-1 0,6 0 0,-1 1 31,0-1 0,1 0 1,-1 1-1,0-1-121,1 1 1,-1 1 0,1 1 0,-1 2 194,0-1 1,1-2 0,-1-2 0,1 1-102,-1-1 0,-1 1 0,-2-1 0,-3 0 7,-2 1 0,5-1-6,-1 0 9,-4 1 0,7-1 36,-3 1-27,-4-1 1,5-4-1,-4-1 55,1 2-38,-5 2 1,10 2 0,-4-1 30,4 0 0,-3 1 0,-1-1 0,1 1-7,-2-1 1,5-1 0,-5-2 0,1-2-69,1 3 1,-2 0 0,3 3 0,-1-2-28,1-4 1,0 4 0,0-3 0,-1 2 66,1 3 0,2-1 0,1 1 1,1-1-32,-1 0 1,2 7 0,2 2-424,1-1 296,0 5 1,-5-11-1,1 5 295,-1 0-100,7-5 1,-5 4 0,3-5 120,-3-1-116,-2 1 0,6-1 1,-1 0-1,-2 1-12,-1-1 0,-1-4 0,-1-1 1,0 2-5,1 2 0,-1 0 0,1-2 0,1-1-112,3 1 0,-3-3 0,5 2 0,-2-1-27,0-1 0,2 3 0,-4-4 1,4 1 128,1 3 0,-4-3 1,1 2-1,-3-1 31,-1-1 1,-1 3 0,0-4 0,1-1-7,-1 1 1,1 2 0,-1-2-95,0 1-6,7-5 1,-5 8-215,3-6 159,-3 6 0,-1-10 0,-3 6 1,0-2 42,-3-1 1,-4 1 0,3-3 38,-2 3 1,1-4 78,-2 4-76,-4-3 0,6-1 0,-6 2-238,4 2 0,-2 0 67,7-5 1,-5 0 141,4 0 0,-4 5 30,5 0-53,-7-1 1,10-4 56,-4 0-31,-2 0 1,4 2 0,-5 1-143,2 2 1,-3 0-773,4-5 1,-4 0-305,5 0 1,-5 0-2526,4 0 3772,-6 0 0,10-7 0,-5-1 0</inkml:trace>
  <inkml:trace contextRef="#ctx0" brushRef="#br0" timeOffset="2">28227 6604 6924,'8'0'-1121,"-2"0"1231,-6 0 680,0 0-619,0 7-17,0-6 1,0 7 72,0-3-159,0-3 0,0 6-63,0-4 41,0-2 1,0 6 49,0-3 111,0-4 57,0 12-186,0-5 1,5 7-6,0-1 1,0-4-96,-5-1 1,0-4-89,0 4 128,0-5 0,0 8-9,0-2 0,0-2 132,0 2-92,0-1 1,0 1-1,0-1 21,0 3 0,0-4 1,0 1-31,0 2 0,0 2 0,1 2-17,4-1 1,-3-4-1,2-1 29,-2 2 1,-2 2 0,0 2 80,0-1 0,0 0-65,0 1 1,0-1 0,0 0-42,0 1 0,0-1-137,0 1 144,0-1 0,0 0-142,0 1 130,0-1 1,0 1-1,0-1 5,0 0 0,0 1 1,0-1-2,0 0 0,0 1 0,0-1 3,0 1 1,0-6 0,0 1 4,0 1 0,5 2 0,0 1 25,-2 1 1,-2-1 0,-1 0-58,0 1 0,0-1 1,0 1 20,0-1 0,0 0-65,0 1 51,0-1 1,0 0-1,0 1 29,0-1-33,0-6 1,0 5-1,0-3 1,0 2 41,0 3 1,0-1 0,0 1-1,0-1 1,0 0 0,0 1 0,0-1-10,0 1 0,0-1 1,0 0 8,0 1 1,0-1 0,0 0-22,0 1 0,0-1 0,0 1-82,0-1 70,0-6 0,0 5 0,0-4-39,0 4 35,0-5 1,0 5 0,0-3 1,0 2 1,0 3 0,0-1 19,0 1 1,0-1 0,0 0 0,0 1 14,0-1 1,0-4-1,0-1 1,0 2 1,0 2 0,0 2 0,0-1 0,0 0 0,0 1 0,0-6 0,0 1 0,0 1 3,0 2 1,0 1 0,0 1-10,0-1 1,0 1 0,0-1 0,0 0 30,0 1 1,0-1 0,0 0-1,0 1 7,0-1 1,0 1 0,0-1-9,0 0-42,0 1 1,0-1-1,0 1-34,0-1 1,0 0-1,0 1 1,0-1 30,0 0 0,0 1 0,0-1 20,0 1 1,0-1 0,0 0 26,0 1 0,0-1 0,0 1 31,0-1 0,0 0 1,0 1-54,0-1 0,0 1 1,0-1-77,0 0 0,0-4 1,0 0 3,0 1 0,0 1 0,0 3 13,0-1 1,0 1 0,0-1-1,0 0 0,0 1 0,0-1-5,0 1 0,0-6 0,0 1 6,0 1 0,0 2 1,0 1 10,0 1 0,0-6 0,0 1 18,0 1 1,0 2-1,0 1 16,0 0 0,0-4 0,0 0-21,0 1 0,0 2-45,0 1 34,0 0 1,0-4 0,0 0 104,0 1-104,0-5 1,0 7-35,0-3 45,0 2 0,0 3-6,0-1 0,0 1 0,0-1-13,0 0 1,0-4-1,0-1-9,0 3 0,0-4 1,0 1-11,0 2 1,0-3-1,0 2 86,0 1 1,0-3 0,0 2-14,0 1 0,0-3-23,0 2 1,5-1-14,0 6 1,0-1 22,-5 0-29,0-6 1,0 5-7,0-3 0,0 3-6,0 1 1,0-5 0,1-1 2,4-1 0,-3 4-12,3-1 1,-4-2 89,-1 1 0,0-4-26,0 5-75,0-7 30,0 10 1,0-10-2,0 6 1,0-4 0,0 5 73,0 1 1,0-3 1,0 2 0,2-6-71,3 6 1,-4-5-48,4 4 0,-4-4 2,-1 5 0,0-5 8,0 4 0,2-4 25,3 5 14,-4-7 0,6 5 312,-7-3-90,0-4-202,0 5 1,0-4 4,0 3-374,0-4-191,0 6-642,0-7-2827,0 0 1884,0-7 2108,0-1 0,-7-6 0,-1 0 0</inkml:trace>
  <inkml:trace contextRef="#ctx0" brushRef="#br0" timeOffset="3">27781 10374 6792,'0'9'359,"0"1"1,5-5 243,-1 4 0,1-4-246,-5 5 1,0-5 58,0 4 1,0-4 685,0 5-112,0-7-690,0 3 1,7-7-257,2-4 0,-1-3 0,0-7-79,-1 1 1,4 0 0,-3-1-55,0 1 1,0 0 0,-5-1 0,3-1-57,2-3 1,-3 3 0,3-3 0,-2 3 100,-2 1 0,2 1 0,-1-2 0,0-2 21,1-1 0,-4 0 0,2 5 73,-2-1-74,4 1 0,-4 0 129,3-1-94,-4 1 1,-1-1 21,0 1 1,0 0-114,0-1 1,0 6-101,0-1 354,0 7 224,0-4 1,0 9-171,0 3 1,0-2 127,0 7-207,0-1 1,0 6 0,0-1 137,0 0-218,0 1 0,0-1 0,0 2 0,0 2-107,0 1 1,0 0 0,0-5 0,0 1-54,0-1 1,0 1-1,2-1 1,1 0-92,2 1 1,0-1 0,-5 1 19,0-1 0,6-6 1,2-2-47,0 1 1,5-6 202,-3 4 0,1-5 1,0-3-1,-3-3 43,-2-2 1,4 3 0,-4-5 119,2-1-166,-4-2 1,4 4 0,-5-1-109,2-1 109,-1-2 1,1-1 0,1-1-84,2 1 0,-4-1 0,0 1 1,-2 0 42,-2-1 1,5 6 0,0-1-1,-2-1 26,-2-2 0,-1 4 0,0-1 45,0-1-2,0 4 256,0-5 40,0 10-21,0-4-25,0 12-94,0 2 1,0 6-182,0 1 32,0-1 1,0-4 0,0-1 0,0 3-16,0 0 1,0 3 0,-1-1 0,-2 0-111,-2 1 1,0-1-1,5 1 1,0-1 5,0 0 0,0-4 0,0 0 1,0 1-43,0 2 1,0 1 0,0 0 0,-2-1-788,-2-3 1,2 3-612,-3-4 1,4-1 1529,1 2 0,-7-7 0,-1 3 0</inkml:trace>
  <inkml:trace contextRef="#ctx0" brushRef="#br0" timeOffset="4">28241 10259 8722,'-8'6'553,"0"-4"1,5 4 125,-2 1-520,0-6 0,1 12-192,-1-3 1,0-2 0,5 1-62,0 2 0,0-3-101,0 2 156,0 0 0,2 4-184,2 0 147,-2-6 0,6 3 0,-3-6-159,4-2 143,-2-1 0,6-2 0,-4 0 67,4 0 0,-3 0 0,-2-2 74,-2-2 1,4-4 0,-6-7 45,0 1 0,-3 4 0,-1 1-35,0-2 1,0 3-1,-1-2-434,-4-1 0,2 3 1,-5-2 373,1-1 0,-4-2 0,3-1 0</inkml:trace>
  <inkml:trace contextRef="#ctx0" brushRef="#br0" timeOffset="5">29076 6921 6790,'8'0'-875,"-2"0"920,-6-7 0,2 6 150,2-4 1,-2 2 430,3-2-411,-4 3 0,1-4-68,3 6-165,-4 0 98,6 0 0,-6 0 115,4 0-156,-3 0 0,4 2 1,-4 1-201,3 2 0,-4 6-307,4-2 0,-3-1 0,-2 2 468,0 1 0,4 2 0,1 1 0,0 1 0,-5-1 0</inkml:trace>
  <inkml:trace contextRef="#ctx0" brushRef="#br0" timeOffset="6">29205 7280 7571,'5'10'264,"0"0"1,-1-6-86,-4 6 1,0-5-59,0 4-905,0 1-394,0 4 598,0 1 580,0-7 0,0 5 0,7-12 0,1 6 0</inkml:trace>
  <inkml:trace contextRef="#ctx0" brushRef="#br0" timeOffset="7">29191 7669 7582,'0'10'137,"0"-1"0,0-4 710,0 4-414,0 1-233,0 4 0,5-4-84,-1 0-261,1-7 0,-5 10-749,0-4 1,0-1-527,0 2 1420,0-7 0,6 10 0,2-5 0</inkml:trace>
  <inkml:trace contextRef="#ctx0" brushRef="#br0" timeOffset="8">29148 8173 7582,'8'6'-635,"-2"-4"1,-4 4 1654,2-6-657,-2 6 1,6-3-58,-3 7 0,-4-5-158,4 4 0,-3-4-314,-2 5 1,0-1-255,0 6 1,0-6-361,0 1 0,0-5 780,0 4 0,-7-5 0,-1 2 0</inkml:trace>
  <inkml:trace contextRef="#ctx0" brushRef="#br0" timeOffset="9">29176 8561 6927,'7'8'626,"-6"5"0,7-5-311,-3 6 1,-3-4 24,2-1-155,-2 1 0,-2 0-128,0-1-10,0-6-422,0 10-536,0-11-837,0 10 1748,0-4 0,0 7 0,0-1 0</inkml:trace>
  <inkml:trace contextRef="#ctx0" brushRef="#br0" timeOffset="10">29219 8978 7552,'2'13'41,"1"-2"188,2-1 1,0-5 0,-5 4 51,0 2 0,0-3 0,1 0-2,4-1 1,-3 4-180,3-1 1,-4-2-111,-1 1 1,2-1-1,1 3-719,2-1-369,0-7 315,-5 4-191,0-1 628,0-4 346,0 4 0,0 0 0,0 2 0</inkml:trace>
  <inkml:trace contextRef="#ctx0" brushRef="#br0" timeOffset="11">29263 9338 7431,'0'14'626,"0"1"1,0-6 0,1-1-440,4-1 0,-3 4 0,2-2-77,-2 4 0,3 2 0,0-1 165,-2 0-154,-2 1 0,4-6-577,0 1-248,0 0 1,-5-1-1382,0 1 2085,6-7 0,-4 3 0,4-6 0</inkml:trace>
  <inkml:trace contextRef="#ctx0" brushRef="#br0" timeOffset="12">30097 8072 6595,'-14'0'0,"6"0"0,0 0 0,3 0 0,3 0 0,-4 0 0,6 0 0,0 0 0,-6 0 0,4 0 0,-4 0 0</inkml:trace>
  <inkml:trace contextRef="#ctx0" brushRef="#br0" timeOffset="13">30025 8072 6270,'-8'0'1396,"-5"0"-922,12 0 92,-6 0 617,7 0-514,0 0 0,0 6-456,0 4 0,0-2-391,0 1 1,0 1 0,0 4-179,0 1 0,0-6 0,0 1-538,0 1 1,0-3-1,0 2 470,0 1 0,2-5 1,1 1 423,2-1 0,0 2 0,-5 6 0</inkml:trace>
  <inkml:trace contextRef="#ctx0" brushRef="#br0" timeOffset="14">30025 8547 6921,'0'14'-197,"0"-4"860,0-1 0,0 1-556,0 4 0,0-4-411,0-1 0,0-4-9,0 5 1,0-5-412,0 4 724,0-6 0,0 5 0,0-3 0,0-3 0,0 10 0,0-4 0</inkml:trace>
  <inkml:trace contextRef="#ctx0" brushRef="#br0" timeOffset="15">30011 8863 6373,'0'10'1249,"0"-1"0,0-4-649,0 5-833,0-7-406,0 10 352,0-12 1,0 7-380,0-3 0,0-2-130,0 7 796,0-7 0,0 10 0,0-5 0</inkml:trace>
  <inkml:trace contextRef="#ctx0" brushRef="#br0" timeOffset="16">29996 9151 7190,'0'14'-392,"0"1"1524,0-1 1,0-4-1107,0-1-840,0 1-659,0 4 1473,0-6 0,0 5 0,0-5 0,0 6 0</inkml:trace>
  <inkml:trace contextRef="#ctx0" brushRef="#br0" timeOffset="17">30040 9396 6928,'-5'9'0,"0"1"193,2 1 1,1 2 0,2 1 643,0 0 1,0 1-458,0-1-310,0-6 0,0 5-698,0-3-687,0-4 922,0 0 0,2-6 393,3 0 0,-4 0 0,6 0 0</inkml:trace>
  <inkml:trace contextRef="#ctx0" brushRef="#br0" timeOffset="18">27320 6978 5752,'8'0'1413,"-1"0"0,-6 0-1168,4 0 124,-3 0-110,4 0 0,-4 5-286,3 0-148,-4 6 0,6-3-118,-7 6 1,0 1 0,0-1-336,0 1 0,0-6 1,0 1 627,0 1 0,0 2 0,6 8 0,2 1 0</inkml:trace>
  <inkml:trace contextRef="#ctx0" brushRef="#br0" timeOffset="19">27378 7381 7629,'0'10'-670,"0"-1"1,0-4 967,0 5 1,0-5-281,0 4 1,0-4 251,0 5 33,0-7 176,0 3 117,0 0 136,0-4-679,0 11-102,0-5 0,0 1-1158,0 1-270,0-7 1477,0 10 0,-6-5 0,-2 6 0</inkml:trace>
  <inkml:trace contextRef="#ctx0" brushRef="#br0" timeOffset="20">27320 7856 7629,'0'10'-907,"0"-1"227,0-6 1556,0 10-349,0-5 1,0 2 170,0-1-587,0-5 1,0 4 0,0-4-66,0 6 0,0-2-69,0 1 0,0-4 1,0 5-529,0 1 1,0-3-181,0 2 1,0-6 730,0 6 0,7 0 0,1 4 0</inkml:trace>
  <inkml:trace contextRef="#ctx0" brushRef="#br0" timeOffset="21">27320 8259 7647,'15'0'457,"-7"6"1,0-3-373,-3 7 31,-4-7-10,6 10-162,-7-5 1,0 2-530,0-1 0,0-4-498,0 5 1083,0-7 0,0 10 0,0-5 0</inkml:trace>
  <inkml:trace contextRef="#ctx0" brushRef="#br0" timeOffset="22">27335 8647 7629,'6'8'318,"-4"-1"300,4-7-290,-6 6-136,0-4 0,0 6 58,0-4 1,0 0-286,0 5-1389,0-6-548,0 10 1972,0-11 0,0 11 0,0-5 0</inkml:trace>
  <inkml:trace contextRef="#ctx0" brushRef="#br0" timeOffset="23">27263 8993 7445,'0'9'-361,"0"1"937,0-7-117,6 10-323,-4-12 116,4 6-164,-6-1 0,0-3-740,0 7-640,0-7 1292,0 10 0,0-5 0,0 6 0</inkml:trace>
  <inkml:trace contextRef="#ctx0" brushRef="#br0" timeOffset="24">27234 9381 7629,'8'7'-1433,"-2"-4"1759,-6 6 1,5-4-2,0 5-255,0-7 0,-5 5-64,0-3 203,0-4-3,6 12-93,-4-11 1,6 9 3,-3-6 1,-4 1-821,4-1 126,-3-4 577,-2 6 0,0-1 0,0 2 0</inkml:trace>
  <inkml:trace contextRef="#ctx0" brushRef="#br0" timeOffset="25">26615 7928 5814,'-1'8'-29,"-4"-3"1,3-2 25,-2 2 0,0-4 2,0 4 2,2-3-1,-4 4 0,4-4 0,-3 2 0,4-2 1,-7 3-1,3 0 0,3-1 0,-4-4 0,6 0 3183,0 0-2992,0 7 1,2-6-513,2 4-353,-2 3 0,4 0 225,-6 7 0,0-6 0,0 1 449,0 1 0,0 2 0,0 1 0</inkml:trace>
  <inkml:trace contextRef="#ctx0" brushRef="#br0" timeOffset="26">26529 8417 7602,'7'14'45,"-6"-4"237,4 0-148,-3-7 1,-2 5 0,1-5 0,2 3 231,2 2 0,0-3-119,-5 5 1,0-1-308,0 6 0,0-1-653,0 1 0,0-6-217,0 1 0,0-5 930,0 4 0,0 1 0,0 4 0</inkml:trace>
  <inkml:trace contextRef="#ctx0" brushRef="#br0" timeOffset="27">26529 8806 7519,'13'9'86,"-3"1"1,-4-5 357,-6 4 1,5-4-198,0 5 0,-1-1-104,-4 6 0,0-1-337,0 0 0,0-4-264,0-1 0,0-4-775,0 5 880,0-7 1,0 5 352,0-3 0,-6-4 0,-2 6 0</inkml:trace>
  <inkml:trace contextRef="#ctx0" brushRef="#br0" timeOffset="28">26515 9381 7635,'8'7'213,"0"-6"1,-5 6 139,2-1 1,0-3-311,-5 7 1,0-6-230,0 6-119,0 0-1054,0 4 1359,0 0 0,-7 1 0,-1-1 0</inkml:trace>
  <inkml:trace contextRef="#ctx0" brushRef="#br0" timeOffset="29">26544 9597 7629,'14'14'787,"-1"1"-308,-4-1 0,-2 0-453,-7 1 45,0-7-147,0 5-1424,0-5 1500,0 0 0,0-2 0,0-6 0</inkml:trace>
  <inkml:trace contextRef="#ctx0" brushRef="#br0" timeOffset="30">25853 9050 7629,'10'5'123,"-1"0"1,-6 1 252,2-1 0,-3-2-41,-2 7-160,0-7 1,0 10-58,0-4 0,0-1-504,0 2 1,0-5-682,0 4 0,0-4 1067,0 5 0,0-7 0,-7 3 0,-1-6 0</inkml:trace>
  <inkml:trace contextRef="#ctx0" brushRef="#br0" timeOffset="31">25810 9410 7314,'8'0'694,"-2"0"-310,1 0 1,-6 1-150,4 4 0,-3-2-147,-2 7 0,0-5-313,0 4 1,0 1-943,0 4 0,0-4 1167,0 0 0,0-7 0,0 3 0</inkml:trace>
  <inkml:trace contextRef="#ctx0" brushRef="#br0" timeOffset="32">25810 9568 7433,'6'8'944,"-4"5"-1277,4-5 82,-6 6-1068,0-6 1319,0-1 0,0-1 0,0 2 0</inkml:trace>
  <inkml:trace contextRef="#ctx0" brushRef="#br0" timeOffset="33">30831 9122 7807,'8'8'1077,"-2"-1"0,-4-7 162,3 0-358,-4 6-734,6 2 1,-7 6-815,0 1 0,0-6-874,0 1 0,-2-1-327,-3 6 1868,4-7 0,-12 5 0,5-5 0</inkml:trace>
  <inkml:trace contextRef="#ctx0" brushRef="#br0" timeOffset="34">30816 9396 7237,'15'6'1445,"-7"-4"-748,-2 10-234,-6-4-831,0 7 1,0-6-671,0 1 1038,0-7 0,0 10 0,0-5 0</inkml:trace>
  <inkml:trace contextRef="#ctx0" brushRef="#br0" timeOffset="35">30831 9654 7629,'0'15'1471,"0"-1"-845,0-6 0,0 5 164,0-3-828,0-4 0,0 2-1716,0-3 1754,0-4 0,-7 6 0,-1-7 0</inkml:trace>
  <inkml:trace contextRef="#ctx0" brushRef="#br0" timeOffset="36">29234 9496 6824,'0'15'579,"0"-6"161,0 1 0,-2-2-668,-3 1-1129,4 4 710,-6-11 0,7 6-479,0-3 476,0-4 350,0 6 0,0-7 0,0 0 0</inkml:trace>
  <inkml:trace contextRef="#ctx0" brushRef="#br0" timeOffset="37">28630 9985 5738,'-8'0'0,"1"0"0,7-1 0,0-4 0,-6 3 0,4-4 79,-4 6-39,6 0 106,0 0-43,-7 0 7,6 0-40,-6 0 127,7 0 2037,0 0-1202,0-6-242,0 4-603,0-4 1,-1 6-160,-4 0 1,3 6-126,-2 4 0,0-4 0,1 0-60,-2 1 0,-4 1 0,3 6 55,-2 1 0,0-6 0,-4 1 86,3 1 1,-1 2 54,-4 1 1,4-1 230,1-3-197,5 2 0,-7-8 201,6 5 0,1-4 86,4 4 1,1-5 0,4 0-100,5-2 1,-2-2 0,1 0-100,2 0 1,2 0-1,2 0-103,-1 0 0,-4 0-230,-1 0 89,-6 0-409,10 0-252,-11 0-1667,10 0 514,-10 0 1896,4 0 0,-6 0 0,0 0 0</inkml:trace>
  <inkml:trace contextRef="#ctx0" brushRef="#br0" timeOffset="38">28443 10086 6534,'8'0'2283,"-2"0"-1172,-6 0 185,6 0-727,-4 0 0,6 0-41,-3 0 1,-4 2-260,4 3 0,3-4-300,2 4 1,-2-3 0,1-2 0,3 0 1,0 0 0,3 0 56,-1 0 1,0 0 0,1 0-1,-1 0 44,1 0 1,4 0 0,0 0-1,-1 0-78,-2 0 1,-2 0 0,0 0-23,1 0 1,-1 0 7,0 0 1,1 0 0,-1 0 5,1 0 0,-6 0 210,1 0-167,-1 0 0,1 0 1,0 0 46,1 0 0,2 0-59,1 0 0,-4 0-37,-1 0 5,1 0 0,4 0-43,1 0 1,-6 0 19,1 0 0,-5 0 5,4 0 0,1 0 40,4 0 0,-4 0 43,-1 0 1,-4 0-10,5 0 0,-6 0-120,6 0 0,-7-2 1,4-1-13,-1-2 1,-3 0 169,7 5 1,-5 0 42,4 0 62,-6 0-115,10 0-126,-5 0 92,7-6-94,-7 4 163,-2-4 144,0 6-218,-4 0 1,9-2-16,-6-3-203,0 4 0,-5-7-76,0 3 0,-5 2-133,0-7 308,-6 7 0,8-5-63,-7 3 77,1 4 1,-1-7-1,0 4 101,-1 0 0,3-6 0,-1 5 52,-3 2 1,4-3 21,-1 1 0,1-2 0,-3 4 52,1-2-75,7 1 318,-4 4-271,7 0 0,7 0-158,2 0 85,-2 0 0,6 0-8,-4 0 1,4 0-180,1 0 125,-6 6 0,5-4 12,-3 2 1,-2 0 178,1 0 1,-4 4-40,5 7 0,-7-6 0,2 1 17,-4 1 0,4 2-98,0 1 0,0 1 0,-5-1-195,0 1 0,0-6-1174,0 1 541,0-7 1,0 5-1131,0-3 0,1-4 1899,4 4 0,-3-3 0,4-2 0</inkml:trace>
  <inkml:trace contextRef="#ctx0" brushRef="#br0" timeOffset="39">28874 10172 7266,'0'-8'4015,"0"2"-3173,0 6-571,0 6 1,0 2-1,0 7 7,0-1 0,0 5 1,2 1-66,3-3-172,-4 6 0,6-6 0,-7 6 0,1-1-89,4 0 0,-3 1 0,4 2 1,-1-2-212,0-3 0,4 0 0,-2-6 0,1 0-30,1-2 52</inkml:trace>
  <inkml:trace contextRef="#ctx0" brushRef="#br0" timeOffset="40">29795 10489 7037,'0'-8'2197,"6"-5"-1372,-4 12 130,4-12-564,-6 11 0,-4-6 0,-1 3 0,-6 4-123,1-4 1,2 3 0,0 4-74,2 3 1,-1 1-1,4 5 1,-3-3-1204,-2-1 1,4 4 2630,0-1-1408,-4 2 1,6 3 0,-3-1 0,4 1-103,1-1 1,-2 5 0,-1 0 0,-2-1-102,2-2 0,1 3 0,2 0-101,0-1 1,5-2-282,0-2 247,6 1 0,-8-6-152,7 1 141,-7-7 1,10 3-50,-4-6 97,-2 0 1,6-6-45,-4-4 0,-1-2 0,0-3-59,-1 1 1,2-1-1,-4 1 1,-2 0-85,-1-1 0,-1 1 0,3 0 0,0-1-1,0 1 1,-3-1 0,-1 1 0,0 0 116,0-1 0,0 1 1,-1-1 45,-4 1 0,2 1 1,-5 2 238,1 1-102,-4 7 0,8-8 207,-7 6-52,1 0 229,1 5 71,1 0-109,1 0 1,6 0-122,0 0 1,1 0-1,9 0-94,1 0 1,2 0-1,1 0-78,1 0 1,-1 0-1,1-1 1,-1-2-7,0-2 1,1-2 0,-1 4-21,0-2 0,-4 1 0,-2 2 0,0-1-13,0-2 0,-3 0 0,3 4-131,-2-4-38,-1 3-301,1-4-309,-4 6-2497,4-6 603,-6 4 2633,0-4 0,0-1 0,0-1 0</inkml:trace>
  <inkml:trace contextRef="#ctx0" brushRef="#br0" timeOffset="41">29248 10403 8400,'0'8'835,"0"-2"1,-1-6 388,-4 0 288,3 0-747,-4 0 0,7 0 596,4 0-599,-3 0-683,11 0-52,-5 0 0,0-2 0,-2-1-220,0-2 1,-2-4 0,5 2-92,2-1 0,-3 4 94,2-6 0,-5 5-259,4-4 27,1-1 355,4-4 1,-4 6 0,-2 1 221,-2 1 41,-1 4 0,-3-4 237,3 6 58,-4 0-48,6 0-289,-7 6-82,0 2 0,0 2 0,0 0 9,0 1 1,1-3 0,2 1-52,2 3 1,0 0 0,-5 3-14,0-1 0,0-4 0,0-1 0,0 2-12,0 2 1,0 2 0,0-1-60,0 0 1,0 1-53,0-1 1,0 1 58,0-1 38,0-6 1,0 5-2,0-4 1,0 4 6,0 2 53,0-1 4,0 0-53,0 1 0,0-6-25,0 1 0,0-5-11,0 4 63,0-6-36,0 4-280,0-7 134,0 0 1,6-7 0,2-1 0</inkml:trace>
  <inkml:trace contextRef="#ctx0" brushRef="#br0" timeOffset="42">29205 10690 9915,'2'8'569,"2"-3"0,0-3-389,5-2 0,1 0 0,4 0 15,1 0 0,-6 0 1,1 0-1,1 0 30,2 0 0,-4 5 0,1-1 0,1 0-56,2-3 0,-3-1 0,-1 0-149,2 0-13,-4 0 1,6 0-198,-4 0 90,4 0 0,1 0 0,1 0-147,-1 0 0,0 0 0,1 0 0,-2-1 396,-4-4-213,4 3-1507,-11-4-288,4 6-108,-6 0 1772,0 0 0,-6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5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604 748 8491,'0'-14'2655,"0"4"-845,0 1-682,0 5 1,0 0 620,0 8-1113,0-2 0,0 11 651,0-4-979,0 4 0,0 6 0,2 1 53,2-3-249,-2 6 1,4-1 0,-6 7 0,2-1 107,3 1 1,-4 2 0,4 2-1,-3 4-108,-2 0 0,5 3 1,-1-5-1,0 0-288,-3 0 1,1-1 0,1-7 0,2-1-283,-2-2 0,-1-7 1,-2 2-1059,0-3-614,0-8 578,0-1 1154,0-20 308,0 3 1,0-11 0,0 7 167,0 0-92,-7-1 0,6-4 1,-4 0 162,3 1-68,2-4 0,0 4 0,0-6 1,0-1 82,0-2 0,0 3 0,0 0 0,0-2-188,0-1 1,0-2-1,0 0 1,0 1-113,0-1 0,0 0 1,0 0-1,0 2 17,0 3 1,0 3 0,0 5 0,2-1-172,3-2 1,-2-1 0,6 6 155,3 0 0,0 1 90,3 3 51,-7-3 1,5 12 48,-4-4-11,-3 3 0,7 2 420,-3 0-253,-4 0 0,5 2 0,-4 1 581,1 2-630,-5 0 0,5-5 0,-5 1 0,4 3 393,1 0 1,-4 8-197,6-3 1,-7-1-1,2 2-232,-3 1 1,-2 2 0,0 1-1,0 1-367,0-1 1,-2 0 0,-1 1-62,-2-1 0,-5 1 0,4-1-1125,-2 0 1075,-2 1 0,1-1 0,-1-1-703,-1-4 695,-2 4 0,-1-6 0,1 4 191,4-2 152,-4-5 0,5 2 0,-7-6 1,1 0-325,0 0 1,4 0-1121,0 0 0,2-6 1459,-1-4 0,-4-3 0,5-1 0</inkml:trace>
  <inkml:trace contextRef="#ctx0" brushRef="#br0" timeOffset="1">1237 863 8400,'8'-1'973,"-2"-3"907,1 0-705,-6-1-909,6-1 1,-9 2 132,-3-5-207,4 6 1,-7-9 0,5 6 125,-2-2-177,-6 5 0,7-5 0,-5 5 232,-2-2 1,-2 0-1,-2 5 93,1 0 0,1 6 0,2 2 1,2 4 145,-3 2 1,4-1-1,-1 9 1,-1 0-158,2 1 1,-3 1-1,5 6 1,-1 2-249,1 2 1,1 6-1,5-3-529,0-1 298,0 6 0,0-10 0,0 5-594,0-2 472,0-2 1,6-9 0,2-1-881,0-3 774,5 0 0,-5-8 0,7 0 1,-1-4 56,0-2 0,1-1 1,-1-5 263,0 0 0,1-2 0,-1-3 1,-1-4-36,-3-4 0,2-1 0,-4-1 1,2 1 46,0-1 1,-6 0 0,4-3 0,0-1-55,0 1 0,-4-3 0,0 2 0,-2 2 24,-2 1 1,0-4 0,0 1-1,0 0-65,0-2 0,0 5 1,-2-4-1,-1-1-98,-2-3 1,-4 1-1,2 1-806,-1 1 558,5 2 1,-8 5 0,5-1 0,-1 1-1467,1-1 0,-4 1 1,5 0 1825,2-1 0,-5 1 0,0 0 0</inkml:trace>
  <inkml:trace contextRef="#ctx0" brushRef="#br0" timeOffset="2">1640 849 12986,'0'14'1194,"0"-3"1,0 2-1,0 3-367,0 0 0,0 7 0,0 1 0,0 3-321,0 2 0,5 4 0,-1 2 0,0 0-370,-3 1 0,1 2 0,1-4 1,2-2-428,-2-2 1,-1-1 0,-2-2-1,0-2-825,0-1 0,1-6-2866,4 1 3408,-3-9 0,4-5 0,-6-10 335,0-5 1,0-3-1,0-1 1,0 0 180,0-1 0,-5-1 1,0-1-1,2-2 80,2 1 0,1-4 0,0-1 0,0-1 142,0 0 0,0 0 0,0-5 51,0 1-172,0-1 0,0 0 0,0-1 0,0-2-107,0-2 0,4 5 1,1 5-1,0-1-87,1-2 1,-2 4 0,4 4 0,0 3-46,0 2 1,-4-1 0,6 3 125,1 2 1,2 4 0,1 6 270,1 0 0,-1 0 311,1 0 1,-1 0 0,-1 1 0,-2 2 616,-2 2 0,-1 2 109,2-3-770,3 4 1,-12 2-34,4 0-253,-3-1 1,-2 6 0,-2-1-406,-3 0 1,2 1 0,-6-3-1643,-3-2 1370,0 3 1,-3-5 0,1 6-1,0-1-608,-1-3 1,1 2 0,-1-2 0,1 1 561,0-1 1,-1 1 0,1-6 0,-1-2-75,1-1 1,0-2 280,-1 0 1,6 0 0,1-2 333,1-3 0,2-3 0,5-6 0</inkml:trace>
  <inkml:trace contextRef="#ctx0" brushRef="#br0" timeOffset="3">2115 820 15460,'0'15'1480,"0"-1"1,0 2-670,0 3 0,0-1 1,0 6 101,0 1-789,0 9 1,0-2-1,0 5 1,1-1-137,4 1 0,-3-3 0,4 2-560,0 0 475,-4-3 1,11-6-1,-5-3-1024,0-4 705,5 2 0,-5-11 0,6 2-170,0-5 0,1-3 1,-1-7 407,1-3 0,-6 2 0,-1-7 0,0-1 149,0-2 1,-3-2 0,3-3 0,-2-1 68,-3 1 1,4 1-1,-2-1 1,-2-3 19,-2-1 1,4-1-1,0-2 72,-2 1-144,-1 0 0,-1 0 0,3 0-251,0-2 167,1-1 0,-5 3 0,0 0 0,0-1-115,0-3 0,0 4 0,0 2 0,0 1 48,0 4 1,-5 1-1,1 1-146,0 1 325,3 0 1,1 7 333,0 7 1,0 7 0,0 7 288,0 0 0,0 6 1,1 0-1,3 3 40,0 2 0,1-2 1,-5 1-1,2 1-221,3 2 0,-4 2 0,4 0 0,-3 0-159,-2 0 0,4-1 0,1 3-239,-2 2-114,-1-2 1,0 4-1,1-6 1,2-1-141,-2 1 1,-2-5 0,-1-2-1,2-1-1252,3-3 1,-4-2-2447,4-2 2076,-3-6 0,-2-9 1816,0-14 0,0 1 0,0-7 0</inkml:trace>
  <inkml:trace contextRef="#ctx0" brushRef="#br0" timeOffset="4">2719 719 8400,'8'-6'2427,"-2"4"-1789,-6-4 1,5 8 1000,0 2-1242,0 4 1,-5 7 0,0 1 0,1 3 443,4 5 1,-3 3-1,2 2 1,-2 1-105,-2 4 0,5-2 0,0 6 0,-1 2-372,3 2 0,-6-1 1,4-1-1,-3-1-247,-2 1 1,5-5 0,-1-2-1,0-2-414,-3-3 0,-1-4 1,2-1-1,1-2-1395,2-4-1646,0-7 1632,-5-4 0,0-7-582,0-4 0,0-3 2287,0-7 0,6-5 0,2-3 0</inkml:trace>
  <inkml:trace contextRef="#ctx0" brushRef="#br0" timeOffset="5">3338 950 8400,'-5'-10'0,"-2"0"1243,-1-1-746,5 5 0,-5-5 1,5 4-136,-2-1 0,-6 0 1,3-3 103,0 1 0,-5 7-172,4-1 0,-4 2 0,-2 2 0,3 2 208,2 2 0,-3-1 0,5 7 705,0 1-902,-5 8 0,10-3 1,-5 5 618,2 0-757,-5 1 0,9 7 0,-3 0 0,2 0 0,-2 0 1,4-1-1,-4 1-185,3 0-150,2 0 1,2-1-1,1 1 1,4 0-310,1 0 0,-4-2 0,6-3 0,-1-5 213,-1-3 0,5-2 0,-3-1 1,1-2 162,-1-1 1,2-7-1,-2 2 94,3-3 0,0-9 1,-2-2-1,-3-4 76,-2-2 1,5 1-1,-3-2 1,2-2-30,0-1 0,-7-5 0,3 4 1,-1-1-69,0 0 0,0-5 0,-5 2 0,0-1-77,0 1 0,0-3 1,0 3-1,0-3-67,0-2 0,0 5 0,0 0-457,0-2 392,0 5 0,-2-4 1,-1 6-1,-2 1-44,2 2 0,0 2 0,-1-1 228,0 1 291,-1 6 1,5 3 0,0 10-1,0 5 194,0 2 1,0 3 0,1-1 0,3 2 171,0 3 1,1-1 0,-3 6 0,1 1 74,2 3 0,0 0 0,-4 1 0,2-2-255,2-3 1,2 3 0,-4-1-157,2 6-305,-1-2 1,-2 1 0,1-7 0,2 0-185,-2-2 1,0 5-1,0-4 1,2-1-1331,-2-3 0,-1-8-1258,-2-1 0,0-8-1949,0-2 4758,0-7 0,6-14 0,2-1 0</inkml:trace>
  <inkml:trace contextRef="#ctx0" brushRef="#br0" timeOffset="6">3798 763 15332,'0'14'1112,"0"-3"1,0 2-1,0 5-396,0 2 1,2-1 0,1 5 0,1 4-260,0 4 1,2-2 0,0 5 0,1-1-145,-1-1 0,1 6 1,-4-4-1,2 0-281,-2 0 1,-2-1-1,-1-5 1,2-2-474,3-3 0,-4-2 0,4-4-3217,-3 1-490,-2 0 2944,0-11 0,-2-2 0,-1-7-2026,-2-4 3230,-6-3 0,3-13 0,-6-1 0</inkml:trace>
  <inkml:trace contextRef="#ctx0" brushRef="#br0" timeOffset="7">3496 1022 9439,'14'0'1810,"1"0"1,-1 0-1,0 0 1,1 0-1669,-1 0 1,5 0 0,2-2-1,1-1-1019,4-2 0,-4 0 1,1 5-3944,-2 0 4820,4 0 0,-2-6 0,5-2 0</inkml:trace>
  <inkml:trace contextRef="#ctx0" brushRef="#br0" timeOffset="8">4158 849 8782,'-8'0'5840,"1"2"-5035,7 2 0,0-1 0,0 7 0,0 1-207,0 2 0,0 3 0,0 2 1,0 2 601,0 3 1,5 1 0,1 5-1,1-1-403,-1 1 0,4 5 0,-4-1-545,2-1-210,-5-1 0,9-3 0,-8 1 1,1 0-47,2 0 1,-6-5 0,4-2-1897,-3-1 46,4-2-2914,-4-11 2810,4-2 0,-8-7 1,-1-4 1957,-2-5 0,-6-9 0,3-3 0</inkml:trace>
  <inkml:trace contextRef="#ctx0" brushRef="#br0" timeOffset="9">4258 662 8187,'-8'-7'-355,"2"6"0,6-6 0</inkml:trace>
  <inkml:trace contextRef="#ctx0" brushRef="#br0" timeOffset="10">4719 849 8223,'-5'-14'560,"0"-1"0,-5 6 0,4 1-233,-2 1 1,5 1 0,-3 3-2,-1-2-70,6 0 1,-12 5 0,3 0 337,-3 0 1,-1 6 0,0 4 127,-1 3 1,6 3 0,-1 1 776,-1 2-1068,4 7 0,-4-4 0,5 7 0,-1 0-92,1 0 0,1 4 0,5 3 0,0-1-242,0 0 1,0 3-1,0-4 1,0-2-244,0-2 0,7-3 0,2-3 0,4-4-479,1-5 1,1-2 0,-1-2-1,1-3 123,-1-1 1,0-2-1,1-7 1,-1-3 71,1-4 0,-1-4 1,-1-2 360,-4 1 45,4-7 1,-7 5-1,4-4 298,-5-1-190,3 5 1,-7-10 0,4 5 571,-3-1-497,-2 4 1,0-9 0,0 5 0,0-2-24,0 0 0,-2 5 0,-1-5 1,-3-2-212,-2-1 0,3 3 0,-3 2 0,0-1-572,0 1 1,0 0 0,-2-2 0,4 4-1501,-1 4 2147,6 2 0,-5-7 0,6-1 0</inkml:trace>
  <inkml:trace contextRef="#ctx0" brushRef="#br0" timeOffset="11">4963 748 8905,'-8'2'2907,"3"3"1,4-2-1,1 6-2037,0 3 0,0 0 0,0 3 0,0 1-126,0 3 1,0 3-1,0 7 1,0 0-177,0 0 1,5 1 0,-1 4-398,0 4-107,-3-3 1,1 0-1,1-6-895,2 0 607,0 0 1,-5-1 0,1 0 0,2-4-837,2-5 1,0-3 0,-3-2-1111,2 0 1178,-2-6 0,6-1-1177,-3-7 1938,-4 0 1,6-7-1,-7-2 1,0-4 111,0-1 1,0-1 0,0 1-1,0 0 120,0-1 1,0-1-1,0-1 1,0-3 213,0 3 0,0-4 1,0 0-1,0 0-48,0 1 0,0-4 0,0 3 23,0-1-178,6 4 1,-4-4-1,3 4-137,-4-1 135,-1-7 0,2 10 1,1-3-333,2 3 169,0-5 0,-4 5 0,2-3-376,2 3 435,6 8 0,-7-3 0,4 5 0,0-1-67,0 1 1,-4 1 0,6 5 299,1 0 0,2 0 398,1 0 0,-4 2 0,-1 1 36,3 2 1,-4 4-1,0-2 1,0 1 284,0 3 1,-4-3 0,4 1 637,-1 3-1154,4 0 0,-8 3 0,5-1 0,0 0 202,0 1 0,-5-1 1,4 2 495,-1 3-740,-4-3 0,6 10 0,-5-5 321,2 1-508,0 2 0,-4 0 1,2 0-1,2 0-177,-2-2 1,-1 1 0,-2-6 0,2 3-790,2-3 308,-2-1 0,4-6-1246,-6-1 0,0-12 1,0-2-1,-1-6-6573,-4-3 8364,3-1 0,-4-5 0,6-3 0</inkml:trace>
  <inkml:trace contextRef="#ctx0" brushRef="#br0" timeOffset="12">5625 590 10247,'0'-8'4364,"0"2"-4447,0 6-1410,0 0 1,0 0 0</inkml:trace>
  <inkml:trace contextRef="#ctx0" brushRef="#br0" timeOffset="13">5611 935 9647,'-10'13'3189,"0"-3"-4014,7-4 825,-3-6 0,-1 6 0,-1 2 0</inkml:trace>
  <inkml:trace contextRef="#ctx0" brushRef="#br0" timeOffset="14">6431 676 8400,'1'-8'349,"4"3"-43,-3-3-147,4 7 0,-6-7 734,0 3-34,0 3 522,0-4-535,0 6 1,0-2 786,0-2 0,2 2-616,2-3 0,-2 5 0,3 5-363,-4 5 1,-1 2-1,0 4 1,0 4-259,0 4 1,0 3 0,0 2-1,0-1-236,0 1 1,0 2 0,0 0 0,0 3-363,0-2 0,0 3 1,0-3-1,0-3-141,0-3 1,0-2-1,-1 3 1,-2-2-656,-2-1 1,0-6-495,5 1 820,0-3 1,0-6-486,0-1 120,0-6 843,0 4 0,0-9 0,0-3 112,0-4 0,0-4 0,0-1 0,0-1 139,0 1 0,0-1 0,0-1 0,0-1 65,0-2 0,0-5 0,0 3 0,0-1-103,0-4 1,0 4 0,0-2 50,0-2-92,0 5 0,0-6 0,2 3 18,2-3-25,-2 5 1,4-4-1,-4 7 134,3 1-111,-4-4 0,7 6 0,-4-3 62,0 3-151,1 1 1,0 1-297,0-1 0,6 3 181,-1 2 0,-2 4 227,1 6 0,-4 1 0,3 4 297,-2 5 1,4 2 0,-5 3 0,-2-1 606,-1 1 1,2 4-1,1 0 1,-2 0-110,-1 2 1,-2-3-1,2 6-122,2 1-539,-2-4 0,4 6 0,-6-5 0,0 2 53,0 0 1,0 0 0,0 5 0,0-2-288,0-3 1,0 4 0,0-6 0,0 2-333,0 0 0,0-7 0,0 3 0,0-4-160,0-2 0,0-4 0,2-2-972,3-2 1276,-4-1 0,6-12 1,-7-2 299,0-4 0,0-1 0,0-1 146,0 1-264,0-1 0,0-4 0,0-2 0,0 1-107,0-1 0,0-3 0,0 3-79,0-1 207,0-2 0,0 0-1,0 0 1,0 0-34,0 1 0,0-4 0,0 3 1,1-1-87,4 1 1,-3-2 0,3 5 0,-4 1-18,-1-1 1,5 2 0,0 4 0,0 1 94,1-1 0,-3 1-83,7 0 1,-7 4 0,3 2-81,1 2 0,1 1 264,6 5 0,-6 2 0,-2 1 322,1 2 0,-4 4 0,5-3 579,-2 2 0,4-3 0,-4 5-300,2 1 0,-3 2 1,3 1-255,-1 1 0,2-1 0,-4 0 1,-2 2 55,-1 4 1,3-4 0,-1 4 0,0 0-73,-3-1 1,4 5 0,0-4 0,-2 3-113,-1 2 1,-2-2 0,1-1-465,4-1 269,-3 5 0,4-6 1,-6 4-1,0-4-170,0-4 0,0-2 0,0 0 0,0 1-1329,0-1 1,0-4-3409,0-1 4892,0-6 0,0 4 0</inkml:trace>
  <inkml:trace contextRef="#ctx0" brushRef="#br0" timeOffset="15">7236 676 8447,'-6'-14'2753,"4"-1"-1867,-4 7 0,6 4 0,0 8-14,0 6 1,0 3 0,0 1 0,0 2 51,0 3 0,2-1 1,1 4-1,2 1 2,-2-1 1,0 2 0,0 3 319,2-3-977,0 3 1,-5-4 0,1 4 0,3-1-142,0-2 1,1-5 0,-5 3 0,2 1-548,3-1 0,-4-5 0,4 3-5235,-3-4 2413,-2-2 0,-2-6 3241,-3-3 0,-3-4 0,-6-1 0</inkml:trace>
  <inkml:trace contextRef="#ctx0" brushRef="#br0" timeOffset="16">7280 532 8139,'-5'-9'29,"0"-1"0,-1 2 1,2-3 729,0 1-759,-1 7 0,-2-10 0,-1 5 0</inkml:trace>
  <inkml:trace contextRef="#ctx0" brushRef="#br0" timeOffset="17">7610 504 10296,'8'0'3595,"-1"6"1,-7 5-2569,0 7 1,0-1 0,0 7 0,0 2 197,0 1 0,0 2 0,1 1 1,3 2-502,0 2 0,3 4 0,-4-3-724,2 2 0,0 1 0,-1-1 0,1-3 0,0-4 0,1-1 0,-4 0 0,3-2 0,-4-3 0,-1-3 0,0-7 0,0 0-6309,0 1 2713,0-1 1,0-7 1157,0-7 1,-4-7 2437,-1-7 0,-6-7 0,3-1 0</inkml:trace>
  <inkml:trace contextRef="#ctx0" brushRef="#br0" timeOffset="18">7984 504 8400,'-8'6'3835,"2"-3"-1067,6 7-1992,0-7 1,0 10 0,0-4-1,0 4 285,0 2 0,0 4 1,0 1-1,2 3-239,2 2 1,0 3-1,4 0 1,0 1-168,0 0 1,-4 0 0,4 0-1,-1 1-554,-4 3 0,3-7 0,-1 3 1,0-4-102,1-2 0,-4 4 0,3-5 0,-4 1 0,-1-2 0,0-7-2393,0 0-1142,0 1-3089,0-7-228,0-2 6852,0-19 0,0-3 0,0-12 0</inkml:trace>
  <inkml:trace contextRef="#ctx0" brushRef="#br0" timeOffset="19">8258 504 8400,'6'-15'1533,"4"1"-701,-4 6 1,1 0 0,-6 5 2466,4-2-2909,-3 0 0,2 11 1,-8 4-392,-6 3 0,-1 6 0,-2 0 0,0 0-347,-3 2 1,-1-5 0,1 5 0,-2-2-788,-1 0 0,-5 5 0,3-3 1,-1 0 537,-4 0 1,5-2 0,1-5 1099,-1 1-356,5-1 0,-5-1 1039,7-4-121,6-2-581,1-7 1,14 0 0,2 0 0,4 0 278,1 0 1,1 1 0,-1 3 0,1 2-49,-1 2 1,2-3-1,2 4 1,1 3-62,-2 0 0,-1 7 1,-1 1-1,-1-1-248,1 2 0,-3-4 0,-1 6 0,-3-3-368,-1-2 0,2 3 0,-4 0-1460,-2 1 1026,-1-5 1,-2 4-2688,0-6 640,0-1-1857,0 0 1835,0-6 2465,0-1 0,-13-7 0,-3 0 0</inkml:trace>
  <inkml:trace contextRef="#ctx0" brushRef="#br0" timeOffset="20">9251 388 7217,'-8'0'2233,"1"0"0,7 7 1,0 2-1,0 4-994,0 2 1,2 5 0,1 4 0,2 4-304,-2 0 1,3 8-1,1 2 1,-1 3-375,1 3 1,-3-1 0,-4 2 0,0 1-382,0 2 1,0 0 0,0-5 0,0-1-368,0-4 1,0-1 0,0-7 0,0-1-1195,0-7 1,0-4 0,2-5-3773,3-4 3498,-4-2 1363,6-7 1,-3-2-1,1-3 1,-2-4 103,-1-4 0,-2-2 1,2 1-1,1 0 285,2-1 1,-1-4-1,-4-2 1,2-1 24,3-4 0,-4 4 1,6-2-1,-2-2 88,-1-1 1,3 0-1,-4 1 1,3 2-200,2-1 0,-3-1 0,3 1 1,0 2-75,0 3 1,0-6 0,3 4-227,-1-1 280,0 2 1,-1 12 0,1 1 38,1 1 0,-3 3 622,2 4-468,-1 6 0,1-3 1,-2 7 1080,-2 1-895,5 2 0,-8 1 1,7 1-1,0-1 432,-2 0 1,3 1 0,-5-1 0,2 1-39,3-1 0,-4 0 1,-1 2-1,-1 2-289,0 1 0,4 0 0,-4-4 0,-2-1-366,-1 0 1,-2 2 0,0 2 0,0 1-676,0-1 0,-5-1 0,-1 1 0,-1 1-189,1-1 0,-5-1 1,1-1-1667,-3-1 1883,5 9 0,-4-16 0,2 8 0,-3-5-188,-1 0 0,-1-3 0,1 0 132,0-2 0,-1-1 1,1-5 3,0 0 1,-1 0-1,1-1 1,1-4 46,3-5 0,-1-3 1,5-1-1,-1 0-444,1-1 1,1-4 985,5 0 0,0-7 0,0 4 0</inkml:trace>
  <inkml:trace contextRef="#ctx0" brushRef="#br0" timeOffset="21">10027 662 8400,'-9'-13'442,"-1"3"-167,7-2 0,-8 8 1,4-4 370,-1 2 1,-1-3 0,-6 4-345,1 2 0,5 1 0,-1 2 694,-1 0-534,4 0 0,-5 6 1,4 4-1,-2 3 289,0 1 1,2 2-1,-3 2 1,3 2-13,2 3 0,-4 1 1,4 5-1,-1-1-274,1 1 1,1 5 0,5-1 0,0 1-289,0 1 0,0-3 0,0 5 0,0-4-624,0-5 0,2 0 1,3-5-1416,4-1 1457,4-1 0,1-8 0,1-4 0,-1-4-197,1-3 1,-1 2 0,0 1 216,1-2 324,-7-7 1,4 0-1,-2-5 1,1-2 94,-1-2 1,1-2-1,-5-1 1,1-1 64,-1-2 1,-1-5-1,-5 3 1,2 0 8,2 0 0,-2 1 0,3 0 0,-4-2-31,-1 0 0,0-4 1,-1 5-1,-2-1-248,-2-4 0,-5 1 0,4-1 0,-2 2-233,-3-1 1,3 2-1,0-1 1,1 0-1801,4 2 1,-3-4 2203,1 7 0,0 0 0,5 5 0</inkml:trace>
  <inkml:trace contextRef="#ctx0" brushRef="#br0" timeOffset="22">10258 532 8680,'8'-6'1477,"-2"4"0,-6-2 1,0 8-1,0 6-614,0 3 1,0 6 0,0 2 0,0 1 173,0 4 1,0 1 0,0 3 0,0 2 201,0 2 0,0 4 0,0-3 164,0 2-1105,0 1 1,0-1-1,0-2-128,0 1-123,0-6 0,0 5 1,0-6-1,0 0-431,0-1 0,0-5 0,0-2-2063,0-1 1,0-8 358,0 2 1,0-11 0,0-3 0,0-8 263,0-5 0,5-3 1,0-1 1823,-2-2 0,5-13 0,0 1 0</inkml:trace>
  <inkml:trace contextRef="#ctx0" brushRef="#br0" timeOffset="23">10574 504 8223,'0'-10'3770,"0"0"-3018,0 7 0,0 8 0,0 9 22,0 2 0,0 0 0,2 0 0,1 2 13,2 1 1,0 7-1,-5-2 193,0 3-734,6 2 0,-5 4 0,6 1 0,-2-2 10,-1-2 0,1 4 0,-5-1 1,0-1-151,0-1 1,5-3-1,0 0 1,-2-3-436,-1-1 0,-2-1 1,0 0-1867,0-3 0,-2-6-1053,-3-4 0,2-4 3248,-7-6 0,7-6 0,-3-2 0</inkml:trace>
  <inkml:trace contextRef="#ctx0" brushRef="#br0" timeOffset="24">10085 820 8223,'10'0'2427,"-1"0"-1898,1 0 0,1-5 0,2 1 0,3 0-657,0 3 0,6-1 0,2-1 0,3-2-2489,2 2 2617,0 1 0,6-4 0,2-2 0</inkml:trace>
  <inkml:trace contextRef="#ctx0" brushRef="#br0" timeOffset="25">10517 921 15665,'14'0'0,"0"0"-270,1 0 1,1 0-1,1 0 1,4 0-714,1 0 983,2 0 0,5-7 0,0-1 0</inkml:trace>
  <inkml:trace contextRef="#ctx0" brushRef="#br0" timeOffset="26">11049 460 8457,'-7'-8'4321,"6"2"-1958,-6 6-402,7 0 1,0 2-992,0 2 0,0 9 0,0 8 0,0 0-149,0 0 1,0 4-1,0 1 1,0 6-212,0 6 0,5 2 0,0 0 1,-2-2-611,-1 2 0,3 2 0,1 1-203,2 0 93,-5-6 1,10-3 0,-3-9 0,2-2-154,3-3 1,-1 0-1,2-8-1073,3-2 950,-3-4 0,5-6 1,-5 0-1,2 0-71,1 0 1,0-6 0,-3-4 0,2-2 165,1-3 0,-2 1 1,-5-1-1,-3 1 3,2 0 1,1-1-1,-1-1 1,-3-1-27,-2-3 0,4-4 1,-5 5-1,-1 0 7,3-2 1,-6 4 0,4-6 0,-3 1 79,-2 0 1,0 2-1,-2-2 1,-1 0-99,-2-1 1,-6 6-1,3-3 1,-2 4-20,1 2 0,1 0 0,-3 1 292,1 3 4,0 4 0,1 1 310,-1 0 1,2 2 0,-3 8 411,1 5 0,7 2 0,-2 3 0,4-1-34,1 0 1,0 6 0,0 0 0,0 1-115,0 0 0,0 5 1,0-2-1,0 1-156,0-1 1,0 3 0,1-3 0,3 3-21,0 2 0,1-2 0,-3-1-510,3-2 153,-4 0 0,7-2 1,-5-2-2706,2-4 1709,6-2 0,-7-6-4132,5-3 3924,1-4 1,-1-2 0,-1-4 1210,-1-5 0,4-9 0,-3-3 0</inkml:trace>
  <inkml:trace contextRef="#ctx0" brushRef="#br0" timeOffset="27">11926 547 8326,'-4'-10'0,"-3"1"0,-1-3 269,-3 0 0,3 2 0,-1 2 401,-3 2 0,0 1 0,-3 5 0,2 1-120,4 4 0,-4-2 0,3 7 0,-2 1 326,-3 2 1,6 1 0,-1 1-401,-1-1 1,4 2 0,1 2 0,1 1-334,0-2 1,1 1 0,4 0-2,0 1-89,6 0 0,-3 0 0,7 0 1,1 1-170,2 0 1,1-2 0,1 4-550,-1-1 500,0 5 0,1-10 0,-1 3-314,1-3 444,-1-2 1,-1 1 0,-2-1 0,-3 0-41,-2 1 0,1-1 1,-4 1-22,2-1 0,-5 0 1,-7 1-1,-1-1 19,-3 1 0,-3-6 0,-4 1 0,-1-1 82,1-1 1,2 0 0,2-5 0,0 2-396,-1-2 0,1-1 0,-1-2-1574,1 0 1,1-6 1963,4-4 0,-4-9 0,5-3 0</inkml:trace>
  <inkml:trace contextRef="#ctx0" brushRef="#br0" timeOffset="28">719 2129 8400,'8'-1'2015,"-3"-4"1,-2 3-1031,2-2 1,-4 8-1,4 6 1,-3 4-154,-2 6 1,1 2 0,3 7 0,0 1 96,0 4 1,-3 3 0,-1 6-364,0 0 0,5 0-300,0 0 1,0 0-623,-5 0 367,0-6 0,0 3 0,0-6-437,0-2 0,0-3 0,1-5 0,2-5-1568,2-3 383,0-8 1174,-5-2 1,0-8 0,0-2 255,0-6 0,0-3 1,0-1-1,0 0 132,0-1 0,0-4 1,0-2-1,0 0 116,0 1 0,0-6 0,-2 2 0,-1-3-8,-2-2-1,1 0 1,4 1 0,0-1-79,0 0 0,0-5 0,0 1-111,0 1 0,0-3 0,0 1 0,0 2-336,0 2 411,0 1 1,4 5 0,3 2 97,1 1-138,-5 2 0,10 4 110,-4 1-7,-2 6 1,6 0 0,-4 5 227,4-2 0,1 0 1,1 5 137,-1 0 1,-4 5 0,-1 0 16,3-2 1,-4 3 0,0 1-1,-1-1 222,1 0 1,-4 1 0,2-2-368,0 4 1,-4 4 0,3 1 0,-4 1-186,-1-1 1,0 1 0,0-1-972,0 0 694,0 1 0,0-1 0,-1 1-453,-4-1 1,2 0 0,-7-1 0,1-2-356,1-1 0,-5-2 796,3 1 1,-2 3-1,-3-8 1,1 1 0,-1 0-1,1 0 1,0-2-865,-1-1 0,1-4-7,-1-3 0,6-3 0,1-6 1100,1 0 0,3-1 0,4 1 0</inkml:trace>
  <inkml:trace contextRef="#ctx0" brushRef="#br0" timeOffset="29">1438 2158 8400,'0'-9'1143,"0"-1"1,0 5 596,0-4-1382,0 5 1,0-4 449,0 4 0,-1 2-130,-4-3 1,2 4-219,-7 1 0,1 0 0,-6 0 473,1 0-657,6 0 1,-5 6-1,4 4 608,-4 2-584,-2 9 0,1-3 0,0 6 1,-1 1 5,1 3 1,4 2 0,2 2 0,0 3-294,0 2 0,5-5 1,-2 3-1,4-1-106,1-1 1,0 4-1,0-7 1,1-4-325,4-4 1,-2 1-1,7-7 1,1-4-163,2 1 0,-4-6 0,1-3 1,1-2 429,2-2 1,1-2 0,1-2 622,-1-6-337,1-3 1,-1-6 0,0 0 433,1 1-433,-7-4 0,3 1 1,-5-4-1,1 1-65,-1-2 1,4 0 0,-6 1 0,0 1-264,-3-2 0,-1 1 0,0-1 0,0 2-122,0-1 1,0-1 0,0 2-1,-1 3 57,-4 0 1,3 5-1,-4-1 1,1 4 18,0 3 1,-1 7 340,1-2 0,3 5 118,-2 5 1,2 3-1,2 7 829,0-1-801,0 7 1,5-4-1,0 7 1,-2 0 195,-2-1 0,4 4 0,0-3 1,-2 1-413,-1-1 1,-2 4-1,1-4 1,3 3-718,0 2 0,1-2 0,-5 0 0,0-2 799,0 1 0,0 3 0,0-8 0,0-1-767,0 1 1,0-2-1,0-4-2006,0-1 1,0-7-1626,0-7 4281,0-7 0,7-14 0,1-1 0</inkml:trace>
  <inkml:trace contextRef="#ctx0" brushRef="#br0" timeOffset="30">1712 2173 8400,'-7'-8'7350,"6"1"-6890,-6 7 0,7 7 0,0 2 2123,0 4-2029,0 1 1,2 7 0,1 3 0,2 3 73,-2 2 0,0 1 1,1 2-1,0 4-1140,0 0 0,-1-2 0,0 3 1,2 0-180,-2-1 0,0-4 0,0 0 0,2-5-847,-2-3 1,4-6 0,-1 0-285,2-7 1,-5-6 1566,2-10 0,-3-8 0,-2-6 1007,0 1-694,0-4 0,0 4 0,0-6 1053,0-1-826,0 4 1,0-6 0,0 3 0,0-2 328,0 2 0,0-3 0,0 3 874,0-3-1229,0 4 1,1-4 0,3 5 0,2-2-831,2 0 0,-3 6 1,3-2-1,0 0-1177,0 1 0,1 5 0,6 4 1748,-1-1 0,0-2 0,1-1 0</inkml:trace>
  <inkml:trace contextRef="#ctx0" brushRef="#br0" timeOffset="31">2388 2259 9087,'-14'-10'956,"-1"1"1,1-1-549,-1-4 0,1-1 236,0 1 0,-1 1-80,1 4 1,0 2-1,-1 7-10,1 0 1,-1 7 0,3 2 0,0 6 72,3 4 1,1-2 0,-2 7 167,5 2-703,-3 1 1,7 2-1,-4 1 1,3 2-101,2 2 1,0 4 0,0-4 0,0-2-192,0-2 0,0 4 1,2-1-1,3-2-341,4-6 1,-1-4 0,2-7 0,1-1 19,2-3 0,1-4 1,1-6-1,-1 0 361,1 0 0,-3-6 1,-1-4-1,-1-4 221,1-5 0,-3 1 1,0-6-1,0 0 17,0 2 0,-3-6 0,3 5 89,-2-5-75,-1 0 1,-5-1-1,0 0-352,0 0 196,7 0 1,-6 1-1,4-1 1,-3 2-172,-2 3 0,-2-3 1,-1 4-1,-2 1 22,2 3 0,0 3 1,-1 1 218,0 1 1,-1 7 312,5 7 1,0 7 0,0 7 0,0 2 361,0 3 1,0-1 0,0 6 0,1 0-169,4-2 0,-3 6 1,3-6-1,-2 2-300,2 0 1,-4 0-1,4 3 1,-2-1-9,2-2 1,-3-5 0,2 5-195,-2 1-200,4-4 0,-4 5 0,3-6 0,-2 1-235,2 0 0,-4-2 0,4-4-96,-3-1 217,-2-6 0,0-3 302,0-10 0,0-3 0,0-6 0</inkml:trace>
  <inkml:trace contextRef="#ctx0" brushRef="#br0" timeOffset="32">2618 2158 16077,'0'15'1762,"2"-1"1,1 0-905,2 1 0,0 6 0,-5 3 0,0 3-325,0 2 0,4 4 0,3 1 0,-1-1-477,1 2 1,-3-3 0,-2 5-1,1-2-190,2-3 1,0-1 0,-5-4 0,0-2-1039,0-1 1,0-6-1488,0 1 430,0-9 1605,0-4 1,0-7 0,0-4 465,0-5 116,0-3 1,0-6 0,-2 0 0,-1 1-134,-2 2 1,0-3 0,5-2 0,0-1 52,0-3 1,0 2 0,0 1-1,0-1 159,0 1 0,0-2 0,0-5 0,0 0 67,0 1 1,0 0-1,0 3 123,0 1-161,7 0 0,-4 2 0,5 2 0,0 6-1,0 4 1,-3-1-1,4 6 224,2 2-158,2 2 1,-3 1 0,-1 1 653,3 4-447,0 3 1,3 8 0,-2 2 0,-2 2 275,-2 3 1,-1-1-1,4 4 1,-4-2-239,-2 1 1,0-2 0,-2 1 0,0 1-159,0 2 1,-1-3 0,0 0 0,2 0-77,-2-1 0,-1 2 0,-2-6 0,0-1-472,0-2 1,0-2 0,0 1-1990,0-1 1390,0-6 0,0-8 0,0-9 413,0-4 0,0-3 0,0-2-12,0-1 379,0-7 1,0 9-1,0-7 1,0-2-5,0-1 0,0-2 0,0 1 0,0-1 246,0 0 1,4 0 0,1 1 0,0-1-29,1 0 1,-2 2 0,4 3-1,-1 6 13,1 7 1,-3 0-1,5 6 26,1 2 1,0 9 0,-1 7 0,-4 6 60,1 4 0,-4 1 0,5 6 0,-2 2 17,-3 1 0,4 6 1,-1-6-1,1 1 199,-1 1 0,5-4 0,-1 2-524,3-3 80,1-1 1,5 0 0,0 0 0,-1-2-125,-2-3 1,3-2 0,0-6 0,0 0-18,2-3 1,-5-8-1,3 0 1,-3-4 234,-1-1 1,-1-1-1,1-4 1,-3-5 144,-2-2 0,3-3 0,-4-1 1,2-1 74,-1-3 0,1-4 0,-4 4 0,1-3-121,3-2 0,-3 2 0,0-1 0,-2 0-164,-3 2 1,1-5-1,-1 3-384,2-3 276,-1 4 1,-4-4 0,-1 5-523,-4-1 482,-3-4 1,-2 11 0,1-3-742,-2 3 593,-2 2 0,3 1 1,1 2-107,-3 1 1,0 7 0,-3 0 429,1 6 1,6 5 0,2 8 0,1 1 386,0 3 1,-1 5-1,2-2 1,0 0 165,0 1 0,3 0 1,1 5-1,0 2-55,0 2 1,1-7 0,3 3 0,2-2-235,2 0 1,-3 2 0,4-2-316,3-3 41,-6 3 0,7-11 1,-4 3-122,4-3-174,1-1 1,1-3 0,-1-2-1068,1-5 1,-1-4 0,-1-2 0,-2-4-2116,-1-5 3493,-1-9 0,6 3 0,-1-5 0</inkml:trace>
  <inkml:trace contextRef="#ctx0" brushRef="#br0" timeOffset="33">4014 2144 9851,'-8'14'5371,"3"1"-4915,3-1 1,2 5-1,0 2 1571,0 1-1572,0 2 1,0 5 0,0 0-1,2 1 283,3 4 1,-2-4-1,5 4-304,-2-4 0,4 4 0,-5-1 0,-1-1 0,1-1-351,0-3 0,0 1 0,-5 0 0,1-2-532,4-3 1,-3 2 0,3-7-1130,-4-2 0,-1-5 1,-1-4 168,-4-2 0,3-3 1,-4-6-1,1-3 1409,0-2 0,-6-8 0,3-7 0</inkml:trace>
  <inkml:trace contextRef="#ctx0" brushRef="#br0" timeOffset="34">3683 2475 10900,'14'0'1420,"1"0"1,-1 0-731,0 0-498,7 0 1,-3 0 0,6-2-609,1-3 1,2 4 0,4-6-1,1 3-1601,1-1 1,7-5 2016,-1 5 0,2-6 0,2 3 0</inkml:trace>
  <inkml:trace contextRef="#ctx0" brushRef="#br0" timeOffset="35">4388 2619 8697,'-8'6'2978,"1"-4"0,9 4-2214,3-6 1,-2-6 0,7-4-174,1-3 1,-3-1-1,0-1 1,0 0-198,0-5 0,-3 4 1,3-4-1,-2 0-320,-3 1 0,3-6 1,-1 1-1,-2-2-3,-1 2 0,-2-2 0,0 7-435,0 2 0,-2-4 1,-1 2-1,-3 3-1142,-2 5 1085,5-2 0,-10 11 0,3-3 219,-2 4 1,-3 2 0,2 4-1,2 5 598,2 3 1,-1 1 0,-3 2-1,2 3 26,1 5 1,6 0 0,-4 2 0,1 1 191,4-2 0,-3 1 0,1 4 1,2 2-207,1 2 0,2-1 0,0-4 1,0 0-252,0 0 0,6 0 0,2-2-188,0-3 7,12 3 0,-11-13 0,10 2 18,-3-5-27,5-1 0,-5-2 0,5-3-327,0-4 241,-5-1 1,11-1 0,-5-4-166,1-5 1,4-7-1,-5-4 1,1 0-753,-4 1 699,3-6 0,-6 5 0,3-4 1,-3 1-157,-1-2 0,-1-1 0,-1 0 0,-4 1 168,-4 2 1,2 2 0,-3-4 0,0 2 249,-3-1 0,-1 4 0,0 0 0,-1 2 155,-4 0 0,3 0 0,-4 6 201,-1 3-125,6-3 594,-6 12-465,1-6 1,4 9 1146,-2 3-1031,2 3 1,2 6 0,0 2-1,0 2 232,0 1 0,0 2 1,0-2-1,0 5-293,0 3 1,5-3 0,0 0 0,-2 0-327,-2-2 1,-1 5 0,0-3 0,0 4-529,0 0 0,0 0 0,0-3 0,2-1-608,3 2 0,-4-4 0,4 1-1181,-3-3 1,-1-2 99,4-9 1766,-3-2 0,9-9 1,-6-3-85,-2-4 437,-1-4 0,-2-1 1,1-2 727,4-3-365,-3-4 1,4-1-1,-6 0 1,2 0 320,2 2 1,0-5 0,4 3 0,0-5 215,0-5 1,-4 4 0,4-4 0,0 4-294,0 1 0,0-1 0,4-1 0,-3 1-774,2 3 1,-3 8-1,0 0 1,0 3-1372,0 1 1,2 2 0,4 4 1621,1 4 0,5-3 0,3 0 0</inkml:trace>
  <inkml:trace contextRef="#ctx0" brushRef="#br0" timeOffset="36">5711 2129 7588,'-1'-8'1344,"-4"4"0,2 2-749,-7 2 0,7 2 0,-2 2 0,4 8 420,1 5 1,-5 1 0,0 6-1,2 3-82,1 5 1,2 5 0,0 6-163,0 0-593,0 0 0,0 5 0,0 0-341,0-1 142,0 4 0,0-7 0,0 4 1,0-4-115,0-6 0,0 3 1,0-5-1,0-3-532,0-4 0,5-15 0,1-1-873,2-5 1,0-5-1,4-7 207,-3-6 0,-4-8 0,3-2 0,-2-1 1333,-2 0 0,4-5 0,0 4 0</inkml:trace>
  <inkml:trace contextRef="#ctx0" brushRef="#br0" timeOffset="37">6042 2849 14351,'7'-8'628,"-4"-3"0,6 4 0,1-1-371,-2-3 1,5-2-1,-4-3 1,4-1-116,2-2 1,-1-7 0,0 2 0,1-3-156,-1-2 1,1 0-1,-3 0 1,-1-1-243,-1-3 1,-5 2 0,3-2-1,-2 2 95,-3 2 0,4 7 0,-2 3-150,-2 3-75,-2 2 327,-1-1-98,0 7 1106,0 2-575,0 6 1,0 1 0,-1 4 0,-2 5 187,-2 3 1,-2 1-1,4 0 1,-2 2-99,2 3 1,-3 2 0,1 5-1,2-2-167,1 1 1,1 3-1,-3 0 1,0 1-314,0 0 1,3 0-1,1-1 1,0 1-417,0 0 0,0-5 1,0-2-1,1-1-164,4-3 1,3-2 0,7-4 270,-1-2 0,5-4 1,0-7 285,-1-4 75,-2 3 0,-2-15 1,1 3-1,-1-2-3,1 0 0,-1-4 0,0 0 1,-1-1-228,-3 0 0,2-3 0,-4 3 0,2-1-174,0-4 0,-6 4 0,4-2 0,-1 0 16,-4 2 1,3-4-1,-1 7 1,-2 0 73,-1-2 1,-2 5 0,0-3 761,0 3 60,0 8 1,0 3 0,0 11 45,0 9 1,0 1 0,0 6-1,0 0-62,0 1 1,0 1-1,0 5 1,0-2-178,0-3 0,-2 3 0,-1-3 0,-2 3-282,2 2 0,2-2 1,1-1-1,0-4-436,0-1 1,0 3 0,0-5 0,-2-2-2265,-3-1 1,4-6-592,-4 0 1,8-9 3220,2-1 0,6-13 0,-3-9 0</inkml:trace>
  <inkml:trace contextRef="#ctx0" brushRef="#br0" timeOffset="38">6848 1942 8479,'2'10'1621,"2"0"0,6 1-935,3 2 1,1 3 0,0 3 0,1 5 55,-1 3 0,5 8 1,2 3-1,0 6 151,0 4 1,-2-4 0,-6 4 0,-2-1-10,-1 1 1,-7-4 0,2 4 0,-4-4-467,-1-6 0,0 2 0,0-5 0,0 0-296,0 0 0,0-1 1,0-7-569,0-3 417,0-3 0,0-2 0,0 0-1585,0-1 497,0-9 0,0-1-2347,0-3 2374,0-3 0,-1 4 1,-3-7-1019,0-4 0,-6-8 0,5-6 2108,2 1 0,-5-4 0,0-1 0</inkml:trace>
  <inkml:trace contextRef="#ctx0" brushRef="#br0" timeOffset="39">7582 2144 6983,'-7'8'-476,"6"-2"1,-6-4 475,7 3 0,0-4 0,0 6 0,0-1 0,0 2 0</inkml:trace>
  <inkml:trace contextRef="#ctx0" brushRef="#br0" timeOffset="40">7538 2475 8400,'-8'0'3259,"2"0"-2572,0 0-855,4 0-3363,-4 0 3531,6 0 0,-7 6 0,-1 2 0</inkml:trace>
  <inkml:trace contextRef="#ctx0" brushRef="#br0" timeOffset="41">8704 2000 8941,'-8'0'1510,"1"0"0,7 6 1,0 4-1,2 3-881,3 1 0,-4 5 0,6 2 0,-2 1-275,-1 4 1,6 3 0,-5 3 0,0 1-182,1-1 0,-3 0 0,5 0 0,0 2-224,0-2 1,-5-3 0,2-5 0,-2-4-740,2 1 1,-3-5-1706,3 3-25,-4-9 1495,-1-4 0,0-7 0,-1-4-1194,-4-5 2219,3-2 0,-11-3 0,5 1 0</inkml:trace>
  <inkml:trace contextRef="#ctx0" brushRef="#br0" timeOffset="42">8387 1986 10939,'10'-5'650,"1"0"0,3 2-164,4 1 0,8 2 0,-2 0 0,4-1-135,6-4 0,-2 3 0,5-3 1,-1 2-729,1-2 0,-5 4 0,2-4 1,-4 2-963,-1-2 0,-2 3 1,-1-2 1338,-2 2 0,0-4 0,4-2 0</inkml:trace>
  <inkml:trace contextRef="#ctx0" brushRef="#br0" timeOffset="43">9193 1971 8400,'0'-14'-30,"0"-1"0,0 1 699,0 0 1,0-1 1763,0 1-1213,0 6-244,0 1 597,0 7-1147,6 0 1,-4 2 0,3 3 1752,-4 4-1578,-1 11 0,2-3 0,1 7 1,2 2 222,-2 1 1,4 2-1,-3 1 1,0 2-518,-3 2 1,4 4 0,0-3 0,-2 2-213,-1 3 0,-2 0 1,0 0-1,0-3-256,0-2 1,0 3 0,0-6 0,0-3-899,0-3 0,0-9 0,0 2 0,1-4-3085,4-6 3639,-3-2 0,4-14 1,-6-2-1,2-4 136,2-2 0,-2-4 1,3 0-1,-4 0 150,-1-2 0,2 4 1,1-7 267,2-2 38,0 5 1,-1-6 0,3 5 0,-1-2 211,1 0 1,2 5-1,-2-4 1,-1 2-103,0 4 0,4 1 0,-4 3 0,2 3 49,4 6 0,-4 2 0,1 4 2,2 2 1,-3 4 0,2 8 0,0 2 132,-2 1 1,3 5-1,-5-3-341,2 1-26,-5-4 1,9 7-1,-6-4 1,2 0-76,3 0 0,-3-2 1,2-5-1,1 1 3,2-1 0,1-6 0,0-3-3388,1-3 3469,-1-2 0,1 0 1,-1 0-1,0 0 221,1 0 0,-1-7 0,2-2 0,0-4 42,-2-2 0,4-1 0,-8-1 0,1-2-156,-2 1 1,4-3 0,-5 0 0,2 1-189,-1-1 1,-5-5 0,0 4 0,0-2-229,0 0 1,-2 6 0,1-2 0,-4 0-140,-4 1 1,-5 0-1,4 6-273,-2 4 558,-2-4 0,-4 11 1,-1-2 100,1 2 1,4 8 0,2 4 0,0 3 180,0 1 1,5 7-1,-3 3 1,1 1 358,0-1 1,1 4 0,4-4 0,0 3-54,0 2 0,0-1 1,0-1-1,1-1-186,4-2 0,-2 0 1,7 3-1,-1-3-368,-1-5 1,5 1-1,-3-4 1,2-4-606,3 1 1,-1-7 0,1-1-2849,-1-3 2674,0-2 0,6-2 0,-1-3 885,-2-4 0,6-10 0,-1-4 0</inkml:trace>
  <inkml:trace contextRef="#ctx0" brushRef="#br0" timeOffset="44">10934 1770 8400,'-13'9'1321,"3"1"-543,6 1 1,-3 2 0,2 1 0,2 2 95,2 3 1,2-1 0,2 6 0,2 3 234,-2 5 1,4-1 0,-1 4 0,1-2-393,-1 1 0,4 6 0,-4-3 0,0-1-439,1-2 0,-1-2 0,-3 0 0,2 1-279,-2-1 1,-1-1 0,-2-4-1,0-3-1854,0-5 0,0-1-6888,0 1 5113,0-9 3630,-6-4 0,-9-20 0,-7-9 0</inkml:trace>
  <inkml:trace contextRef="#ctx0" brushRef="#br0" timeOffset="45">10589 2129 9708,'14'0'1393,"-3"0"1,2 0-1,4 0-827,4 0 0,3 0 0,5 0 0,0 0-835,0 0 1,4 0 0,1 0 0,-1-1 268,2-4 0,-4-3 0,4-6 0</inkml:trace>
  <inkml:trace contextRef="#ctx0" brushRef="#br0" timeOffset="46">11293 1885 8630,'-14'0'2109,"4"0"-719,1 0 0,6 6 0,-2 4-282,3 3 1,7 1 0,1 2 0,2 3 16,4 5 0,-4 3 0,1 4 0,1 2-604,-2 6 0,3 2 1,-5 2-1,1 1-323,-1-1 1,-1-3-1,-3 0-1380,2 0 823,-2-2 0,4-9 0,-6 0 0,0-1-4610,0 1 1928,0-7 1912,0-7 0,0-12 765,0-13 0,0 1 0,0-12 0,0 0 262,0-3 1,0 2 0,0-2 0,0-2 225,0-1 1,0-2 0,0 1 0,0 0 557,0 5 1,0-5 0,2 4 0,1-3 304,2-2 1,0 1 0,-5-1-825,0 0-283,0 0 0,5 5 0,1 2 0,0 1-855,1 4 0,4 1 1,-1 1-1,2 2-791,3 4 0,-1-2 1766,0 6 0,1-6 0,-1 3 0</inkml:trace>
  <inkml:trace contextRef="#ctx0" brushRef="#br0" timeOffset="47">11739 1942 8400,'-6'-8'1361,"3"2"279,-7 6 1,5-5 33,-4 0 1,6 2-791,-2 8 1,3-2-1,2 7 910,0 1-1344,0 8 1,0-1 0,0 6 1022,0 1-1157,0 3 0,0 0 1,0 3-1,0 2-110,0 6 1,5-3-1,0 1 1,-2 0-233,-1 0 0,2-4 0,3 4 0,-1-3-336,1-7 0,4-3 1,-2-8-1,4 0-244,2-3 1,-6-4 0,1 1-1,1-5 46,2-4 0,1-7 0,-1-4 0,-2-4 249,-1-5 0,-2 1 0,3-4 0,-3-1 87,-2 1 0,4-1 1,-4-2-1,1 1-14,-1-2 0,4 2 0,-4-1-52,2-1 212,-5-4 0,4 7 0,-7-4-23,0 3 91,0-3 1,4 9 0,1-4 88,-2 1 104,-1 2 1,-2 10 243,0-1 1,-5 8-179,0 2 0,1 7 0,4 7 0,0 2 26,0 3 1,0-1 0,0 6 0,0 0-167,0-2 1,0 4 0,0-5 0,0 1-177,0 4 0,0-6 1,0 0-1,1-3-34,4 2 0,-2-3 1,5 3-314,-1-3 270,4-8 1,-3 5 0,6-5 0,1 0-36,-1-3 1,0-3 0,1-2 74,-1 0 77,1 0 1,4 0 0,0-2 0,-2-3 65,-1-4 1,-1-4-1,-1-3 1,1-2-54,-1-1 1,-1 0-1,-2 3 1,-3-2-5,-2-1 0,4 0 0,-4 5 0,1-1 16,-1 1 1,-1-1 0,-5 1 0,0 0 12,0-1 1,0 6 0,-2-1-309,-2-1 151,2 4 0,-6-5 0,5 2-279,-2-3 1,0-1 33,5 0 336,0 6 0,-1-4 0,-3 6 70,0-2 0,-1 3 1,5-4 18,0-3 0,-2 6 0,-1 0 4,-2-1 1,0 4-1,5-7 1,-1 7 128,-4-2 0,2 4 233,-7 1 0,5 6 0,-4 4 21,-2 3 0,3 3 0,0 1 330,1 2-512,2 7 1,4-5-1,-2 4 335,-2-1-463,0 7 1,5-1-1,0 5 1,0-1-77,0-1 1,0 2 0,2-3 0,1 0-82,2-4 1,6-1 0,-3-6-1,1-1-579,1 1 0,0-6 0,4-7-886,0-2 0,1-1 1,-1-7-1,1-3 1511,-1-4 0,0-4 0,1-1 0</inkml:trace>
  <inkml:trace contextRef="#ctx0" brushRef="#br0" timeOffset="48">13380 2043 9704,'-8'-6'1469,"1"3"1,6-5-1009,-4 1 1,3 1 0,-4 3-121,-1-2-112,6-6 1,-12 9 147,3-3 1,-2-1 151,-3 1-318,1 0 0,1 12 1,2 2-1,1 4 295,-1 1 0,-2 7 0,1 3 0,0 3-167,3 2 1,1 6 0,-2 2-1,4 3-200,-1 3 1,6-4 0,-4 5 0,3-4-46,2 0 1,2-5-1,3-1 1,4-5-303,4-5 1,2 1 0,-1-7 0,0-4 17,1-3 0,-1-7 0,0 0 0,1-2 173,-1-2 0,1-2 0,-1-2 233,0-6-125,-6-3 1,5-3 0,-3-3 99,3-5-161,-5-3 0,3 3 0,-5 0 0,1-2-29,-1-1 0,-1-3 0,-4-2 0,3-2-208,0 2 1,1 2 0,-5 1 0,0 0-18,0 1 0,0-1 0,-1 0 0,-3 0-47,0 1 1,-3 0 0,4 4 0,-2 5-210,2 3 1,-3 7 331,1-1 0,0 8 569,5 2-303,0 7 1,0 12 0,0 2 0,0 0 346,0-1 1,0 6 0,2-4 568,2 1-758,-2 4 0,4-5 0,-4 7 646,3 0-689,-4 0 1,6-1 0,-6 3-1,3 1-28,0 1 0,1 1 0,-5-5 0,2-1-279,2 1 0,-2 0 0,3-2 0,-4-1-1577,-1-2 0,0-7-498,0 2 1,0-11 0,0-8-2854,0-8 5002,0-4 0,0-9 0,0-2 0</inkml:trace>
  <inkml:trace contextRef="#ctx0" brushRef="#br0" timeOffset="49">13624 1942 12673,'7'15'1760,"-4"1"1,5 3 486,-2 5-1717,5 3 0,-8 7 0,7 1 1361,1 2-1465,-4 1 0,4 4 0,-5-1 0,2-1-251,3 0 0,-3-2 0,0-9 0,0-2-301,0-3 1,-3 2-1,3-7 1,0-1-652,0-2 1,-3-8-1,5-3-274,1-4 1,-3-1-1,0-1 1,-2-6 467,-3-7 1,4-1-1,-2-5 1,-1 0 511,3 1 1,-6-6 0,4 1 648,-3-4-496,4 0 1,-4 4 0,2 0 0,-2-2 215,-2-1 0,0-2 1,0-1-1,0-1-104,0 3 1,0-9 0,0 8 0,0-1-1562,0-1 1,0 7 0,0 2 0,-2 1 1366,-2 4 0,2-6 0,-4 1 0</inkml:trace>
  <inkml:trace contextRef="#ctx0" brushRef="#br0" timeOffset="50">14171 2489 9174,'13'-9'843,"-4"-1"0,4 2 0,-5-3 1325,0 1-1676,5 7 0,-10-10 0,7 4 0,-1-4 1407,-1-2-1546,5 7 0,-10-6 407,7 0-560,-7-1 0,8-7 0,-4 3-63,0-5-100,-3 3 0,7-6 1,-6 1-1,-2-3-147,-2 1 1,-1-4 0,0 8 0,0-3-251,0-2 1,-6 6-1,-2 4 1,-2 5-74,1 4 1,-1-1-1,-4 6 344,0 2 1,1 8-1,2 4 1,1 4 288,-1 2 0,3 1 0,0 3 0,0 3 63,0 1 1,5 4 0,-4-2 450,1 7-483,4-1 1,-4 5 0,4-4-1,-1 2 219,-2-2 1,0-2 0,5-1-1,0 0-196,0 0 1,0-1 0,2 1-1,3-2-190,4-3 0,4-3 1,2-7-1,-1 1-54,0-1 0,2-4 0,2-2 0,3-2 72,1-3 0,-3-3 0,5-4 1,2-6-82,1-3 1,-3-1 0,-2-2 0,1-3-275,-1-5 0,-4-2 1,1 1-1,-3 1-30,-2-2 1,1 0 0,-1 1-1,-1 1-194,-4-2 1,-1-1 0,-4-2-299,0 1 509,1 5 0,-5-7 0,0 4-579,0 1 698,0-1 0,0 2 0,-1 0 0,-3 0-85,0 2 0,-3 1 1,4 7 535,-2-1-124,0 1 0,5 7 0,0 7 0,0 8 674,0 5 0,0 6 0,0 2 0,0 2 102,0 2 0,0 1 0,0-1 0,0 1-424,0 4 1,0-1-1,0 5-460,0-4-36,0-1 1,0 0 0,0-1-1,0 3 1,0 2 1,0-2 0,0 2-1874,0-2 1004,0-9 0,0 4 0,0-6 0,0 1-1739,0 0 1,0-7 1484,0-4 1,0-9 971,0-1 0,0-6 0,0-10 0,0-2 124,0-1 0,0-5 1,0 4-1,0-3 680,0-2 0,5-3 0,0 0 0,0-1 388,1 0 1,-3 0 0,5-1 564,-1-4-1247,4 4 0,-8-5 1,7 4-74,1-2-347,-5 2 1,7-4 0,-5 8 0,2 2-851,-1 1 0,-1 6 1,4-1-1,-3 3-719,2 1 0,4 7 1,2 4-1,4 2 1613,1 2 0,9 0 0,6 0 0</inkml:trace>
  <inkml:trace contextRef="#ctx0" brushRef="#br0" timeOffset="51">15279 2129 8612,'-5'-9'209,"0"-1"1,-5 5 0,6-4 231,0-2 0,-2 3 0,0-2 506,-2-1 0,-2-2-284,-4-1 1,-1 1 0,1 3-99,0 6 1,-1 2 0,1 2 0,1 2-98,3 2 0,-2 1 0,2 8 1,-3 3 124,-1 0 0,1 5 0,2-1 334,1 3-658,1 1 1,-1 5 0,2-1 0,0 1-37,0 0 1,5 1-1,-2 2 1,3 2-410,2-2 1,0-2 0,0-1-1,0 0-54,0 0 0,2-2 1,3-3-1,3-5-116,0-3 1,5-3 0,-2-2-1,5-3 25,3-2 1,0-1 0,-4-5-1,-1-2 303,0-2 0,1-4 1,-1-7-1,-1-1 64,-3-3 1,2 2-1,-4-7 1,2-2-44,-1-1 1,-4 3 0,3 0 0,-1-2-36,-4-1 1,3-2 0,-1 1-197,-2-1 173,-1 0 1,-2 5-1,0-2 1,0-1-88,0 0 0,0-3 0,0 9 1,0 0 4,0 0 0,-2 4 0,-1 6 134,-2 1 1,0 8 320,5 2 0,0 7 0,0 7 0,0 1 128,0-1 1,0 5-1,0 2 347,0 1-559,0-4 1,0 4 0,0-3 525,0 5-535,0-3 1,2 5 0,1-5 0,2-1 65,-2 1 1,-1 5 0,-2-4 0,0 2-151,0 0 0,0-2 0,0 4 1,0-4-904,0-1 1,0 3 0,0-5-5154,0-1 3674,0-2 0,0-10 1,0-6 2240,0-8 0,6-5 0,2-1 0</inkml:trace>
  <inkml:trace contextRef="#ctx0" brushRef="#br0" timeOffset="52">15725 2086 8848,'-13'-19'0,"2"0"0,3 1 557,1 2 0,-2 2 0,2 0-164,-1-1 1,-1 2-1,-6 4-94,1 4 0,0 3 0,1 4 0,2 1 122,1 2 0,0 11 0,-4-2 1,0 4 138,-1 3 0,1 0 0,-1 4 224,1-1-590,6 0 0,-3 5 0,4 0 1,1-1-8,0 1 1,1 0 0,5 0 0,0-2-115,0-3 1,1 1 0,4-5-1,5-3-42,3-1 0,1-3 1,0-3-1,1-6-135,-1-2 1,1-4-1,-1-1 1,0-3 45,1-2 1,-1-2 0,1-6 0,-3-1-148,-2-3 1,3 0 0,-5 2 0,1-3 7,1-1 1,-5 0 0,3-4-177,-2 2 312,5 0 0,-9-3 0,3 1 0,-4 2 39,-1-1 1,0-2 0,0-1 105,0 4 162,0 4 0,0 5 268,0 1 1,0 7-1,-1 7-139,-4 8 0,3 7 0,-3 2 0,4 4 164,1 2 0,0 1 0,0 4 1,0 1 93,0 0 0,0 0 0,0-1 0,0 1-15,0 0 0,0 5 1,0 1-1,0 0-211,0 0 0,0 3 0,0-1 1,0 2-408,0 1 0,0 3 0,0-8 0,0 0 0,0 0 0,0 4 0,-2-6-264,-3-1-465,4-2 0,-7-2 1,5-3-1,-4-2-1105,-1-3 1,3-2 0,-3-7 251,2-1 0,-5-9 0,1 1 1003,-2-5 0,2-8 0,2 1 1,0-4 375,0-6 0,3 4 0,-3-3 0,2 3 231,3 2 0,1-5 1,2-1-1,0 1 252,0-1 1,2 4 0,2-5 711,6 0-802,-4 5 1,7-5 0,-3 7 504,3-1-523,1 1 0,7-5 0,3 0 0,3 1-163,2 2 1,1 2 0,4-1 0,2 1-238,1 0 0,5-1 1,-6 1-1,1-1 241,-3 1 0,1-5 0,-3-2 0,-3 0 154,-4 0 0,-7-3 1,-1 5-1,-4 0 91,-3-2 1,-7 1-1,2-4 1,-4 3 19,-1 0 0,0 3 0,0-4 1,0 1-221,0 4 0,0 1 0,-1 1-276,-4 1 156,3 6 1,-6-3-1,5 4 1,-3 1-184,-2 0 1,-2 1 114,-4 5 148,-1 0 1,3 1 0,0 3 0,3 2 125,-2 2 0,-1 3 0,1 7 0,2 2 101,-2 3 1,3-4 0,-2 5-1,0 3-87,2 5 1,-3-1-1,6 4 1,2-2-61,2 1 1,-4 4-1,0-4 1,2-2-120,1-2 0,7-1 0,1 0 1,2-2 0,4-3 0,0-5 0,4-8 0,2-3-191,1-1 0,0-3 0,-4-4-1059,-1 0 918,7 0 0,-5-1 1,3-2-2621,-3-2 1984,-8-6 0,5 1 0,-5-8 988,0-1 0,5 0 0,-5 5 0</inkml:trace>
  <inkml:trace contextRef="#ctx0" brushRef="#br0" timeOffset="53">17465 2086 8985,'-6'-8'2556,"3"-3"-2160,-7 6 0,7-1 1,-3 3 119,-1-2 1,4 0-251,-7 5 1,6 0 385,-6 0-459,0 0 0,1 0 1,-1 0-1,-1 0 180,-2 0 1,1 2 0,0 3 0,3 4 55,-2 4 1,-2 1-1,-2 2 1,1 3-157,0 5 1,4 4 0,2 2 0,2 2-215,2 2 0,3 4 0,1-3 0,0 0-146,0 0 1,0 4-1,1-6 1,4-2-168,5-6 0,3 1 0,-1-7-91,-2-1 282,3-2 0,-5-4 1,6-2-1,1-5 47,-1-4 1,0-1-1,1-1 1,-1-4-77,0-5 0,1-7 1,-2-4-1,-2-1-10,-2-4 0,-1 1 0,4-1 0,-4 2 37,-2-2 0,0-1 0,-2-2 0,0 1-23,0-1 1,-1 3 0,0 1 0,2-2-29,-2 1 0,-1 2 1,-2-2-1,0 2-82,0-1 1,0 4 0,-2 2 118,-3 3 1,4 6 157,-4 1 29,3 6 0,2-2 0,0 10 389,0 4 1,0 4 0,0 1 586,0 1-786,0-1 0,2 2 0,1 2 0,2 2 90,-2 3 1,-1-1 0,-2 4 0,0-2-193,0 1 0,4 1 0,1-1 0,-2-1-134,-1 2 0,-2 1 0,0 2 1,0-2-100,0-3 1,0 2 0,0-5-1,0-1-1273,0 1 1,0-2-1175,0-4 0,0-9-3455,0-6 5939,0-6 0,6-15 0,2-2 0</inkml:trace>
  <inkml:trace contextRef="#ctx0" brushRef="#br0" timeOffset="54">17667 2043 16756,'0'21'987,"0"-5"0,0 11 0,0-3 0,0 5 1262,0 4-1865,0-2 0,1 9 0,3-5-176,0 2 1,1-4-1,-5 4 1,0-2-340,0-3 0,0-1 0,0-4 1,0-2-292,0-1 1,0-1 0,0 1-3538,0-5 1150,0-3 1817,0-8 792,0-8 0,0-8 1,0-7 8,0 1 101,0 0 0,0-1 1,0-1 76,0-3 44,0 3 0,0-6 0,0 4 0,0-3 110,0-1 1,0-2 0,0-3-1,0 1 134,0 2 1,0 0-1,0-4 1,0-1-168,0 0 0,5 2 1,0 1-1,0 2-91,1-1 0,-3 2 1,5 1-1,0 1-16,0 4 0,0 5 0,3 4 0,-1 2 18,1 3 1,-3 1 0,2 2 319,1 0-269,-5 0 1,7 7-1,-5 2 1,2 4 423,-1 1 0,-1 2 0,3 2 0,-3 3 531,-1 1 1,2-3 0,-2 5 0,-1 2-257,1 1 1,-1 2 0,-3 0-1,2-2-496,-2-3 1,-1 3-1,-2-3 1,0 1-316,0-1 1,0 2 0,1-7 0,3-1-494,0-2 0,1-2 1,-5 0-978,0 1 0,2-7 315,3-3 1,-4-5 733,4-5 1,-3-3 0,-1-7-396,4 1 607,-3 0 0,4-5 0,-6-1 0,0 1 43,0-2 1,2 4-1,1-7 1,2 0 130,-2 1 1,-2-2 0,-1 4 0,0-1 123,0-4 1,0 4 0,2-1 0,1 1-10,2 0 1,1 4-1,-2-1 1,0 3-241,0 1 1,4-4 68,1 0 1,4 5 0,1 6 440,1 1 0,-1 3 1259,0 4-1221,1 0 0,-1 1 0,-1 4 0,-2 3 329,-1 0 1,-5 5 0,3-4 891,-2 4-1252,5 1 1,-9 6-1,4 0 1,-1 1-77,0 0 0,0 5 1,-5-4-1,0 2-441,0 0 0,0-5 0,0 5 0,0 0-205,0-2 1,0 4 0,0-7-1,0-1-944,0-2 1,0-2 0,0 1-5026,0-1 6376,0-6 0,0 5 0,0-5 0</inkml:trace>
  <inkml:trace contextRef="#ctx0" brushRef="#br0" timeOffset="55">18746 2086 8679,'-15'-14'2435,"1"0"-1595,0-1 76,-1 7-514,1 2 1,0 6 0,-1 0 1022,1 0-1059,-1 6 1,1 2-1,0 7 97,-1-1 0,6 5 0,-1 2 0,0 1-104,2 4 1,-3 1-1,6 2 1,1 0-86,-3-1 1,6 6 0,-4 1 0,3 0 8,2 0 1,0 4-1,2-6 1,1-1 34,2-1 1,6-9-1,-1-3-2690,2-3 1049,3-1 838,-1-7 0,1-2-508,-1-6 736,7 0 1,-5-2 0,3-2 0,-3-6-5,-2-3 0,-4-3 1,-1-1 355,3-2-95,-6-1 1,2 1 0,-5-2 0,2-1 251,-2-4 0,-1 4 1,-2 0-1,0-1-222,0 1 1,0-1 0,0-2-1,-2 1-810,-3-2 1,4 4 0,-6-2-1,3-2 780,-1-1 0,-6-2 0,3 1 0</inkml:trace>
  <inkml:trace contextRef="#ctx0" brushRef="#br0" timeOffset="56">18976 2014 8749,'-10'10'2767,"1"0"1,6-6-1946,-2 6 0,3 0 1,2 4 99,0 0 1,0 5-1,0 2 1,0 2-184,0 2 1,0 7 0,0 2 0,2-1-324,3 3 1,-4-1 0,6 3 0,-3-3-388,1 0 1,5-6-1,-5 2 1,-1-6-261,3 1 0,-1-6 0,5 0-978,-1-4 862,0-2 1,4-6 0,0-3 0,1-4-245,-1-1 1,5-1 0,1-4 241,-3-5 242,-1-2 1,-3-3-1,-2-1 1,-1-1 42,1-2 1,0-7 0,-1 4 0,-4-2 189,0 0 0,-4 0 1,4-5-1,-1 0-252,0 0 1,0 1 0,-5-1 0,0 0-114,0 0 1,0 0 0,0 1 0,0-1-61,0 0 0,0 5 0,-2 0 0,-1 0-743,-2 2 999,0 1 85,-1 13 0,4-2 366,-2 10 1,2 4 0,2 10 923,0 0-1017,0 1 1,0 1-1,0 1 1280,0 2-1156,6 1 0,-4 0 0,3 3 1,-4 1 22,-1 0 0,5-2 0,0 4 0,-2-2-281,-1 1 0,-2-2 0,1 1 1,3 1-110,0 2 1,1 1 0,-5-3 0,0-1-545,0 2 0,0-4 1,0 1-1,0-3-535,0-2 1,0-2-2708,0-2-252,0-6 3966,0-1 0,7-20 0,1-3 0</inkml:trace>
  <inkml:trace contextRef="#ctx0" brushRef="#br0" timeOffset="57">19480 2043 9087,'0'-8'4486,"0"3"0,0 10-3699,0 5 1,0 7 0,0 4 0,0 1-107,0 4 0,0 3 0,0 3 1,0 3-53,0 2 1,4-4 0,1 4-577,-2-2-41,-1 5 1,-2-9 0,0 2-938,0-2 791,0-9 1,0 4-1,0-7-1951,0-2 981,0-1 1,2-1-579,2-1 0,-2-8 1150,3-6 1,-2-1 0,0-9 0,2-1 365,-2-2 1,-1-1-1,-2-2 1,0-2 100,0-1 0,5-5 0,-1 3 0,0 1 38,-3-1 1,-1-5-1,0 4 1,0-2 190,0 0 0,0 0 1,0-5 264,0 0-451,7 7 1,-6-5-1,4 4 102,-3 1-95,-2-5 1,4 6 0,1-3-58,-2 5 60,5 3 1,-6 2 0,4-1-75,1 1 93,-6 6 0,10 0 0,-4 5 0,1-2 197,3 2 0,-3 1 0,2 2 0,-1 2 331,-1 2 1,5 0 0,-3 4 0,1 0 161,-2 0 1,4 0 0,-5 3-1,2-2-68,-1 3 0,-1 0 0,4 4 1,-4 2-190,-2 1 0,0 2 1,-2-4-1,2 3-134,2-3 0,-5 4 1,2 0-17,-4 1-172,-1-4 1,2 7 0,1-6-455,2-1-12,0 4 0,-5-6 0,0 4 0,0-4-1076,0-2 1,-5 0 0,0 1-1558,2-1 0,0-1-706,-2-3 3687,3-4 0,-4-12 0,6-2 0</inkml:trace>
  <inkml:trace contextRef="#ctx0" brushRef="#br0" timeOffset="58">20141 1971 8400,'0'-8'3138,"0"2"0,0 19 1,0 4-2092,0 4 1,5 6-1,0-3 424,-2 3-1179,-1 2 0,-2 6 1,0 2-1,0 0 11,0-4 0,1 3 1,3-3-255,0-1-163,1-2 1,-3-2 0,1-4 0,3-5-186,2-3 1,0-2 0,4 1 0,-3-3-348,2-2 0,2-4 0,1-6 42,1 0 1,-1-1-1,1-2 1,-3-4-177,-2-1 1,1-1-1,-4-4 1,-1 2-1083,0 1 1,-1 0 0,-5-4 1861,0 0 0,0-1 0,0 1 0</inkml:trace>
  <inkml:trace contextRef="#ctx0" brushRef="#br0" timeOffset="59">19854 2115 8400,'8'0'2336,"4"2"-821,-2 2 1,3-2-708,1 3 1,1-4-231,-1-1-401,7 7 1,-4-6 0,7 6-1800,2-1 996,1-4 1,-3 4-1,-2-6 1,1 0 625,-1 0 0,2 0 0,5 0 0</inkml:trace>
  <inkml:trace contextRef="#ctx0" brushRef="#br0" timeOffset="60">21350 2029 8400,'-15'-15'228,"3"6"1,1 1 648,1 1 1,7 1-270,-2 1 0,-3-1 57,-2-4-399,4 4 1,-7 1 511,4 0 1,-4-1 249,-2 1 746,1 3-1128,0-4 0,-1 12 0,1 4 0,-1 3 308,1 1 0,4 5 1,1 2-1,-1 2-433,2 2 0,-3 7 1,6 2-1,2-1-353,2 2 0,1 1 1,0 4-1,0-4-429,0-1 0,0 4 0,1-7 1,4-3-467,5-4 0,2-2 0,3 1-1107,-1-5 1438,0-10 0,1 3 0,-1-8 0,1 0-58,-1-3 0,0-1 1,1-1-1,1-4 68,3-5 0,-8-3 0,4-3-160,-3-3 406,-5 3 0,5-6 0,-4 4 1,0-3 90,-3-1 0,2 3 1,-3-4-1,0 1 340,-3 0 0,-1 4 0,0-3 0,0 2 48,0 0 0,-1-2 1,-3 4-1,0-4-94,0-2 0,-2 6 0,0-4 1,-1 2-840,1 0 0,-4-5 1,6 5-3644,0 1 2861,3 2 0,1 0 1376,0-3 0,0 3 0,0-5 0</inkml:trace>
  <inkml:trace contextRef="#ctx0" brushRef="#br0" timeOffset="61">21853 1856 8400,'-9'-5'0,"1"-1"582,1-2-322,-4-2 1,8 2 0,-5 2 92,2 0-75,-6 4 0,9-4 1,-6 6 321,-3 0 0,0 1 0,-1 4-46,3 5 0,-1 2 0,6 3 0,1-1-5,-3 0 0,6 2 1,-6 4-1,2 2 18,1 0 1,-1 6 0,5-4 0,0 3-94,0 2 0,0 1 0,0 2 298,0 1-500,0 1 0,0-5 1,0 0-5,0-1-148,0-5 0,0 2 1,0-6-1,1 1-418,4 0 1,-3-4 0,3 4-1955,-4-4 1571,-1-2 0,0-4 1,-1-2-1,-3 0-2446,0 0 0,-8-5 3127,3 2 0,-4-4 0,-1-1 0</inkml:trace>
  <inkml:trace contextRef="#ctx0" brushRef="#br0" timeOffset="62">21307 2201 8400,'14'0'694,"0"0"0,1 0 1,1 0 81,3 0 1,5 0 0,10 0-400,4 0-304,4 0 0,2-4 0,3-1 0,2 0 6,2-1 0,-9 2 0,-1-4-366,-4 2 358,-3 1 0,-10 0 1,-2 1-1,-3-1 726,-6-2-332,2 6-1969,-14-12-1823,6 11 3327,-14-4 0,6 6 0,-6 0 0</inkml:trace>
  <inkml:trace contextRef="#ctx0" brushRef="#br0" timeOffset="63">3251 3338 14377,'0'14'3956,"2"2"-1535,3 4-1938,-4 2 1,7 7 0,-5 1 650,2 4-910,6 3 1,-7 6 0,4 1-1,-2 3-177,-3 1 1,0-5-1,1-6 1,0-2-333,0-3 1,-3-3 0,-1-5-1,2-5-1847,3-3 1,-4-7 1088,4 1 1,1-8 0,-1-2 796,-2-8 1,-1-5 0,-2-2 0,0 1 218,0 0 0,0-1 0,0-1 1,0-1 79,0-3 0,0-4 0,0 5 331,0 2-314,0-6 1,5 3 0,0-6 291,-2 2-367,-2 0 1,-1 0 0,2 0 57,3-2-55,-4-1 0,7 0 0,-5 2 0,2 2 10,-2 2 1,4 2 0,-1 5 0,1-1 252,-1 1 0,5 6 115,-1 3 1,1 5 0,0 5 0,-3 6 284,-1 7 0,2-2 0,-2 5 1,-1-1 58,0 4 1,1 4 0,-4 0 0,2-1-450,-2-3 1,0 4 0,0-4 0,2 3-179,-2 2 1,-1-2 0,0-2 0,1-1-167,2 2 1,-1-5-1,-4-1-973,0 1 764,0-5 1,0 5 0,0-7-1265,0 1-250,0-7 1287,0 5 1,2-17 0,1 3-1,2-6 323,-2-4 0,-1-3 1,-1-4-1,3-1 103,0 1 0,1-2 0,-5-1 0,2 0 187,2 0 0,-2-3 1,3 4-1,-4-1 178,-1 0 0,5-3 0,0 3 11,-2-1-302,-1 4 0,-2-9 0,0 5 0,1-2-35,4 0 0,-3 6 0,3-1-402,-4 3 289,6 2 0,-6-1 0,6 2-242,-1 4 287,-4-4 1,10 11 0,-2-2 220,3 2 1,-4 2 0,1 2 242,1 2 0,2 4 0,0 7 0,-2-1 105,-1 1 1,-2-1 0,3 0 0,-3 1 119,-2-1 1,1 5-1,-4 2 1,1 0 48,0 0 1,2 3 0,-1-4-313,-2 3-214,-1 1 1,-1 3-1,2-1 1,2-4-35,-2-1 0,-1 3 1,-2-4-1,0 1-79,0 0 1,5-2-1637,0-4 317,-1-1-2142,-4-6 2340,0-2 1,0-7-1,2-2 1,1-4-2994,2-1 4127,0-8 0,-5 0 0,0-5 0</inkml:trace>
  <inkml:trace contextRef="#ctx0" brushRef="#br0" timeOffset="64">4028 3410 12197,'0'14'1434,"5"-4"1,0 1 0,-2 4-487,-2 2 0,1 7 0,1-3 0,2 3 75,-2 6 0,-1-1 0,-1 5 0,3-4-509,0-1 1,1 0 0,-5 1 0,0 0-566,0-1 1,5 1-1,0-9-2045,-2 2 877,-1-6-4529,-2 4 3272,0-13 0,0-3 2476,0-10 0,0-3 0,0-6 0</inkml:trace>
  <inkml:trace contextRef="#ctx0" brushRef="#br0" timeOffset="65">4201 3281 8393,'-5'-10'0,"-1"0"117,-2-1-117,4-2 0,-8-1 0,4 0 0</inkml:trace>
  <inkml:trace contextRef="#ctx0" brushRef="#br0" timeOffset="66">4417 3309 8400,'-2'-8'1401,"-3"4"482,4 2 1,-11 4 559,8 2-1915,-1 4 0,5 8 0,0 3 0,1 5 366,4 4 0,-3 0 1,4 3-1,-1 1-156,0 1 1,4 7 0,-4-3 65,-2 0 0,4 3-491,-2-7 0,1 3 0,-3-4-390,2 1 0,0-4 0,-5-5 0,0 1-642,0 3 1,0-4-1,0-2-3131,0-1 2243,0-2 0,0-13 0,0-6 1,0-8-4371,0-4 5977,0-3 0,6-6 0,2-1 0</inkml:trace>
  <inkml:trace contextRef="#ctx0" brushRef="#br0" timeOffset="67">4776 3309 8979,'0'15'3894,"0"-1"-3251,0 0 1,0 1 923,0-1 0,0 2-719,0 3 0,0-1 0,0 8-41,0 4 1,5-1 0,0 4-1,0-1-235,1 2 1,-4-2 0,4 5 0,-1-1-598,0 1 1,-1-5 0,-4 2-1,2-6-769,3-4 0,-4 2 0,4-7 0,-3-1-8249,-2-2 6853,0-8 1,0-3 2189,0-10 0,0-3 0,0-7 0</inkml:trace>
  <inkml:trace contextRef="#ctx0" brushRef="#br0" timeOffset="68">5107 3295 13265,'-6'14'32,"3"1"1,-7 1-1252,-1 3 791,-8 3 1,1 7 0,-6 0 0,-2 1-120,-1 4 0,0-5 0,1 1 0,4-5 550,1 1 1,-3-5 0,7-2-1,2-5 686,4-4 1,8-2 62,-2-3 0,5-4 1,3 6-1,4-2 502,1-1 1,1 6-1,6-4-66,-1 2-980,1 2 1,-1 4 0,0 1 0,1 1-103,-1 3 0,0-3 0,1 3 0,-1-3 57,1-2 1,-1 2 0,-1 2-20,-4 1-417,4 0 0,-10-4 0,5-1-1922,-1 1 0,-2-1-609,-5 0 2804,0-6 0,6 5 0,2-5 0</inkml:trace>
  <inkml:trace contextRef="#ctx0" brushRef="#br0" timeOffset="69">5942 3482 10856,'-7'-8'1469,"6"2"1,-6 7 0,7 4-531,0 5 0,0 2 0,0 3 0,2 1-3,3 3 0,-2 3 0,5 7 1,0 0-35,0 0 0,-5-1 1,3 1-1,-1 2-328,0 2 0,5-3 0,-6 4 0,-1-4-621,-1-1 0,3 0 0,0 0-1433,-2 0 400,-2-7 1,-1-1-7609,0-7 8688,0-6 0,0-8 0,0-8 0</inkml:trace>
  <inkml:trace contextRef="#ctx0" brushRef="#br0" timeOffset="70">6272 3396 15264,'0'9'2106,"0"2"1,0 4-1292,0 2 0,5 11 0,2-1 0,-1 6-180,0 4 0,1 1 1,-4 6-1,3-1-236,2 0 0,-4 0 1,0 0-626,-2 0 208,4-6 1,-4-2-1,3-6-1706,-4 0 1098,-1 0 1,0-7-2455,0-3 593,0-9-99,0-4 2298,0-6 1,0-6 0,0-4 127,0-3 1,0-3 0,0-1 0,0-2 80,0 1 1,0-4 0,0-1 0,0 1 176,0 3 0,0-4 0,0 1 0,2-2 314,3 0 1,-4 2 0,4-4-1,-3 2-95,-2-1 1,0-1 0,1 0-1,3 2-197,0-1 1,1 2 0,-5 1-143,0 1-15,7-4 1,-6 9-1,6-3-250,-1 3 97,-4 1 1,10 1-286,-2-1 509,3 1 0,-4 6 0,1 3 0,1 4 228,2 1 1,1-5-1,1 0 16,-1 2 0,0 6 0,-1 3 1,-2 1 112,-1-1 0,-2 5 0,3-1 0,-1 3 119,1 1 0,-3 5 0,0 2 0,0 0 60,0 0 0,-3 4 1,3-2-239,-2-1-189,-1 5 1,0-4 0,-1 5 0,0 3-65,-3 2 0,-1-2 1,0 2-1,0-2-48,0-3 0,0 1 0,0-2-2035,0-3 631,0 4 0,0-17 0,0 3-5568,0-1 6941,0-7 0,7-6 0,1-8 0</inkml:trace>
  <inkml:trace contextRef="#ctx0" brushRef="#br0" timeOffset="71">7625 3525 8400,'-2'-14'130,"-3"-1"0,2 3 1,-5 0-1,0 3 619,0-2 1,3 3-1,-4-2 63,-2-1 1,3 4 0,-2 3-350,-1 2 1,-2 7-1,-1 1 813,-1 2-919,1 8 1,4 2-1,1 4 1010,-2-1-1040,-2 5 0,5-4 1,1 7-1,3-1 179,-1 1 1,0 5 0,5-1-370,0-1-141,0-1 1,0-3 0,0 1 0,0 0-306,0 0 0,2-2 0,1-3 0,3-5-182,2-3 0,2-3 0,4-3 0,1-6 187,-1-2 1,0-2 0,1 0 0,-1-2 359,0-2 0,-4-4 0,0-7 0,1 1 319,2-1 1,-4-5-1,1-3 1,-1-1-126,-1 0 1,4 0-1,-8-3-240,0 3 14,4-3 1,-7 5 0,4-7-590,-3 0 401,-2 0 0,0 0 0,0 1-574,0-1 517,0 0 1,0 5 0,0 2 0,0-1-93,0 1 0,0 4 0,0-1 227,0 3 0,-2 8 335,-3 3 1,4 5 0,-4 5 0,3 5 154,2 3 0,0 6 1,0 2-1,2 1 124,3 4 0,-4 1 0,4 2 1,-3-1-230,-2 1 1,1 0-1,2 0 1,2-1-154,-2 1 1,-1 5 0,0-1-386,2-1 166,-2-1 1,4-3 0,-6 1-1329,0 0 699,0 0 1,0-7 0,2-3 0,1-3-1758,2-1 1,1-7 0,-1-5 2458,5-6 0,3-12 0,1-7 0</inkml:trace>
  <inkml:trace contextRef="#ctx0" brushRef="#br0" timeOffset="72">8560 3295 8400,'0'-10'478,"0"1"1,0 4 1128,0-5 277,0 7-226,0-3 0,0 17 830,0 3-1885,0 10 0,0-1 1,0 5 1712,0 1-1797,0 6 0,0-3 1,2 5-1,1 0-20,2 0 0,-1-1 1,-4 4-1,2-3-412,3-2 1,-4 4 0,4-4-1,-3 0-418,-2 0 1,5-3-1,-1-6 1,0-4-782,-3-1 0,1-3 0,1-7-270,2-2 1,4-7 0,-4-2 973,-2-8 1,0-10-1,1-2 332,0-3 37,1 6 1,-5-9 0,0 5 86,0-1-107,0 4 0,5-9 0,0 5 289,-2-1-133,-1-4 1,-2 10 0,0-7 0,0 0 1,0 1 0,0-4 0,0 5 0,1-1-154,4 4 0,-3-2 1,4 2-1,-1 2-22,0 1 0,1 6 0,-1 2 222,4 2 1,4 1-1,2 6 1001,-1 4 0,0 3 910,1 7-1605,-1-1 1,-4 0 0,-2 1 0,0-1 181,0 1 0,-3-1 1,3 0 226,-2 1-615,5-1 1,-9 0 0,2 1 0,-2-1-18,-2 1 0,5 4 0,0 0 1,-2-1-229,-2-2 0,-2 3 0,-2 0 0,-4-1 0,-1-3 0,0 5 0,-3-1-5249,2-2 3496,-1-1 1,-6-6-1,-2 0 1,-1 1 800,2 2 1,-4-4 0,2-1 0,1-1 232,2-4 1,-3-2 0,0-1-860,1 0 1198,2-6 1,3-2-1,2-6 1,3-1 379,2 1 0,-5-7 0,3-1 0</inkml:trace>
  <inkml:trace contextRef="#ctx0" brushRef="#br0" timeOffset="73">9452 3482 8658,'-5'-10'473,"0"1"1,-1 4 0,3-5 593,-2-1 1,-6-2-806,1-1 0,-1 4 1,0 2-1,1 2 169,-1 3 0,-2 1 1,-1 2-1,-1 2 149,1 3 0,1 4 1,0 9-1,2 3-37,0 1 0,-3 2 0,7 5 0,1 0-160,0-1 1,-4 6 0,5-1 0,2 1-286,1 1 1,2 0 0,0 5-744,0-1 456,0-7 1,7 1 0,1-7-1,1-4-518,1-1 0,0-2 1,6-6-303,3-3 832,-3-4 1,4-6 0,-5 0 0,-1 0 134,1 0 0,-1-6 0,0-6 1,-1-4 153,-3-3 0,3-5 0,-5 3 0,0 1 321,-4-1 1,0-3 0,-1 3 0,2-1 34,-2-4 0,-2 5 0,-1 1 0,0 0-563,0 1 0,-4-5 0,-3 3 0,1 1-479,-1-1 1,-2-3 0,4 3-3956,2-1 2214,-5 4 2315,6-3 0,-11 1 0,5-3 0</inkml:trace>
  <inkml:trace contextRef="#ctx0" brushRef="#br0" timeOffset="74">9711 3396 8394,'0'-15'-16,"0"6"2259,0-1 998,0 7-1893,0-4 1,0 9 0,0 3 0,0 6-494,0 7 1,0-1 0,0 7-1,0 2-160,0 1 1,0 2-1,0 1 1,0 2-151,0 2 1,2 1 0,1-3 0,1 1-310,0-1 1,-3 0 0,-1 0-544,0 2 267,7-1 1,-6-4 0,4-2-2074,-3-3 1353,-2 4 0,0-12 1,0 3-1299,0-3 1,1-8-1,2-5 429,2-6 1,2-10-1,-4-8 1,3-1-1807,2-4 3435,-5-1 0,10-2 0,-5 0 0</inkml:trace>
  <inkml:trace contextRef="#ctx0" brushRef="#br0" timeOffset="75">10042 3309 9517,'0'10'3690,"1"-1"-2903,4 3 0,-3 0 1,3 4-1,-4 2-27,-1 1 1,0 7-1,2-2 1,1 3-238,2 2 1,0 4 0,-5 1-1,0-1-368,0 3 0,1-6 0,2 5 0,2-1-168,-2-1 0,-1 1 1,-2-7-989,0-3 504,0 3 1,5-11-1,0 3-4409,-2-3 812,-2-1 2329,-7-7 1765,4-2 0,-10-12 0,4-2 0</inkml:trace>
  <inkml:trace contextRef="#ctx0" brushRef="#br0" timeOffset="76">9423 3655 10243,'15'0'3538,"1"0"-3237,3 0 0,-2 0 0,9 0 0,4 0-288,7 0 1,5 0-1,1-2-13,0-3 0,0 4 0,0-6 0</inkml:trace>
  <inkml:trace contextRef="#ctx0" brushRef="#br0" timeOffset="77">9725 3784 11539,'15'-1'648,"-1"-4"1,7 3 0,3-3-1,3 4-667,2 1 0,1 0 1,2 0-1,2-2-1994,-2-3 1,-2 4 2012,-1-4 0,0-3 0,-1 0 0</inkml:trace>
  <inkml:trace contextRef="#ctx0" brushRef="#br0" timeOffset="78">10430 3309 8964,'-8'-6'1435,"3"-4"1,-1 2-47,1-1 1,0 7-473,5 2 0,0 7 1,0 7-1,0 2 129,0 3 0,0 5 0,0 8 1,0 3 173,0 2 1,5-3 0,0 4-66,-2 2-973,-1 1 0,-2 3 0,0-1 0,1-2-131,4-2 0,-2-3 0,5-4-993,-1 2 709,4-7 1,-3-6-1,8-7 1,2-1-719,1-3 1,5-4-1,-3-6 1,-1 0 493,1 0 0,5-6 1,-4-4-1,2-4 314,0-5 0,-6 3 1,1-5-1,-3 2 86,-2-1 1,-1 0-1,-2 2 1,-1-1 50,1 1 0,-3-2 0,0-1 0,-2 0-362,-3 0 1,-1 2-1,-2 3 1,0-2-95,0-1 0,0 0 0,0 5 28,0-1 329,-6 7 1,-2-3 0,-5 5-1,2-1 35,1 1 0,1 1 0,-6 7 205,1 3 0,4 1 0,2 7 0,0-1 331,0 4 1,3 4 0,-3-3 0,2 4 9,3 1 0,1 1 0,2 2 0,0-1-127,0 2 1,0 1 0,0 0 0,0-1-191,0-2 0,5-5 0,1 3 0,1-1-570,-1-3 0,5-2 0,-1-3-2095,3-4 1780,1 4 1,1-11 0,-1 2 0,0-4-4383,1-4 5108,-1-4 0,0-7 0,1 1 0</inkml:trace>
  <inkml:trace contextRef="#ctx0" brushRef="#br0" timeOffset="79">11193 3928 15151,'0'8'-43,"-7"-2"0,-1-6 0</inkml:trace>
  <inkml:trace contextRef="#ctx0" brushRef="#br0" timeOffset="80">1079 4820 8400,'-8'0'1323,"-5"-6"1,10 4 0,-7-3-994,-1 4-265,5 1 50,-7 0 0,5 1 0,-7 4 0,1 3 1,1 2 203,4-1 1,-4 1 0,5 4-1,-2 1 116,1-1 0,4 0 0,-3 2 0,2 2 302,2 1 0,3 0 1,1-3-1,0 2-132,0 1 0,5 5 1,1-3-116,2 1-305,-5 2 0,10 0 1,-3 0 524,2 2-533,-4 1 1,5-3 0,-3-2 25,2-1-200,-4 5 8,5-10 0,-6 4-213,2-5 1,-1-1-412,-3 1 0,-2-1 96,7 0-183,-7 1 306,3-1 210</inkml:trace>
  <inkml:trace contextRef="#ctx0" brushRef="#br0" timeOffset="81">1064 5487 17953,'-6'9'-375,"4"-1"1,-10 5-1089,2-3 1033,-3-4 1,4 7-1,-1-5-309,-1 0 473,-2-2 130,-1 1 1,-1-6 71,1 4 1,0-3-1,-1-2-199,1 0 1,-1-7-1,3-2 1,2-4-378,5-2 1,4 1 0,1-2 0,0-1 0,0-4 639,0-2 0,6-1 0,2-4 0</inkml:trace>
  <inkml:trace contextRef="#ctx0" brushRef="#br0" timeOffset="82">1640 5050 21568,'-7'-8'7267,"6"-5"-8057,-4 4 0,-1 1 0,-1-2 2492,-1-1 0,4 5 1196,-6 1-2898,0 3 0,-4-2 0,0-1-71,-1 0 1,1 11 0,1 4 0,2 3 140,1 1 0,1 7 0,-4 3 1,3 3-71,5 2 0,-1 6 0,1 5 0,2 5 0,1 3 0,2 0 0,0-7 0,0-1 0,0-1 0,0-3 0,2 1 0,3-7-170,4-4 1,-1-8-1,2 1 1,1-5 27,2-4 1,1 1 0,1-6 0,-1-2-245,1-1 1,-1-4 0,-1-3 0,-2-4 181,-1-4 1,-2-2 0,3-1 221,-2-3-23,-6 3 0,9-9 0,-6 4 0,0-1 74,1-4 0,-1-1 0,-3-2 0,2 0-109,-2 0 0,-1 5 0,-2-1 0,2-4-252,2-3 1,-2-1-1,3 4 1,-4 0-20,-1 0 1,0 2-1,0 3 1,0 5 151,0 3 0,0 1 1070,0 1-428,0 6 1,0 8 0,0 10 0,0 4 19,0 5 1,0-1-1,0 6 710,0 1-1068,0 3 1,2 0 0,1 1-146,2 0 0,0 0 0,-5-1 0,1 1 0,4 0 0,-3 0 0,4 0 0,-6 1 0,0 2 0,0 2 0,5-6 0,0-5 0,-2-1 0,-1 0 0,-2-4 0,0 1-436,0-3 1,0-6-1797,0-1 0,0-12 0,0-2 2082,0-6 0,6-10 0,2-1 0</inkml:trace>
  <inkml:trace contextRef="#ctx0" brushRef="#br0" timeOffset="83">1985 5007 17622,'10'-1'706,"-1"-4"-1030,-5 3 1,4-4 0,-5 7 2180,2 4 0,-1 3 0,-4 6 2237,0 1-3023,0-1 0,0 5 0,0 2 1,0 2-708,0 2 1,5 7 0,0 2 0,-2-1-365,-1 2 0,-2-4 0,0 4 0,0-1 0,0-1 0,0-1 0,0-6 0,0-2 0,0 1 0,0 1 0,0-2 0,0-5 0,0-3 0,0-2-1095,0 1 547,6-7 0,-4-3 43,2-10-5,-2-3 0,3-7 0,0 1-462,-2 0 829,-2-1 1,-1-1 0,0-1 0,0-4 89,0-1 0,0 2 0,0-2 0,0 0 153,0-1 0,5-1 0,0-3 0,-2 1 74,-1 2 0,-2 0 1,0-4-1,1-1-115,4 0 1,-3 0-1,4 1 1,-1-1-125,0 0 0,4 7 0,-2 2 657,1 4-546,-5 2 1,10 6 0,-4 3-801,4 4 941,-5 1 1,5 6 0,-5 4 0,2 2 706,-1 3 1,-1 6-1,3 3 533,-1 3-1427,-7-5 0,8 5 0,-4-1 0,-1 3 0,0 0 0,-1 2 0,-3-7 0,1 4 0,2 0 0,0 0 0,-4-3 0,2-2 0,2-3 0,0 4 0,-5-3 0,0 0 0,0 0 0,0-7 0,0-4 0,0 1 0,0-5 0,0-1 0,2-8 0,2-2-215,-2-6 0,4 3 1,-6-7-1,0 1-17,0 0 0,0-5 0,2-1-113,3 3 143,-4-6 1,6 6-1,-6-7 1,3-2 33,0-1 0,1 3 0,-5 0 0,0 0-30,0 2 1,5-9-1,0 6 1,-2 1-102,-1 1 0,2-1 0,1 4 1,0-1 208,1 0 1,-2 7 0,5 6-162,2 1 0,2-2 1,2 4 581,-1 2 0,0 7 0,1 6 407,-1 3 0,-4-4 0,-1 1 0,1 3 74,-2 4 1,3-1 0,-5 4-813,2-4 0,-4 4 0,4 1 0,-5 5 0,2-4 0,-2-1 0,-2 4 0,-1-2 0,2 1 0,3 0 0,-4-2 0,4 4 0,-3-4 0,-2-1 0,0 0 0,0-4 0,0 3-329,0-3 0,0-1-9059,0-2 3224,0-6 5611,-7-1 0,6-20 1,-6-3-1</inkml:trace>
  <inkml:trace contextRef="#ctx0" brushRef="#br0" timeOffset="84">2920 4993 17622,'0'-8'7563,"0"1"-6246,0 7 0,0 2 2050,0 3-2972,0 9 0,2 4 0,1 6 1,2 3-396,-2 5 0,0-2 0,0 5 0,2-1 0,-2 0 0,-1 5 0,0 0 0,1 1 0,2-2 0,-1 2 0,-2-5 0,1 0 0,2 1 0,0-3 0,-5-6 0,0-1 0,0-2 0,0-6-1379,0 1 0,0-11 836,0-8 0,0-7 0,0-7 0,0-2 412,0-3 1,0 1-1,0-4 1,0-1 136,0 1 1,0 0 0,0-4 0,0 2 288,0-1 1,-2-1 0,-1 0 0,-2 2-65,2-1 0,1-2 1,2-2-1,0 0-186,0 0 0,0-4 0,0-1 0,0 2 11,0 2 1,0 3-1,0 3 1,0 4 72,0 4 0,5 2 0,2 1-283,1 4 1,1 2 0,6 7 438,-1 0 0,-4 0 1,-1 2 455,2 3-395,-4 3 1,6 6 0,-4 0 0,2 2-347,-1 4 0,1-4 0,-4 4 0,-1 1 0,0 3 0,-1-1 0,-5-1 0,0 0 0,0 1 0,0 1 0,0 3 0,-1-2 0,-4-1 0,2-4 0,-7 2 0,0 0-985,2 1 1,-4-6 0,2 3 0,-3-6-164,-1-4 1,4 1-1,1-6 1,-3-2 101,0-2 0,-3-2 0,1-4-726,-1-5 0,6-4 1764,-1-5 0,1-4 0,-6-5 0</inkml:trace>
  <inkml:trace contextRef="#ctx0" brushRef="#br0" timeOffset="85">3510 4921 17622,'-8'0'2899,"2"1"-2236,6 4 327,0-3 1,0 11 0,0-4 0,0 6 325,0 4 1,-5 3-1,0 7 1,2 1-729,1 4 1,2-2-1,0 6 1,0 1-589,0-3 0,0 4 0,0-5 0,2 1 0,3-1 0,-4-2 0,6-5 0,-1-3 0,4-1 0,-2-6 0,1 1 0,3-3 0,0-8 0,3 3 0,-1-6 0,0-2 0,1-1 0,-1-2 0,1-2 0,-1-3 0,0-3 0,6-6 0,-1-1 0,-3 1-51,-5 0 1,2-2 0,-4-3-1,4-4-291,2 1 0,-6-4 1,-1 5-1,0 1 37,0-1 1,-5-5 0,2 4 0,-3-2 85,-2 0 1,0 5-1,0-4 1,0 1-3,0 0 1,-5 4-1,-2-1 1,-1 4-156,-3 6 0,3-2 0,-1 6 228,-2 2 1,-2 1 0,0 4 1052,3 2-803,-2 4 0,8 8 0,-4 2 0,2 3 621,3 1 0,0 1 0,-1 2 1179,0-1-1720,-1 0 0,5 0 0,0 0 0,0 2-182,0 1 0,0-3 0,0 0 0,0 0 0,0-2 0,5 4 0,1-6 0,2 1 0,3 0 0,2-2 0,1-6 0,1-3 0,-1-4 0,1-6 0,-1 0 0,0 0 0,5-6 0,2-4-6229,2-3 3904,-6-8 1,10 1 2005,-3-4 1,10-10-1,3 4 1</inkml:trace>
  <inkml:trace contextRef="#ctx0" brushRef="#br0" timeOffset="86">4402 4863 20738,'0'-8'8266,"0"2"-8062,0 19 1,0-4 0,0 12-1</inkml:trace>
  <inkml:trace contextRef="#ctx0" brushRef="#br0" timeOffset="87">4417 5266 17622,'-8'8'120,"1"-2"0,7-6 1,0 0-1</inkml:trace>
  <inkml:trace contextRef="#ctx0" brushRef="#br0" timeOffset="88">5352 4806 20516,'0'-8'3735,"0"1"1,0 9-3917,0 3 0,-7 3 0,-2 8 0,-4 1-198,-1 2 1,-2 2-1,-2-2 1,-3 5-135,-1 4 1,-1-4-1,-2 0 1,2-1 335,3 0 0,-4-1 0,5-4 0,3 1 543,4-1 1,1-7 0,6-2 1208,2 3 0,3-6 1140,5-1-2259,3-4 0,6-1 0,2 0 987,4 0-1443,-5 0 0,11 0 0,-5 0 0,0 0 0,-1 0 0,4 0 0,-3 0 0,0 0 0,0 0 0,3 0 0,-5 0 0,-2 0 0,-1 0 0,-1 0 0,-1 0-1203,1 0 0,-7-1-4767,-4-4 3672,4 3 1,-6-6 2354,3 4 1,-4-4-1,-1-7 1</inkml:trace>
  <inkml:trace contextRef="#ctx0" brushRef="#br0" timeOffset="89">5352 4734 18357,'-15'0'4589,"7"1"0,4 4-3281,2 5 0,2 4 0,0 5 0,0 5-1308,0 3 0,5 4 0,0 1 0,-2 3 0,-2 2 0,4-4 0,0 4 0,-2 0 0,-1 0 0,2-1 0,1 3 0,0-6 0,1-2 0,-4-3 0,3 1 0,-4 0 0,6 0 0,-6-5 0,4-2 0,-3-1 0,-2-3 0,5-2 0,-1-2 0,1 0-1590,-5-6 1,0-3 0,0-10 1547,0-4 1,0-10-1,0-4 1</inkml:trace>
  <inkml:trace contextRef="#ctx0" brushRef="#br0" timeOffset="90">5999 4863 17782,'-8'0'6077,"0"0"-6279,3 0 1,-3 5 0,-6 1 0,0 2-312,-1 4 1,1 2 0,-2 4 0,-3 2 299,-5 3 1,1-4 0,1 3-199,1-1 308,-4 5 1,9-6-1,-4 4 1,6-4 663,4-4 1,-1-2 0,6 0 506,2 1 1,3-7 0,5-3 2399,5-4-2831,2 6 0,4-6 0,2 4 0,1-3-59,-1-2 0,4 0 0,0 0 1,1-2-579,-4-3 0,2 4 0,-2-4 0,0 3 0,2 2 0,-5 0 0,3-1 0,-3-3-659,-2 0 0,1-1-3368,-1 5 0,-1-2 3781,-3-3 0,-4-3 1,-6-6-1</inkml:trace>
  <inkml:trace contextRef="#ctx0" brushRef="#br0" timeOffset="91">5956 4777 20181,'0'-8'3276,"0"2"1,0 7 0,0 4-521,0 4-2756,0 11 0,0-3 0,0 7 0,2 2 0,2 1 0,-2 7 0,3 1 0,-2 2 0,2 2 0,-4-2 0,4 2 0,-2 1 0,2 1 0,-3-2 0,2-3 0,-2-1 0,-2-3 0,0-1 0,2-2 0,2-1 0,-2 1 0,4-5 0,-6-2 0,0-1 0,0-2 0,0-9-4403,0 0 2736,0-7 1,0 2 1787,0-10 0,-6-10 0,-2-7 0</inkml:trace>
  <inkml:trace contextRef="#ctx0" brushRef="#br0" timeOffset="92">6877 4777 17775,'0'-8'4915,"0"3"0,1 10-3625,4 4 1,-3 6-1,2 2 1,-2 4-1291,-2 2 0,5 1 0,0 6 0,-1 2 0,3 2 0,-6 1 0,4-3 0,-2 3 0,2 2 0,-3-1 0,3 3 0,-4-6 0,-1-2 0,5-3 0,0 1 0,-2 0 0,-1 0 0,-1-7 0,4-3 0,-3-9 0,4-4 0,-1-7 0,0-4-718,-2-5 488,-2-2 1,-1-8 0,0 0 0,0-1 201,0 0 1,0-3 0,0 3 0,0-1 96,0-4 1,0 1 0,0-1-1,0 2 125,0-1 0,0-1 0,0 0 1,0 2-30,0-1 1,5-1 0,0 1 0,-2 2-158,-1 3 1,3 0 0,-1 4-414,0-3 540,4 10 0,-5-9 0,6 13-135,3 2 0,0 1 0,3 2 0,-7 7 0,5 1 0,-4 6 0,2 1 0,-1-1 0,1 5 0,-5 2 0,1 0 0,-1 0 0,4 4 0,-5-1 0,-2 2 0,-2-2 0,4 3 0,0-3 0,-2 1-976,-1-1 0,-2 4 0,0-6 1,0 2 906,0 0 0,0-2 1,0 2-1,1-5 102,4-3 0,-3-6 0,4-2-39,1-2 0,-4-1-860,6-5-100,1 0 1,-2-6 0,-2-4-787,1-3 1988,-6-1 0,6 0 0,-7-1 1,0 1 105,0-1 0,1-1 0,3-1 0,0-4-85,0-1 1,-3 4-1,-1-3 1,0 2-15,0 0 1,0-5-1,0 3 1,0-1-363,0-4 1,0 5-1,0 1 1,0 1-309,0-1 1,5 1 0,0 5-1,-2-1 343,-1 1 0,2 4 0,3 2-82,1 2 0,1 1 1,6 5 326,-1 0 0,-4 0 240,-1 0-78,1 0 0,-1 7 0,-1 2 0,0 2 399,0-1 1,-3 8-1,3-4 1,-1 2-32,-4 0 1,0 3 0,0 2-1,2 0-555,-2-1 1,-1 4-1,-2-3 1,0 2-137,0 2 0,5-2 0,-1-1 0,0 0 0,-3 1 0,-1-1 0,0 4 0,0-4 0,0-1 0,0-2 0,0-5-1479,0 1-846,0-7-1102,0 5 2279,0-12 0,0 4-3344,0-10 2363,7-3 1980,1-6 1,6-7-1,0-1 1</inkml:trace>
  <inkml:trace contextRef="#ctx0" brushRef="#br0" timeOffset="93">7956 4806 17767,'0'14'1993,"0"-4"1,0-1 0,0 4-666,0 5 1,0-2 0,0 4 0,0 1-403,0 3 0,5 3 0,-1 1 0,1-3-926,1-1 0,-4 0 0,4 5 0,1 0 0,-6-1 0,6 0 0,-6-3 0,4-1 0,-3-6 0,4 7 0,-6-6 0,0-1-3959,0-8-3295,0 2 4962,0-10 2240,0 4 1,0-18 0,0-4 0</inkml:trace>
  <inkml:trace contextRef="#ctx0" brushRef="#br0" timeOffset="94">7970 4575 20490,'0'0'0</inkml:trace>
  <inkml:trace contextRef="#ctx0" brushRef="#br0" timeOffset="95">8445 4604 13465,'-15'0'6334,"7"2"-5346,4 3 1,2 4-1,2 9 1,0 3 273,0 1 0,5 2 0,0 6 1,-1 2-272,3 2 0,-1 6 0,5-2 1,-3 4-992,-1 1 0,4 0 0,-3-1 0,0-4 0,-2 4 0,-1-7 0,2 3 0,1-4 0,-5-4 0,3-3 0,-6-1 0,0-2 0,0-7-4392,0-2 2846,0-9 1,0-7 0,0-4-874,0-5 1,0-4 2340,0-5 0,7-4 0,1-6 0</inkml:trace>
  <inkml:trace contextRef="#ctx0" brushRef="#br0" timeOffset="96">8675 4676 14231,'0'-14'2067,"0"6"0,2 8 0,1 9 0,3 6-663,2 4 0,-3-1 0,3 7 0,0 4-241,0 3 0,-3 3 0,3-3 0,0 3-1163,0 2 0,-5-3 0,3 2 0,-1 1 0,0 0 0,0-5 0,-5 1 0,0-2 0,6-9 0,-4 4 0,3-7 0,-4-2-1832,-1-1-2701,0-8 3305,0-1 1,0-9 0,0-3 1175,0-4 0,0-10 0,0-4 1</inkml:trace>
  <inkml:trace contextRef="#ctx0" brushRef="#br0" timeOffset="97">9135 4619 10840,'20'-7'0,"-1"-1"0,-2-1 0,-1 1 1642,-1 1 1,-6 2-1,-1 7-116,-1 3 0,-2 3 1,-7 6-1,-3 1-1758,-4-1 1,-6 7-1,-2 1 1,-4 2-157,-2 0 0,-1-1 0,-4 2 1,-1-3-165,0-1 1,0 5 0,2-4 0,2 1-154,1-4 0,6-3 0,-3-2 777,0 1 510,12-7 598,-10 4 0,19-5 229,0 2-478,6 4 0,5-10 1,2 7 1554,3 1-1885,2 2 1,-4 1 0,0 1 0,1-1 178,-1 0 1,1 6 0,-1-1 0,-1-2-284,-4-1 0,4-1 1,-5 1-1,2 1-776,-1 3 0,-4-1 0,3-5-2496,-2 0 1,1 1 2872,-2-1 0,-4-6 0,6-1 0</inkml:trace>
  <inkml:trace contextRef="#ctx0" brushRef="#br0" timeOffset="98">10200 4547 17622,'-2'-8'6223,"-1"1"-1762,-2 1 0,1 6-4461,4 0 0,0 6 0,0 9 0,0 1 0,0 3 0,1 3 0,2 9 0,2 1 0,-2 1 0,4 7 0,-2-2 0,-1 6 0,3 4 0,-6-4 0,4 4 0,-3-3 0,4-8 0,-4 4 0,3-4 0,-4 0 0,-1-3 0,2-6 0,1-2 0,2-2 0,0-7 0,-5 4 0,0-13 0,1-1 0,4-7 0,-3-7 0,2-2 0,-2-6 0,-2-4 0,0 3 0,0-5 0,0 2-10,0 0 0,0-7 0,0 4 0,0-2 20,0 0 0,0 2 0,2-4 0,1 2-10,2-1 0,-1-1 0,-4 0-457,0 2 232,7 7 0,-6-10 0,6 4 0,-2 1-13,-1 3 1,8 3 966,-3 1-963,4 1 1,-3 6 0,-1 2 0,2 1 396,2 0 1,-3 2 0,-1 6 0,2 3 181,2 2 0,0 2 0,-2 4 1,-1 1-346,1-1 0,-3 0 0,2 1 0,-1-1 0,-1 1 0,3 4 0,-6 0 0,0-1 0,1-2 0,-4 0 0,3 1 0,-4 2 0,-1-1 0,0 3 0,0-2 0,0-2 0,-6-1 0,-2 4 0,-6-1 0,-1-2 0,1-1 0,-1-1 0,1-1-1780,0 1 430,-1 5 0,-4-8 1,0 0-1,1-2 171,2-2 0,-3-5 1,0 2-1,0-4 491,-2-1 0,5 0 0,-3-1 0,4-4 262,6-5 0,-2-4 0,4-3 1,1-4-126,-1-2 881,3 6 0,4-10 0,0 4 0</inkml:trace>
  <inkml:trace contextRef="#ctx0" brushRef="#br0" timeOffset="99">11020 4806 17622,'-5'-10'3191,"1"0"0,-6 1 0,4-4-1335,-2 4 0,3-3 0,-3 6-1852,1-2-4,-4 5 0,8-4 0,-7 7 0,-1 0 0,-2 0 0,-1 7 0,1 2 0,2 6 0,1 4 0,1-2 0,-6 7 0,3 2 0,2 1 0,2 7 0,5-1 0,-3 1 0,-2 1 0,4-3 0,0 5 0,2 0 0,2-1 0,0-4 0,2 2 0,1-4 0,2-1 0,6-5 0,-2-2-197,4-1 0,1-3 0,1-9 0,1-4-83,3-3 1,-3-4-1,3-3 1,-4-4 589,-6-4 0,4-1 0,-3-2 1,1-2-145,-2-1 0,3-2 0,-6 4 1,0-4-167,1-2 0,-3 4 0,-4-3 0,0 1 0,0-5 0,0 9 0,0-7 0,-1 0 0,-4 1 0,2-4 0,-5 3 0,2-3-840,2-2 0,-2 5 0,0 0 0,-1-1-2511,1-2 3756,1 4 0,-1-10 0,-2 2 1</inkml:trace>
  <inkml:trace contextRef="#ctx0" brushRef="#br0" timeOffset="100">11265 4662 17622,'0'-15'4021,"0"6"-214,0-1-248,-7 7-3449,6 3 0,-6 10 0,7 7 3318,0 2-3428,0 7 0,0 1 0,0 7 0,0-1 0,0 2 0,0-3 0,0 7 0,0 1 0,0 1 0,0-2 0,0-3 0,0 1 0,0 0 0,2-5 0,1 0 0,2-5 0,-2-3 0,-1-2 0,-2 2 0,1-4 0,4-4-955,-3-2 1,9-9-1927,-6-10 0,4-3 2721,-4-11 1,6-10 0,-3-1 0</inkml:trace>
  <inkml:trace contextRef="#ctx0" brushRef="#br0" timeOffset="101">11653 4633 17735,'-6'-14'5981,"4"4"-3025,-3 0-1791,4 7 0,1-2 1,0 10-524,0 5 1,0 3-1,0 1 30,0 0-672,0 7 0,1 0 0,3 5 0,0-2 0,0 1 0,-3 4 0,1 3 0,1 0 0,2-5 0,0 7 0,-5-6 0,0 3 0,0-1 0,1-1 0,2 0 0,2-1 0,-2 1 0,-1 0 0,-2 0 0,0-2 0,0-3 0,0-3 0,0-7 0,0 0-1662,0 1-3177,0-7 3210,0-2 1,0-7 1584,0-4 1,0-3-1,0-7 1</inkml:trace>
  <inkml:trace contextRef="#ctx0" brushRef="#br0" timeOffset="102">11020 4978 19152,'10'0'2283,"-1"0"1,2 0-1861,2 0 1,3 0 0,3 0 0,5 0-1048,4 0 1,8 0-1,6 0-1938,4 0 2519,9 0 1,-11-6 0,6-2 0</inkml:trace>
  <inkml:trace contextRef="#ctx0" brushRef="#br0" timeOffset="103">11466 5065 22802,'11'0'1650,"2"-2"0,5-1-1845,2-2 0,4 0 0,7 4 0,1-3-675,1 0 0,6-6 0,-6 4 0,-1-1-1243,-1 1 2011,-3-5 0,8 3 0,0-7 1</inkml:trace>
  <inkml:trace contextRef="#ctx0" brushRef="#br0" timeOffset="104">12070 4561 17980,'-6'-8'9830,"-2"2"-8244,0 6 1,0 1 0,5 6-1390,-2 7-197,0 7 0,5 3 0,0 1 0,0 4 0,0 3 0,0 3 0,0-1 0,0 4 0,0 4 0,0-4 0,2-1 0,1 0 0,2 0 0,1-6 0,-3 3 0,4-5 0,1-5 0,1-3 0,6-5 0,-1 0 0,1-2 0,-1 2 0,2-11 0,1-2 0,3-1 0,4-2 0,-5 0 0,-2 0 0,-1 0 0,4-7 0,-1-2 0,-2-4 0,-1-2 0,-1-1 0,-1-1 0,0-4 0,1-1 0,-2 2 0,-2-2 0,-3 0-359,-2-1 1,4 4 0,-5-5 0,-2 0-247,-2 2 1,-1-1-1,0 6 1,0-2 107,0 1 0,-6-3 0,-4 2 488,-2 1 0,2 7 0,0 3 251,-1 2 0,-2 1 1,1 7-1,0 1 434,3 2 0,4 6 0,-3-2 1,2 6-112,3 4 0,-4-3 0,1 5-565,-2 0 0,5 1 0,-4 2 0,7 0 0,0 2 0,0 1 0,0 0 0,0-2 0,0-1 0,0 0 0,0 0 0,0-1 0,0-1 0,0 1 0,2-6 0,3 2 0,4-3 0,-1-3 0,2-3 0,1-6-1066,2-2 1,1-7 0,2-3 786,3-4 0,4 0 0,5-8 0</inkml:trace>
  <inkml:trace contextRef="#ctx0" brushRef="#br0" timeOffset="105">12948 4691 22047,'-14'-5'0,"1"-2"319,3-1 1,-3 4 0,4-4 1511,-4 1 0,-1 2 0,-1 7-1624,1 3 0,1-2 1,2 7-1,3 1 173,1 2 1,3 1-1,4 2 460,0 3-565,0-3 1,0 5 0,0-5 0,0 1-229,0 3 1,0 4 0,1-5 0,4 0-335,5 2 1,-2 0 0,1 4-1,2-2-157,2-3 1,-3 4 0,-1-5-1,3 1 329,0 0 0,-2-4 0,-2 4 0,-2-4 588,-2-2 1,2 0 0,-1 1 0,-2-1 36,-1 1 1,-2-6 0,-2 1-730,-3 1 1,-3-5-1,-6 1-1475,-1-1 1162,1-4 1,0 4 0,-1-6-1814,1 0 1541,-1 0 0,-4 0 0,0 0-4239,2 0 4824,1 0 0,-5-6 0,-2-2 0</inkml:trace>
  <inkml:trace contextRef="#ctx0" brushRef="#br0" timeOffset="106">1021 6403 17622,'-6'-10'7129,"-4"2"-6358,-3 2 1,4 1 0,1 3-1,0-1-248,0-2 0,-2 1 1,-4 5-1141,0 4 0,4-2 0,0 7 0,1 1 347,1 2 1,-3 1-1,6 1 1,0-1 456,-1 0 1,4 1 0,-3 1 0,4 1 541,1 2 0,0 2 0,0-3 1049,0 1-1726,0 7 1,0-6 0,0 6-1,1-2 182,4 2 1,-3-4 0,4 2 0,0 0-132,4-2 1,1 5-1,0-4 1,-1-1 52,1-3 1,0 2 0,1-2 0,-3-1-157,2-2 0,-4-7 0,-1 1 0,0 1 0,-4 2 0,3 1 0,-4-4 0,-2-2-1122,-4-2 1,-3 1 0,-6-4 248,-1 2 1,1 1-1,0-3-1463,-1 2 895,1 0 0,-1-5-1868,1 0 2575,0-6 0,1-2 0,3-7 668,5 1 1,-3-7 0,0-1-1</inkml:trace>
  <inkml:trace contextRef="#ctx0" brushRef="#br0" timeOffset="107">1568 6302 17622,'-8'2'623,"3"2"827,4 6 1,1 0 0,0 2 0,0 6-39,0 3 0,0 3 1,0 5-1,0 1-645,0 3 1,0 4-1,1 5 1,2-2-768,2-2 0,2 1 0,-4 2 0,2-3 0,-1 4 0,-4-10 0,2 5 0,1-2 0,2-3 0,0-7 0,-5-1 0,0 2 0,0-5 0,0-5 0,0-7-1890,0 3 0,0-8 1,0-4 284,0-8 1,-5-4-1,0-3 1805,2 1 0,-11-1 0,-2 1 0</inkml:trace>
  <inkml:trace contextRef="#ctx0" brushRef="#br0" timeOffset="108">1223 6633 13789,'14'-5'0,"0"0"1181,1 2 1,-1 0 0,1 0 0,1-2-147,3 2 0,-2 1 0,7 2 0,2-1-2226,1-4 1,2 3-1,0-3 1204,-1 4 0,1-6 0,0-1 0</inkml:trace>
  <inkml:trace contextRef="#ctx0" brushRef="#br0" timeOffset="109">1985 6518 17622,'0'-15'3119,"0"1"-2202,0 6 1,-1-3 1050,-4 6-791,3-6 0,-11 8-433,4-7 112,2 7 1,-5-3 990,2 6-1589,-3 6 1,4 4 0,-1 7 0,0 4-127,2 1 1,-3 2-1,5 7 1,-1 1-133,1 1 0,0 6 0,2-4 0,0 0 0,1 0 0,1 3 0,2-2 0,0-1 0,0 0 0,5-3 0,1-7 0,2-2 0,3-2 0,0-7 0,1-4 0,-3-1-411,2-1 0,2-1 0,2-9 1,-1-1-368,0-2 0,-1-6 0,-2 0 1118,-1-7-282,0 2 0,-1-10 0,1 6 1,-1-3 131,-1-2 0,4 2 0,-8-1 1,-1 0-158,-1 2 1,3-5 0,0 3 0,-2-3-178,-2-2 1,-1 5 0,0-2 0,0-1-410,0 0 1,0-5-1,0 10 1,-1-2-173,-4 0 0,3 1 1,-2-1 1129,2 5 300,-4 10 0,4 4 1,-3 10-1,4 6-161,1 6 0,0 4 1,0 5 2061,0-2-2606,6 0 0,-4 4 0,2 1 0,-2 0 0,4 0 0,-4 0 0,3-2 0,-4-2 0,-1-1 0,5 0 0,0 5 0,-2-2 0,-1-3 0,-2 2 0,1-5 0,3-1 0,0 1 0,1-2 0,-5-4 0,0-1 0,0 0 0,2-6-3426,3-3 0,-4-5 3299,4-5 1,-3-9 0,-2-8 0</inkml:trace>
  <inkml:trace contextRef="#ctx0" brushRef="#br0" timeOffset="110">2517 6302 17843,'-1'10'2361,"-4"-1"1,3 1-1405,-2 4 1,2 1 2288,2-1-2348,0 7 1,0 1 0,2 7 0,1 0-538,2-1 0,-1 6 0,-4 1 1,2 0-362,3 1 0,-4 2 0,6-3 0,-2 0 0,-1 0 0,3 1 0,-4-4 0,2 1 0,-2-1 0,-1-3 0,-2-5 0,0-5 0,0-3 0,0-2-1426,0-6 0,0-3-4541,0-10 6184,-7 4 0,-1-18 0,-6 3 0</inkml:trace>
  <inkml:trace contextRef="#ctx0" brushRef="#br0" timeOffset="111">2244 6647 17622,'10'0'569,"-1"0"1,-4 0-1,5 0 2728,1 0-2521,-5 0 1,7 0 0,-2 0-1,5 0-460,3 0 0,2 0 1,-3 0-1,3 0-2127,1 0 1,-3-1 0,4-2 0,-1-4 1630,0-1 1,2-1-1,5-6 1</inkml:trace>
  <inkml:trace contextRef="#ctx0" brushRef="#br0" timeOffset="112">2877 6403 18575,'0'14'1814,"2"1"0,1-1 0,2 2 60,-2 3 0,-1 3 0,-1 9 894,4 2-2648,-3-2 0,9 6 0,-6-5-120,-2 1 0,-2 7 0,4-10 0,0 4 0,-2-4 0,3-1 0,-1 0 0,0 0 0,-5-2 0,0-3 0,0-3-7360,0-7 7347,0-6 1,0-8 0,0-8-1</inkml:trace>
  <inkml:trace contextRef="#ctx0" brushRef="#br0" timeOffset="113">3007 6244 17622,'0'-14'3079,"0"0"-2015,0-1 1,0 1-1484,0 0 161,6-1 1,2 1-1,6-1 1</inkml:trace>
  <inkml:trace contextRef="#ctx0" brushRef="#br0" timeOffset="114">3481 6331 17622,'-9'-2'623,"-1"-3"1,1 4 0,-6-6 94,1 1 0,4 4 1,1-2-1,-3 2-480,0 2 1,-1 6-1,2 4 1,1 3 230,-1 1 1,0 1 0,0 1 0,1 1 261,-1 2 1,4 5-1,3-3 788,2 1-1023,2-4 1,0 9 0,0-4 0,0 1 125,0 0 1,5-2 0,1 4-623,2-2-1474,-5 0 0,10 3 1,-5-2-1,2-2 1032,-1-3 0,-1 4 0,4-3 0,-3 0 676,2 0 1,-3 3-1,0-5 1,0-1-107,0-2 1,-5-2-1,2 0-915,-3 1 0,-2-1 0,-2-1-1297,-3-4 1,2-2 0,-6-7-2056,-3 0 3059,0 0 0,-3 0 0,1 0 1648,0 0-369,-1 0 1,1-7 0,-1-1-1,3-1 417,2-1 1,-3 1-420,4-6 1,-4-5-1,-2-3 1</inkml:trace>
  <inkml:trace contextRef="#ctx0" brushRef="#br0" timeOffset="115">3841 6259 17622,'-6'14'2373,"4"1"1,-4-1-464,6 0 477,0 1-1427,0-1 1,0 7 700,0 3 1,0-2-1234,0 2 1,0 5-429,0 5 0,0 1 0,0-2 0,6-2 0,-4 4 0,4 0 0,-6-4 0,0 4 0,6 0 0,-4-5 0,3 4 0,-4-4 0,-1-1 0,0-7 0,0 6 0,0-12 0,0 4 0,0-5-758,0-1-2065,0-6 1794,0-2 0,0-7 1228,0-4 0,-6-3 1,-2-6-1</inkml:trace>
  <inkml:trace contextRef="#ctx0" brushRef="#br0" timeOffset="116">3582 6619 17622,'8'0'3757,"5"0"-3018,-5 0 31,0 0 89,5 0-936,-5-7 1,8 6 892,3-4-785,-3 3 225,11 2 0,-9 0-2110,6 0 993,0-6 160,4 4 568,-5-11 0,10 5 0,-2-6 0</inkml:trace>
  <inkml:trace contextRef="#ctx0" brushRef="#br0" timeOffset="117">4330 6374 17622,'-8'0'2173,"2"0"-801,6 0 1,-2 5-896,-3 0 1,4 6 1765,-4-2-1745,3 4 397,2 2 1,0 5 0,0 4 0,2 3 0,1 2-1,2 0 1,0 0-831,1 0 0,-4 4 0,4 1 1,-1-2-66,0-2 0,0-6 0,-5 0 0,0 0 0,0-2 0,4 4 0,1-7 0,-2-1 0,-1-2-3735,-2-2 3596,0-6 1,-6-1 0,-2-7 0</inkml:trace>
  <inkml:trace contextRef="#ctx0" brushRef="#br0" timeOffset="118">4431 6244 17622,'0'-14'1897,"0"0"1,0-1-968,0 1-1105,0 6 1,6-5 0,2 5 0</inkml:trace>
  <inkml:trace contextRef="#ctx0" brushRef="#br0" timeOffset="119">4762 6360 17622,'-7'-8'8358,"6"1"-6961,-6 7-2512,1 0 1631,4 0-253,-4 0-102,0 0 124,4 0 1121,-11 7-2908,12 1 1560,-12 12 1,10-2 979,-7 6 0,7 0-171,-2 5 0,4 1 335,1 4-955,0 2-247,0 8 0,0-6 0,0 0 0,0-1 0,0 1 0,0-2 0,6-8 0,2 1 0,0-6 0,5 2 0,-4-6 0,4-6 0,1-6 0,1-3 0,-1 1 0,5 0 0,1-5 0,-1-2 0,-5-2-1344,1-4 81,-1-7 0,-1 1 94,-4-1 1,2 1 127,-6 0 0,2-2-440,-3-4 960,-2 4 324,4-4 0,-4 5 234,3 1-609,-4-1 1,6-4 564,-7 0 0,0 0-2220,0 5 2529,0-1 1,-7-6 0,-1-1 0</inkml:trace>
  <inkml:trace contextRef="#ctx0" brushRef="#br0" timeOffset="120">5510 6043 17622,'-6'-8'6162,"4"-5"-4028,-4 12 0,4-6-369,-3 7-1795,4 0-258,-12 7-34,11 1 0,-6 8 1534,3 3-41,4 10-951,-6 1 0,3 12 324,-1-4 1,0 5-545,5 5 0,0 3 0,0 0 0,0 4 0,0-7 0,0 6 0,0-9 0,0 4 0,0-5 0,0-8 0,0-1 0,6-12 0,-4 4 0,11-11 0,-12 5 0,12-7 0,-10-6-1764,7-3-133,0-3 134,-2-2 254,4-7-2607,-4-1 3806,7-6 0,-1-7 0,0-1 0</inkml:trace>
  <inkml:trace contextRef="#ctx0" brushRef="#br0" timeOffset="121">6042 6187 17622,'-8'6'141,"2"-4"2748,6 11 759,0-12-2380,0 12 0,0-5 1878,0 6-1376,6 1-1263,-4-1 1,9 7-508,-6 3 0,6 3 0,-1 2 0,2 5 0,3 1 0,-1 1 0,1-2 0,-3 3 0,0-2 0,-3-3 0,1-2 0,4-1 0,-1-2 0,-3-3 0,1 2 0,-5-7 0,2-1 0,3-2 0,-3-8 0,0-2 0,-1 0 0,2-6-1083,-4 0 1,0-6-1,-5-8 935,0-1 1,0-6 0,0-1-1</inkml:trace>
  <inkml:trace contextRef="#ctx0" brushRef="#br0" timeOffset="122">6316 6187 17622,'0'-10'7075,"0"1"-4475,0 6 1,-5 7 0,-2 12-2350,-1 5-246,-1 3 1,-6 6 0,1 4-6,0 4 0,-7 4 0,0 1 0,-4 0 0,2 0-11,2 1 1,-4 0 0,2 1 0,1-2-170,3-6 0,3-5 1,1-5-1,1-1-1533,0-2 0,-1-8-5695,1-2 4939,6-6 1,-3-14-1,6-4 2830,2-3 1,-5-1-1,0 0 1</inkml:trace>
  <inkml:trace contextRef="#ctx0" brushRef="#br0" timeOffset="123">5826 6043 17622,'8'0'250,"-1"0"8,-1 0 0,-3 0 1612,7 0-1300,0 0 0,4 0 1,0 0 387,1 0 1,6 0-512,3 0 0,4 0-332,6 0 0,1-5-304,3 0-44,4 1 69,-12-3 161,12 6-808,-12-6 207,12 7 463,-12-6 0,4 3-2530,-10-7 1031,3 7 1034,-11-4 1,5 3-2755,-7-1 3196,0-6 1,1 3-1,-1-7 1</inkml:trace>
  <inkml:trace contextRef="#ctx0" brushRef="#br0" timeOffset="124">6762 5798 19572,'0'8'5045,"0"5"-3471,0-11-826,0 11 0,6-4 563,4 10 1,2-3 738,3 4-1915,-1 2 1,2 0 0,2 9-136,1 2 0,5 4 0,-5 6 0,0 0 0,-4 1 0,-6 0 0,1 4 0,-7-3 0,10 5 0,-12-7 0,4 0 0,-3 0 0,-2 0 0,-2-4 0,-3-1 0,2-6 0,-6 2 0,5-4 0,-8-1 0,5-2 0,-2-3 0,-4-3 0,5-1 0,-5-4-3480,3 4 1251,-2-11 369,10 4 0,-11-11-1739,4 2 3505,-4-2 0,-1-2 1,-1 0-1</inkml:trace>
  <inkml:trace contextRef="#ctx0" brushRef="#br0" timeOffset="125">7797 6273 19485,'-14'0'5598,"4"0"-4774,1 0 1,6 2-3058,-2 3 344,3-4-3525,2 6 5995,0-7 0,7 6 0,1 2 0</inkml:trace>
  <inkml:trace contextRef="#ctx0" brushRef="#br0" timeOffset="126">7740 6503 15911,'-13'2'0,"2"1"651,1 2-903,7 0 3209,-3-5 192,6 0-5731,0 0 911,6 0 1738,-4 0 1,11 0-1,-5 0 1</inkml:trace>
  <inkml:trace contextRef="#ctx0" brushRef="#br0" timeOffset="127">13725 5252 25747,'8'6'1565,"-3"4"1,-4 2-1,-1 3 1,0-1-1639,0 1 0,0-1 0,-1 2 0,-3 2-516,0 1 1,-8 5 0,3-3-1,-4-1-517,-1 1 1,1-2-1,2-4 1,1-1-1865,-1 0 1,3-1-693,-2-3 3622,1-4 0,1-12 0,1-2 1</inkml:trace>
  <inkml:trace contextRef="#ctx0" brushRef="#br0" timeOffset="128">14991 4590 17622,'-8'0'4984,"1"1"-1716,7 4-1703,0 3 1,0 7-1,0-1 1,0 2-1409,0 3 1,0-1 0,2 6 0,1 1-158,2 3 0,1 7 0,-2 1 0,0 3 0,0-1 0,-3 1 0,1 2 0,1-1 0,2-2 0,0-1 0,-5 2 0,0-6 0,0-2 0,0-7 0,0-2 0,0-1 0,0-4 0,0-7 0,0-4 0,0-7 0,0-4 0,0-5 0,0 2 0,0-1 0,0-3-143,0-7 0,0 3 0,0-3-360,0 3 305,6 2 1,-4-2 0,2-2-1,-2-1 228,-2 1 1,0 1 0,0-1 0,0-3 88,0-1 1,0 0-1,2-4 1,1 2 85,2-1 0,-1 2 0,-2-1 0,1 0-139,2 2 1,1-5 0,-2 4 0,0 1-338,0 3 1,2-2 0,-1 2-1,0 1-12,1 2 1,-3 7-1,5-1 1,0 0-154,0 2 0,-3 0 1,5 5 800,1-2 0,-3 1 1006,1 4 1,1 1-1352,4 4 0,-1 3 0,-2 6 0,-1 1-20,1-1 0,-5 1 0,1-1 0,-1 2 0,4 3 0,-4-1 0,-1 4 0,-2-1 0,2-4 0,-3 6 0,4-1 0,-1 2 0,0 0 0,-1-5 0,-4 5 0,2 2 0,3 1 0,-4-3 0,4 0 0,-3 2 0,-2-6 0,0 6 0,0-5 0,0 0 0,0-1 0,0 0 0,0-6 0,0 0-1008,0-6 1,0-3 0,0-10 0,0-4 939,0-4 1,0-8 0,0-1 0</inkml:trace>
  <inkml:trace contextRef="#ctx0" brushRef="#br0" timeOffset="129">15725 4662 19672,'9'0'3276,"1"0"1,-5-2 0,4-1-3480,2-2 1,-3 0 0,0 4 0,0-2-5322,0-2 5336,2 0 1,4-1 0,1-2 0</inkml:trace>
  <inkml:trace contextRef="#ctx0" brushRef="#br0" timeOffset="130">15653 4791 17811,'9'0'2847,"1"0"-2214,-7 0 0,5 0 0,-3-1-1154,4-4 0,4-3 1,2-6-1</inkml:trace>
  <inkml:trace contextRef="#ctx0" brushRef="#br0" timeOffset="131">16444 4489 18288,'0'-9'8948,"0"-1"-7520,0 7 0,0-2-1738,0 10 1,-5 3-1,-1 6-761,-2 1 809,-2 5 0,-6-2 0,-1 4-1481,-3-1 1343,1 5 1,0-9-1,-2 7 1,1 0-69,-1-1 0,2 2 0,4-6 0,1-1 170,-1-2 0,7-2 1135,4 1 0,4-7 0,4-4 0,8-2 198,5-2 0,-1 0 1,5 0-1,-2 0-548,0 0 0,5-5 1,-3 0-1,0 2-237,0 2 0,3-4 0,-4 0 1,1 2-125,0 1 1,3 2 0,-3-1-489,1-4 247,-4 3 1,7-4-1,-6 6-2334,-1 0 1590,-2 0 1,-2 0 0,1 0-4036,-1 0 3003,1 0 0,-7-2 1916,-4-3 0,-2-2 1,-2-8-1</inkml:trace>
  <inkml:trace contextRef="#ctx0" brushRef="#br0" timeOffset="132">16487 4417 16117,'0'-9'9830,"0"-1"-6420,0 7 0,0 8-3410,0 9 0,0 4 0,5 1 0,0 2 0,-2 1 0,-1 3 0,-2 3 0,0 0 0,0 1 0,0 6 0,4-3 0,1 7 0,-2 1 0,-1 1 0,-2-2 0,0-3 0,0 0 0,0 4 0,5-10 0,-1 4 0,0-4 0,-3-1 0,-1-5 0,0-2 0,0-1 0,0-4 0,2-5 0,3-3 0,-4-7-644,4-2 1,-2-7-1,0-7 1,2 0 451,-2-1 0,5-6 0,0-1 1</inkml:trace>
  <inkml:trace contextRef="#ctx0" brushRef="#br0" timeOffset="133">17149 4417 25625,'-10'2'-1477,"1"3"0,-2 4 519,-2 4 0,-2 6 0,-1 2 1,-1 1 134,-2 4 0,-7 1 0,2 0 1,-2-1 551,3-2 0,-3-2 0,7 2 0,1-5 1675,2-3 0,8-1 11,3-1 0,5-6 0,5-3 1,5-3-107,3-2 1,6 0-1,2 0 331,1 0-1083,2 0 0,0 0 1,-2-2 1127,-1-3-1458,5 4 0,-9-6 0,7 6 0,0-3-227,-1 0 0,2-1 0,-4 5 0,0 0 0,-1 0 0,4 0 0,-4 0 0,-3 0 0,-1 0 0,-1 0 0,-1 0-3216,0 0 1,-4-2 470,0-3 0,-7 2 1,0-5 3150,-6 2 0,-5-5 1,-7 3-1</inkml:trace>
  <inkml:trace contextRef="#ctx0" brushRef="#br0" timeOffset="134">17163 4360 19909,'-8'0'1849,"2"6"1,6 2 0,0 6 3185,0 1-4467,0 6 1,5 1-1,0 8 1,-1 4-569,3 4 0,-6 4 0,4 3 0,-2 1 0,2 2 0,-3-2 0,2-6 0,-2-1 0,-2 1 0,0 0 0,0-2 0,0-4 0,0-4 0,0 0 0,0 2 0,0 0 0,0-5 0,0 1 0,0-9 0,0-2 0,0-1 0,0-1 0,0-7-686,0-2 1,-6-25-1,-2-5 1</inkml:trace>
  <inkml:trace contextRef="#ctx0" brushRef="#br0" timeOffset="135">8790 6057 14442,'-13'2'0,"2"1"-1485,2 2 0,4 0 1143,-5-5 1,1 5 594,-6-1 1,6 1 0,1-3 156,1 3 0,1-4 204,1 4-341,3-3 914,-10-2 1099,10 0-879,-4 0 1,7-2-1,4-3-808,5-4 0,2 1 0,3-2 0,1-1-312,3-2 0,-1 3 1,4 1-1,-1-2-166,-4-2 0,4 3 0,0 2 0,0 0-73,-1 0 0,1 4 0,-3-4-12,1 1 117,0 2 0,-4 5 1,-1 0 275,0 0 0,-1 2 0,-2 3 200,-1 4 1,-7 4 0,2 1 1545,-4 1-1902,-1 6 1,-1-5 0,-4 3 0,-3-2-453,0 3 0,-9-4 0,2 3 0,-2-2-226,-4 3 0,3-4 0,-4 3 0,-1-3-106,1-2 1,3 0 0,-4 1 0,3-2 310,2-4 1,2-1-1,2-5 1,-1 2 1091,1-2-1136,6-1 1,2-4 515,6-2-161,0 2 1,6-9 0,4 4 0,2 1 542,3 0 0,-1-4 0,1 5 585,-1 2-950,7-5 1,-5 6 0,3-2-1,-2 2-239,3 2 0,-4 0 1,3 0-1,-2 0-3,3 0 1,-4 5 0,3 1 0,-3 2-48,-2 3 0,0 4 0,1 2 0,-2 4 0,-4 2 0,2-4 0,-6 3 0,-2 1 0,-1-1 0,-2-4 0,0 2 0,0-1 0,0 1 0,-5-1 0,-1-5 0,-2 1 0,-3-1 0,-2 0 0,-3 1 0,-3-1 0,3 1 0,-11-6 0,4 1 0,-1 1-832,0 2 0,5-4 0,-3-1 0,1-1 311,3-4 1,-2-1-1,0-2 1,3 0 238,1 0 0,1 0 1,3-2-1,0-1 361,3-2 1,-1-5 0,-3 4-1,2-2-232,2-3 0,5-2 1,0-3-1,2-2-1567,2-1 1,0-2-1,2 2-981,2-5 2871,4 3 1,13-12 0,2 3 0</inkml:trace>
  <inkml:trace contextRef="#ctx0" brushRef="#br0" timeOffset="136">9366 6043 18465,'-8'-6'3276,"1"4"1,7-11 0,2 5-3524,3 0 1,-2-3-1,5 5 1,0-1 127,0 1 0,1-5 0,6 3 1,-1 0 0,1 0-515,-1 3 783,0 3 1,1-4-1,-1 6 262,0 0 1,1 0-1,-2 2 677,-4 2-954,4-2 1,-7 11-1,6-4 1,-4 4 705,-2 1 0,4 1 0,-6 1 1,0 3-842,-3 5 0,-1-2 0,0 2 0,-1 2 0,-4 1 0,2 2 0,-7 0 0,-1-1 0,-2 1 0,-6 0 0,-2 0 0,0 0-189,1-1 1,-6 1-1,4 0 1,-2-2-1057,0-3 0,4 2 1,-2-7-529,1-2 485,2-1 1,5-1-423,-1-1 1716,7-6 704,2-1 0,12-7 0,4 0 0,3 0 516,1 0 0,2 0 0,2-2 1,2-1-529,3-2 1,-1 0 0,4 5 0,-2-1-699,1-4 0,-2 3 0,1-3 0,0 4 0,-2 1 0,-1 0 0,-7 0 0,1 0 0,-1 0 0,0 0-2689,1 0-7099,-1-7 9615,-6-1 0,5-6 0,-5 0 1</inkml:trace>
  <inkml:trace contextRef="#ctx0" brushRef="#br0" timeOffset="137">9927 6503 17891,'-10'5'-523,"1"0"469,5 0 1,-8-5 0,4 0-1</inkml:trace>
  <inkml:trace contextRef="#ctx0" brushRef="#br0" timeOffset="138">10416 5942 17622,'-8'-6'5648,"0"3"-3775,3-7 935,3 1-2215,-4-6 0,6 6 0,2 1-42,2 1 1,0-2 0,5 2-107,2-1 1,2 5-1,2-2-430,-1 4 0,0-4 1,1 0-16,-1 2 0,1 1 0,-1 4 0,0 3 0,1 1 0,-2 5 0,-2-1 0,-2 1 0,-4 2 0,3 1 0,-2 2 0,-2 3 0,-3-3 0,-1 5 0,0 0 0,0-5 0,-1 11 0,-4-3 0,-5 3 0,-2 2 0,-3-5 0,-1 2 0,-3 4 0,3-1 0,-11 6 0,4-6 0,-1-2-1157,0-3 1,5 3 0,-3-3 0,1 2-700,4-2 1,1-4 0,1-5 0,1-1 1791,-1 0 1,6-1-1,1-2 1491,1-1 897,3-7-1536,4 10 0,6-7 0,4 4-337,2-5 0,3-4 0,1-1 0,1 0-91,3 0 1,0 0 0,-2 0 295,1 0-503,7 0 0,-4 0 1,7 0-1,-2 0 31,-3 0 1,3 0-1,-1 0 1,2 0-221,1 0 1,3 0 0,-9 0-1,-1 0-519,-3 0 1,-3 0-3018,-1 0 2153,-7 0 1,-8 0-1,-10 0 1419,-3 0 0,-8 0 0,-1 0 0</inkml:trace>
  <inkml:trace contextRef="#ctx0" brushRef="#br1" timeOffset="139">1050 8029 6826,'0'-15'0,"0"1"114,0-1 1,0 6 997,0-1 0,0 5 54,0-4 0,0 7-282,0 2 0,0 8-9,0 11-655,0-3 0,5 12 0,0-4 0,-2 3 213,-2 2 1,4 1 0,0 2-56,-2 1-252,-1 7 0,3-8 1,-1 7 131,0 1-239,-3-5 0,4 7 0,0-6 0,-2 1-290,-1-3 0,2-4 0,1-1 0,-2 0-531,-1-1 0,-2-4 0,0-1-599,0-3 1,0-5 277,0-6 1,0-7 0,0-2-672,0-8 1794,0-11 0,0 3 0,0-5 0</inkml:trace>
  <inkml:trace contextRef="#ctx0" brushRef="#br1" timeOffset="140">1395 7842 7312,'7'-8'1757,"1"1"-218,6 7-1202,-6 0 0,-2 2 0,-6 3 931,0 4-967,0 4 1,0 8 0,0 1 0,-1 2 187,-4 0 1,3 5-1,-2 6 1,2 2-87,2 3 0,0 1 0,0 3 1,0-1-238,0 0 1,0-5-1,0 1 1,0-1-205,0-1 0,0-2 0,0-6-128,0-1 99,0 8 0,0-11 1,0 2-1,0-4-663,0-6 0,0-1 0,0-1-2718,0-1 1788,0-6 1,-6-2-480,-4-6 2139,-3-6 0,-1-2 0,0-6 0</inkml:trace>
  <inkml:trace contextRef="#ctx0" brushRef="#br1" timeOffset="141">978 8374 8614,'10'0'1653,"-1"0"1,1 0 0,4 0 0,1 0-1229,-1 0 1,7 0 0,3 0 0,3 0-310,2 0 1,-1 0 0,1 0 0,0 0-1152,0 0 0,0 0 0,-1 0 1,0 0-1792,-4 0 1,3 0 2825,-3 0 0,3 0 0,2 0 0</inkml:trace>
  <inkml:trace contextRef="#ctx0" brushRef="#br1" timeOffset="142">1827 8604 7624,'-10'0'882,"1"0"1,1 2-1,-3 1-398,1 2 0,7 6 1,-4-1-300,1 2 0,4 3 1,-2-1-1,2 0-44,2 1 1,0-1 0,0 1-129,0-1 1,0 0 0,2 1-142,2-1 0,0-4 1,5-2-239,2-2 285,2-1 1,-3-5-1,-1 0-307,3 0 247,0 0 0,-2-6 0,-1-4 70,3-3 1,-4 0 0,0 2-1,-2 2 52,-3-3 1,-1 4-1,-2-1 16,0-2 1,0-2 0,-2 0 0,-1 2-383,-2 1 1,-1 1-1,3-6 1,-4 1-294,-1 0 0,3-1 678,-4 1 0,-1-7 0,-4-1 0</inkml:trace>
  <inkml:trace contextRef="#ctx0" brushRef="#br1" timeOffset="143">2345 7914 8292,'-10'0'3736,"1"0"-3831,5 0 165,-8 0-2862,10 6 2792,-4-4 0,-1 4 0,-1-6 0</inkml:trace>
  <inkml:trace contextRef="#ctx0" brushRef="#br1" timeOffset="144">2316 8244 7624,'-14'0'941,"6"0"1,-4 2-1826,8 3 884,-1-4 0,5 6 0,0-7 0</inkml:trace>
  <inkml:trace contextRef="#ctx0" brushRef="#br1" timeOffset="145">2834 8676 7624,'-6'8'752,"4"5"-516,-3-4 1,4-1-139,1 2 1,0-5 287,0 4 166,0-5-51,0 2 0,1-6 0,4-2-214,5-2 0,2 0 0,3-5 0,-1-2-11,1-2 0,-1-6 0,2-2 0,1-1-60,3-4 0,0 2 0,-2-3 1,1-5-111,-1-3 0,3-4 0,-1-5 0,1-3-83,0-1 0,-2-1 0,-6 2-240,-4-1 166,4 0 0,-10 12 1,5 2-1,-1 4-74,-4 1 1,-1 2 0,-2 3-127,0 5 244,0 3 0,0 6-7,0 0 71,0 7 1,0-2 52,0 10 1,0-2 0,0 9-1,0 2 81,0 3 1,0 9 0,0-2 0,0 5 126,0 4 1,0-2-1,0 4 1,-2-1-93,-3-1 1,4 5-1,-4-2 1,3-1-196,2 0 0,0-1 1,0-6-1,0 1-5,0 0 0,2-2 1,1-3-404,2-5 263,6-9 1,-8 3 0,7-5-344,1 0 309,-5-2 0,7-6 0,-3-2 27,3-2 105,1 2 0,0-11 0,1 4 1,-1-6-36,1-4 1,-1 1 0,0-4-1,1 0 5,-1-1 0,0 4 0,1-5 0,-1-1 43,1-3 0,-6 0 0,1-1 0,-1 0-47,-1 0 0,4-1 0,-8 0 0,0-1-66,-3 4 1,-1 1-1,0-2 1,0-1 28,0 0 1,0 7-1,0 3 1,0 3-37,0 1 1,0 1-40,0-1 309,0 7 96,0 2 0,-1 17 89,-4 4 1,3 2 0,-3-2 0,4 1 41,1 3 0,-2-2 1,-1 7-1,-2 2-52,2 1 1,1 3-1,2 2 1,0 2-94,0-2 0,0 5 1,0-1-1,0 3-150,0-1 0,0-4 1,0 4-229,0 2 139,7-5 1,-6 2 0,6-7-513,-1-1 306,-4 3 1,11-11-1252,-4 3 958,4-3 1,1-13 0,1-5-412,-1-6 1,5-7 0,0-7-1,1-4-1956,0-2 2876,-4-1 0,12-11 0,-6-2 0</inkml:trace>
  <inkml:trace contextRef="#ctx0" brushRef="#br1" timeOffset="146">4086 7885 7210,'9'0'2446,"1"0"0,-5 0-1078,4 0-1020,-6 0 1,10 0-1,-3 0-32,3 0 1,-4 0-491,1 0 1,-1 0 0,4-2-902,-3-3 1,3 4 0,-4-4-448,4 3 1,-4 2 1521,1 0 0,0-6 0,4-2 0</inkml:trace>
  <inkml:trace contextRef="#ctx0" brushRef="#br1" timeOffset="147">4057 8014 7594,'9'0'1266,"1"0"1,-5 0 0,4 0-1364,3 0 1,-4 0 0,1 0 0,2 0-495,2 0 0,2 0 0,-1 0 591,0 0 0,1-6 0,-1-2 0</inkml:trace>
  <inkml:trace contextRef="#ctx0" brushRef="#br1" timeOffset="148">4733 7798 8232,'-5'-9'907,"0"-1"0,1 5 0,5-3-740,4 2 0,3-4 0,6 4 48,1-2 0,-2 3 217,-4-4-251,4 5 0,-5-2 0,6 6 584,1 0-465,-1 0 0,1 0 1,-1 0-1,0 0 1179,1 0-1263,-7 6 0,-2 2 0,-4 7 1,1-1 23,2 1 1,-1-1-1,-5 0-562,-4 1 225,3 6 0,-10-4 0,2 6 0,-3-1-495,-1 0 0,0-4 0,-2 3 1,-2-2-83,-1 0 0,-5 0 0,5-4 0,-1-1 386,0 0 1,4-1-1,-4-2 1,5-3 183,0-1 0,1-2 588,-1-5-34,7 0 1,8-5 0,8-2 0,2 1-41,0 0 0,-1-1 1,6 4 131,-1-2-331,0 0 0,1 5 1,-1 0-136,0 0-58,1 0 1,-1 0-1,1 0 1,-1 0-10,0 0 1,1 5 0,-1 2 0,1 1 166,-1 3 1,-1 2-1,-2 3 1,-3 1 39,-2 2 0,4 2 1,-4-3-1,1 2-2,-1 3 1,-1-4 0,-5 3-1,0 1-201,0-1 0,0-4 0,0 1 0,0-1-335,0 1 0,-2-3 0,-1 3-916,-2-3 948,-6-2 1,3 1 0,-6-1-62,-1 0 1,1-4 0,0 0 0,-2 1-866,-4 2 963,4-5 1,-4 3 0,5-5-427,1 2 549,-7-5 1,5 4 0,-3-7 0,3 0 33,2 0 1,-1 0-1,1-2 1,-1-3-1,1-4 0,4-4 1,1-1-1,-1-1-31,2 1 0,0-1 0,5-1 0,-2-1-276,2-2 1,1-5-1,2 3 403,0-1 0,7-2 0,1-5 0</inkml:trace>
  <inkml:trace contextRef="#ctx0" brushRef="#br1" timeOffset="149">5755 7856 9423,'0'-8'1487,"0"2"-1433,0-1 99,0 6 1,-2-7 174,-3 3-139,4 3-48,-12-4 1,10 4 41,-7-3 18,0 4 0,-4-6 317,0 7-329,-1 0-35,-6 0 0,5 2 281,-3 3 0,2 3-38,-3 6 0,4 2-27,-3 3 1,3-1 178,2 6 0,0 0-203,-1 5 1,6 6-5,-1 3 1,7 1-106,-2 4 1,3-3-194,2 8 26,0-4 23,0 0 1,2-6-234,3 0 105,-4 1-129,12-3 0,-5-5-146,7-7 1,-1-7 27,0 3 1,1-6 85,-1-4 1,2-4-274,3-6 166,-3 0 107,5 0 1,-2-2 151,0-2-61,1-4-24,-6-7 0,0-4 185,1 0-23,-1-7 44,-6 10 0,3-9 72,-6 6 1,2-7 32,-3 2-10,-2 3-169,4-6 1,-6 9 94,0-6 1,0 5-59,0-5 0,0 2-181,0-2-23,0-3 179,-6 11 1,0-11-715,-4 3 302,-3 3-241,5-6 1,-1 9-653,-1-6 1,5 5-625,-4-5 1,4 2 1913,-5-2 0,1-4 0,-6 6 0</inkml:trace>
  <inkml:trace contextRef="#ctx0" brushRef="#br1" timeOffset="150">6949 7942 7624,'8'0'48,"-2"-6"141,0 4 0,-4-4 1131,4 6-589,-6 0 915,0 0-1323,7 0 312,-6 6 0,6-2 24,-7 5-283,6 7 232,-4 0 0,6 11-162,-3-3 0,-4 2 305,4-2-375,-3 3-141,4-5 0,-4 12-187,2-1-29,4 1 0,-6-5 0,4-2 12,1-3 0,-4 2-475,7-7 1,-2 0 267,1-5 0,4-4-814,-4 0 500,-2-7 216,6 3 0,-7-7 34,4-4 1,1-3 27,-6-7 0,4 1 683,-4 0-241,0-1-71,1-6 0,-4 5 0,3-3 0,-4 2 1,-1-1 140,0-1 1,0-2-1,0 3 209,0-1-420,0 0-123,0 5 1,0-5-1,0-2 1,0 0-1,0 0 1,0 2-2937,0-2 1537,0 5 274,0-5 0,5 2 1159,0 0 0,0-6 0,-5 2 0</inkml:trace>
  <inkml:trace contextRef="#ctx0" brushRef="#br1" timeOffset="151">7898 7914 7624,'-14'0'840,"4"0"-631,1 0 1,4 0 1956,-5 0-1054,7 0-702,-10-7 1,10 6-109,-7-4 1,6 3-749,-6 2 330,7 0 1,-10 0 0,3 0-1,-2 0 1,-3 0 0,1 0-647,0 0 590,-1 7-1,1-6 229,-1 12-337,1-5 96,0 0 0,-1 5 141,1-4 1,4 4-28,1 1 1,5 1 265,0-1 1,2 1 72,2-1-128,0 0 1,0 1-1,2-1 1,1 1-1,3 1 609,2 3-612,2-3-53,4 5 1,1-7 333,-1 0-170,0 1-41,1-1 1,-1-4 398,1-1-306,-1 1 0,-1 4-118,-4 1 1,2-6-203,-6 1 45,0-1 47,-5-1 97,0 5-505,0-11 1,-2 11 216,-2-4 1,-4-1 0,-7 2 0,1 1-232,0 2 1,-1-5-65,1-3 203,-7 3 97,5-7 0,-5 5 28,7-6 0,-1 0 307,1 0-125,-7 0-66,5 0 1,-5-1 130,7-4 36,6 4-167,-5-6 0,7 1-117,-4-4 0,-1 2-411,6-1 1,-4-1 0,4-4 0,2-1 497,1 1 0,9-1 0,1 1 0</inkml:trace>
  <inkml:trace contextRef="#ctx0" brushRef="#br1" timeOffset="152">8143 8360 7624,'-8'0'-1095,"-5"0"1095,11 0 0,-10 0 0,4 0 0</inkml:trace>
  <inkml:trace contextRef="#ctx0" brushRef="#br1" timeOffset="153">9380 7583 7624,'0'-10'0,"0"0"854,0 7-156,0-3 686,0 6-124,0 0-490,0 6 0,0 4-282,0 9 0,2-1 788,2 6-646,-2 6-323,4 0 0,-6 12 196,0-4 1,2 4-98,3 1 1,-4 2-28,4 3 1,-3-4-282,-2 4 0,0-3 40,0-2 0,5-1-373,-1-4 1,1 2 235,-5-6 0,0-1-1070,0-4 580,0-6 270,0-3 0,0-5-2747,0-1 892,0-6 320,0-2-606,0-18 1233,7 2 1127,-6-11 0,12-6 0,-5-3 0</inkml:trace>
  <inkml:trace contextRef="#ctx0" brushRef="#br1" timeOffset="154">9754 7568 7624,'0'-14'976,"0"-1"-483,0 7-115,0-4 632,0 10-458,0-4-251,0 6 1,5 6 775,0 4-536,-1 2-268,-4 9 1,0 2 1005,0 5-660,7 1 178,-6 0 1,6 4-314,-7 1 0,0 4-21,0-4 0,0 6-143,0-2 0,5 2 126,-1-1-257,1 2-24,-5-4 1,0 6-199,0 0 63,0-6 32,0-2 1,2-1-274,3-1 129,-4 1-176,6-12 1,-7-1-386,0-6 1,0-1-2083,0 0 1273,0 1 520,0-7 1,-2-2 300,-3-6 0,2-1 0,-7-3 1,1-2-1,-1-2 631,1-3 0,-1-2 0,-4-1 0</inkml:trace>
  <inkml:trace contextRef="#ctx0" brushRef="#br1" timeOffset="155">9193 8029 13202,'14'-8'0,"1"3"0,1 2 2742,3-2-2302,10 3-126,7-4 222,1 6-917,5 0 633,-5 0 0,9-5-1518,-3 0 680,3 0 486,-15 5 0,2 0-1274,-9 0 638,4-6-469,-6 4 1,7-4 1204,-1 6 0,8-6 0,0-2 0</inkml:trace>
  <inkml:trace contextRef="#ctx0" brushRef="#br1" timeOffset="156">10099 8331 7624,'8'-7'0,"5"6"44,-11-6 0,6 6 358,-3-4 448,-4 3-389,6-4 27,-1 6 344,-4-6-355,4 4 285,-6-4-171,0 6 0,0 1 229,0 4-360,0 3-207,0 6 1,-5 1 497,0-1-329,-6 1-152,10-1 1,-11 5-85,8 0-101,-8 7 0,6-9 1,-5 6-299,1-2 94,7 4 0,-8-9 0,4 3-1075,-1-3-439,5-1 724,-3-1 402,6 1 274,0-7 0,1-4-10,4-8 202,-3-4 1,11-7 0,-4 1 0,4-1 0,1-1 133,1-3 1,-6 3 0,1-5 0,1 2 251,2 0-260,1 0-50,1 4 0,-6-2 0,-1 1 0,0 3 0,0 0 201,3 1-235,-4 4 1,1 1 871,-3 7-368,-4 0-191,6 7 1,-7-4-1,1 6 1,2 3-1,2 0 1,-2 3 368,-1-1 0,0 2-760,2 3 87,-2-3 53,4 5 1,-6-7-584,0 1 281,0-7 210,0 5 1,5-5-399,0 6 1,0-4-240,-5-1-1483,0-6 301,0 10-267,0-11 320,0 4 1040,-7-6 755,-1 0 0,-6-6 0,0-2 0</inkml:trace>
  <inkml:trace contextRef="#ctx0" brushRef="#br1" timeOffset="157">10056 8503 7624,'15'0'1926,"-6"0"-664,1 0-592,-1 0-469,6 0 0,-4 0 1,2 0-1,3 0 1,1 0-1,2 0-225,1 0 0,4-1-32,-5-4 0,5 2-1752,-5-7 1,5 1 1807,-5-6 0,7 1 0,-4-1 0</inkml:trace>
  <inkml:trace contextRef="#ctx0" brushRef="#br1" timeOffset="158">10790 7755 7624,'14'0'1024,"1"0"-237,-7 0 0,0 0 325,-4 0-585,-2 0 9,4-6-148,-6 4-330,0-4-1863,0 6 524,0 0 1,-4 1 1280,-1 4 0,-6 3 0,3 7 0</inkml:trace>
  <inkml:trace contextRef="#ctx0" brushRef="#br1" timeOffset="159">10761 8086 8295,'8'0'-368,"-1"0"1,-7 0 0,0 0 0</inkml:trace>
  <inkml:trace contextRef="#ctx0" brushRef="#br1" timeOffset="160">11466 8518 7624,'6'8'562,"-4"5"-373,4-12 235,-6 12 1,0-11-236,0 4 0,0-6 700,0 0-374,0 6-162,0-4 238,0 4-201,7-6 0,-6 0-154,12 0 184,-11-6 1,11 0-65,-4-4 1,4-3 93,1 4 1,1-4-51,-1-2 1,1 1-241,-1 0 0,2-6 0,2 0 0,1-1-21,-2 0 0,-1-4 0,-1 1 1,-1-4-59,0 0 0,2-3-274,4-2 127,-4-4 39,4 0 0,-5-3-693,-1 7 412,1-7 76,-7 9 128,4-4-22,-4 6 1,2 2-295,0 3 1,-7-1 128,1 5 0,3 1 208,-2 5-132,-1-1 545,-4 7-171,0 2-61,0 6 1603,0 0-1262,0 6 1,0 2-64,0 7 155,-6 6-284,4-5 1,-4 11 142,6-3 1,-5 3-136,1 2 1,-1 1-174,5 4 0,0 1 67,0 3 1,-5-1-199,0-3 110,0 2-181,5 7 0,2-6-127,3-3 1,-2-4-363,7-1 313,-7 0 192,9-1 1,-4-7-192,7-6 105,-1-1 43,7-12 0,-5 4 180,3-6-174,-3 0 57,5 0 0,-5-2 376,3-2-149,4-4 11,-7-7 0,6 1 47,-3-1 0,-3 0-122,3-5 0,-3 3-20,-1-7 1,-1 5-121,0-5-28,1 6 122,-1-9 1,-1 4-117,-3-5 1,1-1 46,-6 0 0,4 0-357,-4 1 153,0-1 20,-5 0 0,0 0 10,0 0 1,0 2 0,0 2 0,0 2-230,0 3 0,0-4 193,0 4 0,-2 6 59,-3 4 1,4 6 86,-4-6-90,3 7 159,2-4 395,0 7 1,0 7-1,2 2 1,1 4 339,2 2 0,0 1 111,-5 3-374,0 3-243,0 1 1,0 4 0,0-3-1,0 3 1,0 3 87,0 4 1,0-4 0,0 4 0,0-4-177,0-1 0,0 0 1,0-1-1,0 1-99,0 0 0,0 3 0,0-2 0,0-2 69,0-1 0,-5-7 0,0 1-80,2 0-128,1-5 0,2-3 0,0-13 0,2-10-159,3-7 287,-4 1 0,12-18 0,-5 4 0</inkml:trace>
  <inkml:trace contextRef="#ctx0" brushRef="#br1" timeOffset="161">13725 7712 7624,'-8'0'756,"-3"-2"0,6-2-217,2-6 1,1 2-124,2-1 0,5-1 0,1-3 1,2 2 126,3 1 0,2 6 0,2-6-230,-1-1 0,0 3 0,1 0 0,-1 1-112,1 4 0,-1 2 1,0 1-1,1 0 55,-1 0 0,-4 0 1,-1 0 328,2 0-459,-4 6 0,4 2 0,-6 6 111,-2 1-202,-1-1 1,-2 1 0,0-1 0,0 2-211,0 3 0,-7-1 1,-2 4-1,-4-1-122,-2-4 0,-4 4 1,-1-2-1,-3 1-133,-2 0 0,2-4 0,1 4 0,1-4-132,3-2 1,1-4 0,-1-3 286,-1 0 1,5-2 538,4-5 0,7-2 1,0-1-1,4-4 326,4 0 1,6 2 0,-1-5-228,3-1 1,1 5-1,0-1 1,1 2 70,-1 1 0,1-1-435,-1 5-27,0 0 0,1 1 1,-1 3-1,1 2 29,-1 2 0,0-3 1,1 4-1,-1 3 198,0 0 1,1 4 0,-2 2 0,-2 1 150,-2-1 0,-4 2 0,3 1 1,-1 0-49,-4 0 1,-2 3 0,-1-3 0,0 1-295,0 3 1,-1-4 0,-2-2 0,-4-1-400,-1 1 0,-1-3 0,-6 3-1357,1-3 1359,-1-1 1,1-1-1,-2 1 1,-1-1-192,-3 0 1,-4 1 0,4-2-354,-3-4 708,6 4 1,-11-7 0,6 5 0,0-3 19,3-1 1,3-2 0,1-5 0,1-2 16,-1-3 1,3 2 0,0-8 0,4-4-1,2-2 0,0-7 0,2 3 0,0 0-70,0 1 0,3-4 1,1 3-1,0-2-250,0-2 1,1 2 0,4-1 507,5-1 0,3-2 0,1-2 0</inkml:trace>
  <inkml:trace contextRef="#ctx0" brushRef="#br1" timeOffset="162">14602 7755 6821,'15'-6'437,"-6"3"0,-1-7 215,-1-1 1,-2 3 0,-5-2-352,0-1 0,0-2 0,-2 1 1,-1 0-53,-2 3 1,-6-1 0,3-4 169,0-1-293,-5 7 0,5-3 0,-6 5 217,-1-2-189,1 5 1,0-4-1,-1 7 1,-1 0 172,-3 0 0,3 7 1,-3 2-1,3 6 74,1 4 1,-4 3 0,0 9 0,1 2-117,2 5 1,7 4-1,-1 1 1,1 2-120,1 3 0,0 0 0,5 6 0,-2 1-218,2-6 1,1-2-1,4-6 1,2-3-308,6-4 0,3-5 0,1-5-558,0-5 738,1-3 0,4-6 1,2-2-1,0-2-9,-1-3 0,4-1 0,-3-4 0,0-3 192,0-4 1,-1-4 0,-2-3 0,1-2 109,-1-1 0,-2-5 0,-3 3 0,-2 1 116,-2-1 1,-4-3 0,3 3 0,-1-1-102,-4-4 0,-2 4 0,-1-1 0,0 1-87,0 0 0,0 2 1,0-2-1,0 0-257,0-1 0,-1 4 1,-2-3-1,-4-1-1390,-1 1 0,5 4 0,-3-1 1605,-1 3 0,-1-5 0,-6-1 0</inkml:trace>
  <inkml:trace contextRef="#ctx0" brushRef="#br0" timeOffset="163">978 9539 8423,'0'-8'3345,"0"0"-2073,0 4-20,0 2-453,0-4 0,2 12 214,2 4-772,-2 2 0,9 4 1,-4 2-1,-1 3-29,0 1 1,4 2 0,-4 5 0,2 0-123,4-1 1,-4 1 0,1-2 0,1-1-229,-2-2 0,3-6 0,-5 1 0,2-3-187,4-2 1,-4-1 0,1-4 279,2-4 1,2-5 0,0-5 0,-2-4 210,-1-4 1,-2-1 0,3-2 0,-2-2 135,3-1 1,-4-2-1,0 4 472,-2-3-561,-1-5 0,0 7 0,-1-4 0,0 1-20,-3 3 0,4-2 0,0 1 0,-2-1-215,-1 0 1,-2 4 0,0-4 0,0 4-1099,0 2 0,-5 4 0,0 1-896,2-2 1,-4 3 0,1 0 2015,-2 1 0,5 2 0,-4 5 0</inkml:trace>
  <inkml:trace contextRef="#ctx0" brushRef="#br0" timeOffset="164">1136 9827 7732,'-8'15'1359,"2"-6"0,6 1 1,0 1-693,0 2 0,0 1 0,0 2 1,2 2-83,2 1 0,-2 6 0,4 1 0,1 4-95,2 4 0,-2 0 1,-1-6-1,-1 1-352,0 0 1,-1 0 0,-4-2 0,0-2-222,0-1 0,0-6 1,0 1-1108,0-3-64,0-8 219,0 5 1,0-13-1636,0 0 1868,0-6 1,0-14-1,0 0 1,0-3 801,0-2 0,0-3 0,0 0 0</inkml:trace>
  <inkml:trace contextRef="#ctx0" brushRef="#br0" timeOffset="165">1539 10014 8423,'10'2'70,"-1"3"0,-4-4 302,5 4 1,-5-3 0,4-2 364,2 0 0,-3 0 529,2 0-932,-1 0 0,1 0 0,-2-2 731,-2-3-750,6-3 0,-9-1 0,5-1 297,-2-1-479,-1-2 1,0-1 0,0-1 0,-2 1-95,-2-1 1,-1 1 0,0 0 0,0-2-229,0-3 0,0 3 0,0-4 1,-1 4-160,-4 2 0,2 4 0,-7 2 0,1 0-7,1 0 1,-5 5-1,3-2 474,-3 4 0,-1 7 1,0 4-1,1 3 126,3 1 1,-2 0 0,4 2 0,-2 2 276,0 1 0,7 7 0,-2-4 0,4 2 130,1 0 1,0 0 0,0 5-65,0 0-489,0-1 0,0-4 1,1 0-1,3 2-40,0 1 0,6 2 1,-4-2-1,2-3-492,4-5 1,-4-1 0,1-1-1064,2 3 1,2-8-1,1-7-849,1-3 1,-1-9 2344,1-2 0,5-10 0,3-4 0</inkml:trace>
  <inkml:trace contextRef="#ctx0" brushRef="#br0" timeOffset="166">2244 9726 8423,'-14'0'283,"-1"0"1,1 0 178,0 0 0,-1 2 0,1 1-69,-1 2 1,3 6 0,0-3-108,3 0 0,4 3 1,-3-4-1,2 1-55,2 3 0,3 2 0,1 1 1,0 1 41,0-1 0,0 0 1,0 1-1,1-1 3,4 0 1,2 1 0,4-1-1,-2 2-99,3 3 1,0-7 0,3 2 0,-1-1-33,1 0 1,-1 1 0,0 0 0,1 1-120,-1-1 1,1-4 0,-1-1 0,-1 3-73,-4 0 1,4 1 0,-5-2-12,0-1 111,5-1 0,-12 6 0,6-2-178,-1-4 45,-4 4 1,4-10 0,-6 7-153,0 1 1,-6 0 0,-2 0 0,-2-3-250,1-1 1,4 2 0,-5-2 0,-1-1-160,-2 1 0,-1-1 0,0-3 326,-1 2 1,1 0 0,-1-5 0,1 0 31,0 0 1,-1 0 0,1-2-79,-1-3 0,1-3 1,0-4-1500,-1 2 1062,1-9 796,6 9 0,-11-11 0,3 7 0</inkml:trace>
  <inkml:trace contextRef="#ctx0" brushRef="#br0" timeOffset="167">3409 9410 8566,'-8'0'1704,"2"1"-1216,6 4 0,0-2 0,0 7-68,0 1 1,0 4 0,0 4 0,0 5 19,0 3 1,0 8 0,0 4 0,0 4-92,0 5 1,0-2 0,0 7 0,0 1-844,0 2 1,5-5-1,0-3-531,-2-3 1167,5-2 1,-5-6-1,5-4 1,-2-4 96,-2-5 1,2-3 0,0-7 0,1 1-575,-1-1 1,5-6-836,-1-3 0,-4-5 0,1-3-2173,-1-2 3343,-4-6 0,11-4 0,-5-7 0</inkml:trace>
  <inkml:trace contextRef="#ctx0" brushRef="#br0" timeOffset="168">4129 9439 8423,'-10'0'0,"1"0"0,-1 6 0,-3 5 0,2 5 515,1 3 0,-1 5 1,-6-3-1,-2 2-186,1 2 1,-3 2-1,2 1 1,1-3-218,2-1 1,2-6 0,0 1 0,1-3 568,3-2 656,4-6-841,6-1 1,1-7 0,6 0 287,7 0 0,1 0 0,5 0-18,1 0-653,2 0 0,1 0 1,0 0-1,1 0-157,2 0 0,-3 0 0,0 0 0,0 0-284,-1 0 1,-3 0 0,-4 0-1830,4 0-162,-4 0 0,1 0 305,-12 0 0,-2-5 2014,-13 0 0,7-6 0,-3 3 0</inkml:trace>
  <inkml:trace contextRef="#ctx0" brushRef="#br0" timeOffset="169">4086 9424 10061,'0'-8'2722,"0"2"1,0 7-1817,0 4 1,0 5-1,0 7 1,0 4 61,0 2 0,1 5 1,2 8-1,2-1-393,-2 0 1,-1 10-1,0-1 1,1 4-408,2 2 0,-1 0 1,-2-4-1,1 2-78,2-2 1,0-1-1,-5-3 1,1-4-405,4-5 0,-3-2 1,3-2-1,-4-2-2590,-1-3-93,0-3 704,0-13 215,0-2 0,0-22 0,0-3-502,0 0 2580,0-5 0,7 1 0,1-6 0</inkml:trace>
  <inkml:trace contextRef="#ctx0" brushRef="#br0" timeOffset="170">4704 9453 9090,'-14'0'858,"4"0"0,1 2-1103,-2 2 1,-2 4 0,-2 7-1,1-1-622,0 1 240,-1 5 543,-6 3 0,5 1 1,-4-2-1,0-1 1,1-2-1,2 0 324,1 0 0,6 1 1491,1-6 243,5-6-1440,4-2 0,8-6 1,7 0-1,-1 0 395,0 0 0,6 0 1,0 0-293,3 0 0,-4 0-402,5 0 0,-2 0-17,2 0 1,4-1-61,-5-4 1,5 3 126,0-2 1,-4 2-747,0 2 298,0 0 202,-1 0 1,-2 0-2573,-7 0 1085,0 0-785,1 0-1366,-7 0 1689,-2 0 1910,-6-6 0,-13-2 0,-3-7 0</inkml:trace>
  <inkml:trace contextRef="#ctx0" brushRef="#br0" timeOffset="171">4704 9410 10058,'0'-8'3016,"0"2"-2112,0 6 1337,0 0-1525,0 6 1,0 2 756,0 6-1025,0 1 1,5 5 0,1 6 0,1 4 303,-1 4 1,1 6 0,-4-2 0,3 5-309,2 5 0,-5-1 0,4 4 1,-2 0-236,-1 0 1,1-4-1,-5-1 1,0-4-234,0-4 1,5-6 0,0 1 0,-2-1-447,-1 2 0,-2-10 0,0 0-996,0-6 397,0-4-1922,0-6 774,0-2-1238,0-6 2622,0 0 1,0-6-1,0-4 1,0-4 832,0-5 0,-7 3 0,-1-5 0</inkml:trace>
  <inkml:trace contextRef="#ctx0" brushRef="#br0" timeOffset="172">5409 9467 10837,'-8'7'-125,"2"-6"-133,6 12 2910,0-11-1893,6 11 1,2-7-1,7 5-12,-1-1 0,5-5-548,0 4 1,7-6-249,-2 2 0,-2 2 145,2-3 0,-1 1-190,1-5 1,-4 0 94,-5 0 101,-1 0 93,1 0 145,-1 7-306,-6-6 69,-2 6 347,-6-7 9,0 0-409,0 6 1,-1-3-41,-4 7 0,-3-5-107,-6 4 0,-1 1 0,1 3 0,-2-2-404,-3-2 0,1 1 0,-6 6 0,0 1 0,0 3-107,0-3 0,7-1 0,-4-1-280,0-1 619,5-6 1,-5 5 0,7-5-70,-1 0 0,6-2-690,-1-6 283,7 7 1,-3-7-1337,6 0 1161,0 0 920,6-13 0,2-2 0,6-7 0</inkml:trace>
  <inkml:trace contextRef="#ctx0" brushRef="#br0" timeOffset="173">6129 9439 8423,'0'-8'1337,"0"1"-266,0 7 174,0-6-622,6 4-109,-4-4-68,10 0 303,-10 4-240,11-4 0,-5 6-240,6-7 410,-6 6-239,11-6-153,-9 7 1,11 0 339,-7 0-358,0 0-33,1 0 1,-6 5-1,1 1 1,0 2 749,-2 3-472,4-4-279,-10 6 1,4-1-82,-6 8 0,0-1 249,0-5-134,0 1-524,-6 5 0,-2-2-104,-6 6 1,-2-6-88,-4 1 0,3 2 0,-6-2 0,1 0 0,1 0-1081,1 0 572,-6-6 367,10 0 0,-5-10 98,7 7 448,-1-7 189,7 3-7,2-6 1,8 0 0,2-1 1615,6-4-1470,3 3 1,1-4 0,1 6 3,-1 0 0,0 0 0,1 0 0,-1 1 458,1 4-537,-1 3 0,0 2 108,1-1 1,-1 1-21,0 4 0,-1 1-9,-3-1 1,3 1 275,-4-1-327,-2 7-60,5-5 0,-10 6-232,3-3 82,-4-3 73,-1 5 0,0-7-132,0 1 1,0 4 131,0 0 1,-1 0-882,-4-4 0,-1-1-28,-4 1 0,-4-1-353,-1 0 0,1-4-586,-5-1 948,-4 1 398,7 4 0,-6 1 3,3-1 1,3-6 93,-3-3 1,3 1-95,1-1 242,-6 0 0,5-7 0,-3-1 1,3-3-1,3-2 0,2-5-327,2-5 1,5 1 81,0-7 1,2 2-109,2-2 0,0-2-1328,0 7 977,0-7 859,0 4 0,0-7 0,0 0 0</inkml:trace>
  <inkml:trace contextRef="#ctx0" brushRef="#br0" timeOffset="174">7150 9496 8423,'-6'-8'0,"2"-5"0,-5 4 475,6 2-171,-10-5 1,10 10 600,-7-3-312,0-3-324,-4 7 501,0-12-245,-1 11-256,1-4 251,0 6 0,-1 1 110,1 4 1,-1 3 67,1 7 1,0-1-178,-1 0 1,1 6-25,-1-1 0,6 6 436,-1-1-400,1 10-166,1-4 1,-3 10 50,6-6 0,-5 6-99,5-2 0,1 4-113,4 1-201,0 0 57,0-6 0,4 3-143,1-7 1,6 1 166,-1-5 1,7 0-240,3-1 0,-1-5-399,-5-4 0,5-8 262,1-1 1,0-7-119,0 2 1,-4-4 109,3-1 0,-3-1 153,-2-4 0,5-3 56,0-7 1,-4 1 166,-6 0 1,1-5-122,4-1 1,-4-4 159,0 5 1,-7-6-77,2 1 0,-4 1-41,-1-1 0,0 2 155,0-2-136,0-3-27,0 11 1,0-11-57,0 3 70,-6-4-7,4 6 0,-11-5-587,4 3 0,1-2-333,-2 2 0,2-3-653,-1 3 0,2-1 175,7 1 0,-5-2 156,1 7 1243,-1-7 0,5 10 0,0-5 0</inkml:trace>
  <inkml:trace contextRef="#ctx0" brushRef="#br0" timeOffset="175">8200 9280 10126,'-8'0'4931,"2"7"-3873,6-6-395,0 12-197,0-5 68,0 7 18,0 5-279,0-4 1,0 10 0,0-5-100,0 1-19,0 2-67,0 5-103,0-7 0,0 5 284,0-11 0,-6 12-955,4-12 321,-4 4 277,6-5-996,-7-1 566,6-6 135,-6-2 188,7-6-538,0 7 315,0-6 51,0 6 13,0-7 0,0-7-196,0-2 464,0-4 1,5 4 0,1-1 0,2-1 0,-3-2 0,5-1 0,1-1 362,2 1-249,-5 6 0,4-5 0,-2 5 103,3 0 61,1-5-190,1 12-66,-7-12 484,4 11-227,-4-4 83,7-1 554,-1 6-358,1-6-238,-1 7 0,0 0 0,1 0 686,-1 0-512,-6 0 479,5 0-327,-5 0-64,6 7 66,-6 1-427,5 6 134,-11 1 0,4-1 0,-6 0-435,0 7 286,0-5-69,0 5 218,0-7-903,-6 1 427,4-1 118,-11 0-938,5 1 464,-6-1 312,6 1-531,-5-1 378,11-6 44,-10 5-299,10-12 1,-9 7-644,6-3 767,-6-3 22,9 4-68,-4-6 312,6 0 251,0 0 1,6 0 0,4 0 195,3 0-119,-5 0 0,4 0-32,-10 0 95,11 0-28,-5 0 0,1 0 695,1 0-468,-7 0 1,8 2 1122,-6 3-802,0-4 0,0 7 347,0-3-1055,-1-3 0,-5 9 0,-2-5 0,-4 1 0,-1-1 0,-3-1-232,-2 1 0,-1-4 0,-1 3 0,1-4-427,0-1 0,-1 5 1,1 0-217,0-2 733,-1-1 0,1-2 0,-1 0 558,1 0 213,0 6 1,-1-3 673,1 7-1002,6-7 696,-5 10-269,11-12-285,-4 12 112,0-5 832,4 6-840,-4 1 0,6-1 0,0 2 505,0 3-880,0-3 1,1 7 0,2-6-1,2 4 1,0 0-163,1 0 102,-4-2 1,6-5-1,-5 1-455,2-1 102,6 0 232,-9-6-286,4-1 0,1-2 0,1-2-4373,0-5 4734,-2 2 0,-6-19 0,0 3 0</inkml:trace>
  <inkml:trace contextRef="#ctx0" brushRef="#br0" timeOffset="176">9596 9842 8828,'8'-15'823,"-2"6"1,-6-1-263,0-1 1,0 3-1,0-2 37,0-1 1,-6-2-1,-4 0-487,-3 4 1,4-2-1,-1 6 1,-1 0-143,-2-1 0,-1 4 0,-1-3 0,1 4 172,0 1 0,-5 6 1,-1 5-1,3 5 167,1 3 1,3 7 0,2 0 0,1 4 35,-1 4 1,3 4 0,0-3-1,2 2-141,2 3 0,3 0 0,1 0-115,0-2-173,0-6 0,6 2 0,4-9 0,3-2-163,1-3 1,0-2 0,2-7 0,2-3 17,1-1 1,2-3-1,-3-5 1,1-4 105,-2-5 0,-1-4 0,-1-5 0,-1-4 143,0 1 0,1-5 0,-2 3 0,-2-5 133,-2-4 1,-4 2 0,3-4 0,-1 1 34,-4 1 0,0-2 0,0 1 0,2-3-87,-2 1 0,-1-4 0,-2 4-86,0 0-18,0-3 0,0-4 1,-2 2-1,-1 1-144,-2 1 0,0 7 0,4-3 1,-2 3-129,-2 3 1,0 4 0,5 10 15,0 1 268,0 6 1,0 19-1,0 12 280,0 1 1,2 6 0,1-3 0,2 5 922,-2 0-980,-2 5 1,-1-5 517,0 6-353,0-6-219,7 10 165,-6-12-11,6 12-131,-7-12 1,0 10 0,0-6 61,0-3-214,0 6-292,0-6 218,0 10 1,0-10 37,0 4 0,0-11 0,0 0-663,0 1 0,0-4 0,0-2-3288,0-3 2272,0-8 1,5-8 30,-1-9 760,1-11 876,-5 4 0,7-11 0,1 5 0</inkml:trace>
  <inkml:trace contextRef="#ctx0" brushRef="#br0" timeOffset="177">9999 9583 8423,'-8'0'3584,"1"6"-2142,7-4-587,0 10-417,0-10 1,0 12 1546,0 1-1015,0-1-351,0 7-175,7 0 1114,-6 1-577,6 7-538,-7 6 1,4-3 802,1 6-636,0-6-344,-5 3 0,5-1 20,0 0 0,-1-1-928,-4-4 389,0-7 275,7 6 1,-6-12-4015,4 3 1963,-3-10-3843,-2-2 5872,0-7 0,-7-7 0,-1-1 0</inkml:trace>
  <inkml:trace contextRef="#ctx0" brushRef="#br0" timeOffset="178">10128 9453 8423,'-5'-10'-273,"1"1"0,-8 6 0,4-4 0</inkml:trace>
  <inkml:trace contextRef="#ctx0" brushRef="#br0" timeOffset="179">10589 9554 8423,'-15'0'0,"1"0"-72,-1 0 0,6 0 1,-1 0-1,-1 0 689,-2 0 0,-1 0 1,-1 0-1,1 0-199,0 0 1,1 1 0,2 4 594,1 5-702,0-4 0,-2 7 1,0-3 561,3 2-673,-1 3 1,2-1 0,4 0 0,2 1 40,2-1 0,0 5 0,0 1 0,2-1-7,2 2 0,0-5 0,5 4 0,2 0 175,2-1 1,1 2-1,1-4-81,-1 2 0,1 0 0,1-4 0,1-1-54,2 1 1,1-1 0,-8 0 0,0 1 0,-3-1 207,2 1-385,2-1 0,-5 0-274,-3 1 203,3-1 1,-7 1-777,4-1 201,-3 0-995,-2 1 1175,-7-1 1,0-6-1,-8-2-1814,1 1 1631,6-6 1,-10 6 0,4-7-1,-2 0-12,0 0 1,0 0 0,-2 0 0,-1 0 366,1 0 1,1 0 0,-1 0 0,-1-2 129,2-3 0,1-3 1,1-6-1,1-2-172,-1-3 1,7 1-1,4-4 1,2 0-488,2-1 1,0 1 725,0-2 0,6-3 0,2 4 0</inkml:trace>
  <inkml:trace contextRef="#ctx0" brushRef="#br0" timeOffset="180">11135 9482 8423,'-14'0'1016,"6"0"0,0 0 581,3 0-998,3 0 0,-4 6 1134,6 4-976,0 3-339,0 1 1,0 2 1537,0 3-971,0 4-309,0 5 0,0 3 977,0 2-1089,0-2-15,0 10-316,6-4-31,-4 0 0,4 3 28,-6-7-147,7 7 185,-6-9 1,6 4-717,-7-6 358,0-1 247,0 1-68,6 0-1598,-4-7 610,4-1 824,-6-7-3277,0-6 980,0 5-2591,0-11 3805,-6 4 1,-1-12-983,-2-4 2140,2-3 0,-5-1 0,-4 0 0</inkml:trace>
  <inkml:trace contextRef="#ctx0" brushRef="#br0" timeOffset="181">10689 9741 11915,'7'8'995,"2"-3"0,10-2 0,5 0 1,4 2-468,0-2 1,7 0 0,4 0-1134,2 2-514,-4 0 0,3-5 1,-5-2-1,0-1 1119,1-2 0,4-12 0,-4 1 0</inkml:trace>
  <inkml:trace contextRef="#ctx0" brushRef="#br0" timeOffset="182">11466 9554 18507,'0'22'1740,"0"5"1,2-3 364,2 3-1624,-2 2 1,4 6-1,-6 4 169,0 2-638,0 3-407,0-1 664,0 0-1478,0-6 740,0 4 554,0-10 1,0 9-3006,0-7 1499,0-6-1758,0-6 1,0-2 2092,0 0 1,0-7-1,0-12 1,0-8 894,0-5 1,-4-6 0,-1-1 0,2 1 355,1-1 0,2-1 0,0-5 0,0 2 931,0-1 0,0 2 0,0-1 1,0-1-67,0-3 0,5 5 0,1-1 485,2-2-1172,-5-1 1,10 3-1,-3 0-244,3-2-55,1 5 1,0-4 0,1 6-2125,-1 1 1044,1 2 0,-6 3 0,1 2 1036,1 2 0,8-1 0,4-4 0</inkml:trace>
  <inkml:trace contextRef="#ctx0" brushRef="#br0" timeOffset="183">11912 9626 9176,'0'9'1776,"0"1"0,0-1 0,0 6 0,0 1-848,0 3 1,0-1 0,2 6-1,1 1 419,2 2 1,1 2 0,-3 2 16,2 2-1088,0-3 1,-5 6 0,1-8-538,4 1 64,-3 0 0,4-5 1,-6-2-1,2-1-2062,3-3 0,-4-7-206,4-2 0,-3-7 2465,-2-2 0,-7-6 0,-1-9 0</inkml:trace>
  <inkml:trace contextRef="#ctx0" brushRef="#br0" timeOffset="184">12013 9367 8423,'0'-15'-998,"0"1"551,0 6 1,0-5 446,0 4 0,0 2 0,0 1 0</inkml:trace>
  <inkml:trace contextRef="#ctx0" brushRef="#br0" timeOffset="185">12286 9381 9212,'-14'7'2252,"6"-4"0,3 6 155,3 2-1941,2 2 0,0 6 1,0 2-1,0 2 267,0 2 1,2 7-1,1 3 1117,2 2-1386,0 1 0,0 4 0,-1-2 921,0-2-1150,-3 1 0,-1-1 0,0-1 1,0-2-432,0-3 1,0-2 0,0-1 0,0 0-587,0 0 1,0-2 0,0-3-232,0-5 0,2-8 0,3-3 304,4-1 0,-2-9 1,-1-8-1,-1-2 450,0-3 1,-1-4-1,-4-2 481,0-1-258,7 4 1,-6-9 0,4 3 0,-3-1 93,-2 1 0,0-4 1,0 6 135,0 0-146,0-5 0,0 4 0,0-4 1,0 1-61,0 2 0,4 5 0,1-3-248,-2 1 160,5 2 1,-6 4-1,4 3 1,-1 1 120,0 1 0,6 7 1,-1-2 305,3 3 0,1 4 1,0 3 125,1 4 0,-2 4 0,-2 1 0,-2 2 361,3 4 1,-1-4-1,0 3 1,-3-2 435,-2 3 1,4-4-1,-4 3-120,2-3-895,-5 5 1,4-5 0,-6 4-230,4 1 7,-3-5 0,4 6 0,-6-4-888,0 1 689,-6 0 1,-1-4 0,-4-1 0,2 1-731,-2-1 1,-2 0-1,-2 1 1,1-1-454,0 1 1,-1-3 0,1 0-1,-2-4 562,-3-2 0,3 0 0,-4-3 0,4 2 155,2-2 0,0-3 0,-1-4 0,-1-6-12,-3-3 0,8-3 0,-2-1 0,4-4-1339,1-1 2003,4-2 0,-8-12 0,4 0 0</inkml:trace>
  <inkml:trace contextRef="#ctx0" brushRef="#br0" timeOffset="186">12919 9496 8423,'-14'0'1227,"6"0"0,-3 2 1,6 3 1012,2 4-1660,1 4 0,2 8 0,0 3 1,0 3 209,0 2 1,0 1-1,0 4 1,2 2-265,2 1 0,-2 3 0,4-5 1,-1 1-282,0-1 0,5-2 0,-4-4 1,0-2-262,1-3 0,4 2 0,-3-7 0,2-3-346,-1-5 0,1 0 0,4-6 0,0-2-33,1-1 1,-1-4-1,1-2 1,-1-6 112,0-3 0,1-1 1,-2-1-1,-2-1 145,-2-3 0,-1 2 0,4-7 0,-4 0 239,-2 1 1,0-4 0,-2 5 0,0-2-76,0 0 1,-3 0-1,-1-3 1,0 1-172,0 2 0,0 0 1,0-5-1,0 2-134,0 3 0,-5-3 0,1 5 0,-1-1-248,-2 4 1,6-2 0,-4 2-254,3 1 1246,2 9-316,0 2 0,0 9 1044,0 3-918,0 9 1,2 4 0,1 4 0,2 1 236,-2-1 1,4-3 0,-3 5 0,0 0 124,-3-2 0,4 6 1,0-6-1,-2 2-346,-1 0 1,-2 0-1,0 5 1,0-2-191,0-3 0,0 3 0,0-3 0,0 3-248,0 2 1,0-5-1,0-2 1,0-1-635,0-3 0,1-2 1,2-2-2963,2 1 1,0-9 3740,-5-6 0,6-13 0,2-9 0</inkml:trace>
  <inkml:trace contextRef="#ctx0" brushRef="#br0" timeOffset="187">13653 9367 12742,'-5'14'0,"0"1"822,2-1 1,2 7-1,1 4 1,0 6-123,0 2 0,0 7 0,0-1 0,0 2 999,0 2-936,0 0-515,0-6 0,0 5 1,0-5-1,1-1 0,4-2 1,3-4-136,0-1 0,5-7 1,-4-2-1,4-4-46,1-2 0,1-6 1,-1-3-662,1-4 391,5-1 1,-4 0-1,4-1-1220,-4-4 1037,-2-3 0,0-6 0,-1-1-2325,-3 1 1375,2-1 126,-10 1 1,4 0-744,-6-1 1,0 1 1952,0-1 0,-6-5 0,-2-3 0</inkml:trace>
  <inkml:trace contextRef="#ctx0" brushRef="#br0" timeOffset="188">13293 9568 16033,'15'0'1369,"1"0"-504,3 0-409,3 0-144,7 7 0,6-6-595,3 4 192,-2-3-536,5-2 0,-4-2-749,6-3 1,-3 2 1375,3-7 0,-3 1 0,10-6 0</inkml:trace>
  <inkml:trace contextRef="#ctx0" brushRef="#br0" timeOffset="189">14099 9352 8423,'0'15'5082,"0"-1"-3436,0 1 0,0-1-772,0 0 0,0 2 1897,0 3-1401,0 4-550,0-1 550,6 12-858,-4-10 1,6 13 0,-5-5 0,2 1-1,-2 1-204,-1 1 0,2-3 0,1 5 0,-2-1-308,-1 1 0,-2-5 0,2 2 0,1-4-638,2-1 0,-1-2 0,-4-3-3032,0-5 1846,0-9 1824,0-17 0,0-9 0,0-12 0</inkml:trace>
  <inkml:trace contextRef="#ctx0" brushRef="#br0" timeOffset="190">14243 9309 8423,'-2'-13'1705,"-3"4"-1109,4-4-1066,-6 5-1210,7 0 1680,7 2 0,1 6 0,6 0 0</inkml:trace>
  <inkml:trace contextRef="#ctx0" brushRef="#br0" timeOffset="191">14545 9496 8423,'0'-8'1760,"0"-5"-1052,0 12-34,-7-12 0,4 10-186,-6-7 1,6 5 443,-2-4-581,-3 6 1,0-4 431,-7 7 0,6 2-54,-1 3 0,1 3 145,-6 6 0,1 2 30,-1 3 0,6 4-359,-1 5 1,2 3-212,-1 2-191,-4-2 1,6 9 0,-2-5-1,4 0 1,3 2 0,2-2-73,0 0 0,0 4 0,0-8 0,2-2-720,3-3 0,4-9 0,9 3 1,1-6-176,-1-4 0,3-4 1,-2-6-58,-2 0 642,6 0 0,-7-2 0,3-2 1,-3-6 177,-2-3 1,1-6 0,-1-2 0,-1 0-32,-4 1 159,4-6 0,-11 9 1,3-7-1,-4 0 0,-1 0 1,0 0-1,0 0 422,0 1-305,0-4-176,0 11 1,-1-11 0,-3 3-1,-2-2 1,0 1 0,-2 1-634,0-2 1,3 4 0,-3-1 0,1 1-907,4 0 0,0 4 0,0-1 1531,-2 3 0,0-5 0,5-1 0</inkml:trace>
  <inkml:trace contextRef="#ctx0" brushRef="#br0" timeOffset="192">14876 9367 11761,'-8'6'1231,"3"4"1,3-2-1,2 1 1,0 4-337,0 5 1,0-1 0,0 9-1,0 3 180,0 3 0,0 3 0,0-3 0,0 3-289,0 2 0,0 1 0,0 4 0,0-4-830,0-4 0,0 1 0,0-2 0,0-1-440,0-1 0,0-9 0,0-3 0,0-3-1029,0-1-745,0-1 1283,0-6 1,5-3-521,0-10 1137,0-3 0,0-6 0,-1-2 0,0-2-51,-3-1 1,1-7 0,1 2-1,2-1 307,-2 1 0,-1-3 0,-2 3 1,0-4 74,0 0 0,0-1 0,0 0 1,1 0 325,4 0 0,-3-4 0,2-1 0,-2 4 221,-2 4 1,5 1 0,1 6 87,2 1 1,-3 8 0,5 6-60,1 2 0,-3 8 0,0 4 0,0 4-193,0 6 1,-4 2 0,6 7-1,0 0-152,-2-1 1,3 1 0,-5 1 0,2 2-56,3 2 0,-3 0 0,0-6 1,0 0-156,0-4 1,-3 3-1,5-3 1,-1 1-180,-1-1 1,5-3 0,-3-8 27,3-4 0,1 3 0,0-8 0,1-2-148,-1-5 1,0-5-1,1-7-312,-1 1 461,-6 0 0,5-2 1,-5-2-334,0-1 297,5-7 1,-12 9-1,6-6-8,-1 3 99,-4-6 0,4 8 1,-6-4-1,0 0-10,0-1 1,0 1 0,-1-4 0,-3 2-88,0-1 0,-6-2 0,4-1 0,-2 3-428,-4 1 0,4 5 0,0-4 0,0 1-483,0-1 1,5 6-1,-3-1 1,1 6-1277,0 2 2385,0 0 0,-1-4 0,-2 0 0</inkml:trace>
  <inkml:trace contextRef="#ctx0" brushRef="#br0" timeOffset="193">16214 9352 8423,'0'-14'4959,"0"6"-4316,0 2 1,0 7 0,0 4-1,0 5 1,0 2 0,0 4-1,0 4 578,0 3 1,0 5-1,0 2 1,0 4-413,0 4 0,0-1 0,0 1 0,0 2-415,0 2 1,0 1 0,0 0 0,0-1-567,0-4 1,0-3 0,0-6 0,0 0-161,0-1 1,0-5 0,0-4 0,1-5-1689,4-4 1,-3-5 741,3-10 0,-4-3 1,-1-6-1,0-2-626,0-4 1576,0-2 0,0-5-150,0 3 0,-5-3 119,1 3 1,-1-3 353,5-2-65,-7 0-33,6 0 1,-6 0-34,7 1 201,0-1 73,0-6 0,0 4 425,0-2 1,2 4 443,3 5 0,-2-3-426,7 3 1,-6 8 0,6 3-1,1 5 472,2 5 0,1 4 0,1 7-525,-1 7 1,0 7 0,1-1-1,-1 1-24,1 4 1,-1 1 0,0 2 310,1 0-636,-1 6 0,1-10 1,-1 4 166,0-2-216,1 1 0,-2-4 0,-2 0 34,-2 1-216,1-4 1,-1 0-1,1-9 1,0 0-181,-2-3 0,4-6 1,-2 2-126,3-3 0,-4-2 0,1-2 1,0-3-175,-2-4 0,3-6 0,-5-2 0,1-2 148,-1 1 0,-1-3 0,-4 1 0,3-1 271,0 0 1,1-3-1,-5 3 1,0 0 123,0 1 1,-1-6-1,-3 2-119,0-3 67,-8-2 0,9 2 0,-5 1 0,2 2-297,3-1 1,-4-2 0,2-2-1699,2 0 1472,-5 0 1,7 7-1,-4 1-2734,3 0 1930,2 5 0,2-3 1367,3 10 0,3-4 0,6 5 0</inkml:trace>
  <inkml:trace contextRef="#ctx0" brushRef="#br0" timeOffset="194">17192 9352 8423,'-10'-12'690,"1"2"1,4 2-547,-4 3 0,4 2 326,-5-7-201,1 7 92,1-3 0,-5 6 177,3 0 822,-3 0-637,-7 6 1,4 4 57,-4 9 0,4-3-118,2 3 0,1 4 32,4 0 1,-3 5 212,8 0-434,-8 1-136,11 6 0,-10-3 2,6 7 0,0-6-71,5 6 0,0-7-34,0 1 34,0 4-205,0-13 0,5 8-140,0-13 1,6 0-9,-2-4 0,4-3-437,2-2 0,-1 1-438,0-6 483,1 0 298,6-5 0,-5 0-127,3 0 0,-3-7-173,-2-2 97,1 2 333,-1-12 1,-4 10-45,-1-10 1,-4 3 178,4 1 1,-5-4 28,0 0 1,-2-5 166,-2 5 0,0-5 193,0 4-237,0-5-67,0 9 1,0-10-64,0 7-63,-6-6 1,2 2-1,-4-4-230,2 3 60,1-3-524,-1 4 0,4-4-764,-2 3 0,2-1-1304,2 6 0,0-5 469,0 4 2247,0 1 0,6 5 0,2-1 0</inkml:trace>
  <inkml:trace contextRef="#ctx0" brushRef="#br0" timeOffset="195">17609 9280 8423,'-8'-6'2639,"2"4"-1731,6-4 891,0 6-1237,0 0 0,0 6 947,0 4-780,0 3-177,0 8 0,0-4 791,0 7-839,0 0 204,0 5-254,0 0-160,0-1 1,0 6 352,0 0-378,0-1-34,0 2 1,0-4-234,0 2 66,0-2-262,0-3 1,0 1-169,0 0 0,0-7-1887,0-2 1710,0 2 1,0-6-1378,0 3 715,0-9-1454,0-4 1287,0-6 210,0 0-1523,-6-6 2681,4-2 0,-11-7 0,5 1 0</inkml:trace>
  <inkml:trace contextRef="#ctx0" brushRef="#br0" timeOffset="196">17278 9525 9195,'8'-6'463,"5"4"558,-3-3 1,3 4-360,1 1 0,7-5-534,3 0-75,3 0 74,2 5 0,6-5-45,3 1 0,4-1 1,-1 3-1,-1-1-99,-1-2-84,-7-6 76,3 9 0,-11-4 178,0 6 1,-11-5 584,1 0-421,-3 1-52,-3 4-77,-2 0 147,-6 0-1280,0 0 846,-6 0-1242,4 0 702,-10 0 212,10 0 427,-4 0 0,-7-7 0,-3-1 0</inkml:trace>
  <inkml:trace contextRef="#ctx0" brushRef="#br0" timeOffset="197">18832 9367 8071,'0'-15'648,"0"1"0,0 4 1,-1 2 423,-4 2-893,-3-5 0,-2 8 1,1-5 88,-3 1-156,0 2 0,-3 5 0,1 0-270,-1 0 122,1 0 0,-2 2 0,-1 3-59,-3 4 130,1-2 1,5 6 0,-1-4-1,3 4 217,2 1 1,-3 1 0,5-1-47,0 1 1,2-1 0,6 0 0,0 1 53,0-1 0,0 0 1,0 2-1,0 2-63,0 1 0,6 2 0,4-3 0,3 1-72,1-2 0,0 4 0,1 0 0,-1 0 77,1-1 1,1 0 0,0-6 0,-1 0 31,-2 1 1,-2-1 0,4 1 0,-2-1-31,-4 0 0,2-4 1,-6 0-172,-2 1 0,-1 2-352,-2 1 1,-2 0 0,-2-1-1,-6-2-165,-3-1 1,-1-5 0,-2 3 0,-2 0-48,-1 0 0,0-4 0,5 4 0,-2 0 118,-4 0 1,4-4 0,-3 0 0,3-2 16,2-2 0,-1 0 1,1 0-1,0-2 295,-1-2 0,2 0 1,2-5-589,2-2 447,6-9 1,-4 3 0,7-7 241,0-2 0,7-1 0,1-2 0</inkml:trace>
  <inkml:trace contextRef="#ctx0" brushRef="#br0" timeOffset="198">19034 9295 8423,'0'-10'827,"0"1"210,0-3 0,-2 6 472,-3 1-1019,4 4 1,-6 7 0,7 4-1,0 2 348,0 3 0,2-1 0,1 1 1,2 1-106,-2 3 1,3 3 0,-1 7 690,-2 0-1041,-1-1 1,0 3 0,1 2 395,2 6-633,-1-4 0,-4 5 1,0-7-1,0 1-300,0 1 1,0-4-1,0 2 1,0-4-997,0-5 1,0-3-1,0-7-4372,0 0 3107,0-6 0,0-8 2415,0-9 0,-6-10 0,-2-4 0</inkml:trace>
  <inkml:trace contextRef="#ctx0" brushRef="#br0" timeOffset="199">19408 9208 12345,'-15'5'-370,"1"0"1,-7 8 0,-3 0 0,-3 6 295,-2 3 0,-1-3 0,-2 5 633,-2 2-403,1-5 1,4 1-1,0-4 312,0 1-331,7 0 1,6-6 0,8-2 1149,2-1-855,1-7 0,5 10 0,0-4 1,1 4 116,4 1 1,-2 1-1,7-1 1,1 2-237,2 3 0,1-3 1,-1 5-1,-2-2-89,-1 0 1,0 5-1,4-4 1,0-3-59,1-1 1,-1-1-1,2-1 1,2 0-232,1 1 0,0-6 1,-5-1-1,2-1-228,4-4 1,-3-1 0,6-2-532,-3 0 636,6-7 1,-9 1-1,7-5 1,0 1-116,-1-1 0,-2-7 0,-7-1 37,0 1 186,1 2 1,2 0 0,-1-1 0,-3-2 46,0 1 0,-5 1 1,0-1-1,0-1 16,0 1 1,-3-3 0,3 1 0,-2-1-103,-3 0 1,-1-5 0,-2 4-1,0-2-41,0 0 1,0 5 0,-2-3 0,-1 1 2,-2 3 1,-6 2 0,1 3 147,-2 4 1,-3 2 423,1 7-308,0 0 0,1 2 1,2 3 694,1 4-578,0 4 0,1 2 0,1-1 736,1 0-688,3 7 0,-1-3 0,0 6 0,0 1 237,-1 2 0,4-3 0,-3 2 0,4 3-151,1 3 1,0 1-1,0-4 1,0 0-190,0 0 0,0-1 1,0 1-1,1-2-523,4-3 0,-2-1 0,7-6-1353,1 3 0,2-3 0,1-7 514,1-6 1,1-8 0,1-6 0,4-4-788,1-5 0,2 1 1980,5-6 0,13-6 0,3-7 0</inkml:trace>
  <inkml:trace contextRef="#ctx0" brushRef="#br0" timeOffset="200">19940 9266 8345,'-8'-14'825,"0"6"1,5 1 1692,-2 1-1621,0 4 1,5-3 0,0 10 308,0 5 1,0 4 0,0 4 0,2 3-105,3 1 0,-4 2 0,4 5 403,-3 0-1166,-2-1 1,0 1-1,0 1 1,0 2-1,0 2 1,1 0 0,2-6 0,2 1-358,-2 0 0,-1 0 0,0-2 0,2-3-607,6-5 0,-2-5 0,2-2 0,1-4-226,2-2 0,-2-3 0,1-8 1,4-4 121,0-4 1,0-6-1,-1-2 1,-1-1 294,1-4 1,-3-6 0,0-1 0,-3-1 140,2-1 1,1 4 0,-1-4 0,-3 2 101,-2-1 1,4-4-1,-4 4 476,2 2-183,-5 8 0,4-1 0,-7 5 609,0 3 1,0 9 1018,0 8-1292,0 6 1,0 9 0,0 1-1,0 3 131,0 5 1,0 3 0,0 3 0,0 2-276,0 2 0,0-1 1,0-4-1,1-2-181,4-3 1,-3 7-1,4-6 1,-1-1-175,0-1 1,6 1 0,-2-5-1,4-2-200,2-1 1,-1-3 0,0-2 0,1-3-101,-1-1 1,5-2 0,1-5-219,-3 0 439,-1-7 0,-1-1 1,-1-6-445,0-1 383,1 1 0,-6 0 0,1-2 0,-1-2-139,-1-1 1,4-2 0,-8 4-1,1-3 210,2 3 1,-6-4 0,4 0-1,-3 0 204,-2 1 0,0-4 1,0 3-1,0 0 95,0 0 1,0-4-1,-2 2 1,-1-1-336,-2 0 0,0 5 0,4-3 0,-3-1-1056,0 1 1,-1 4 0,3-1-1,-1 3-2057,-2 2 3279,0 0 0,5-1 0,0 1 0</inkml:trace>
  <inkml:trace contextRef="#ctx0" brushRef="#br0" timeOffset="201">20803 9539 9739,'10'-1'1823,"-1"-4"0,1-3 0,4-6-1564,1-1 1,-1 1 0,0-1 0,1-1-86,-1-3 1,1 2 0,-3-6-1,0 1-213,-3 0 1,-1-2 0,2-4 0,-5 3-137,-4 1 1,-1 5 0,0-4-232,0 2 294,0 2 0,-6 5 1,-4 1-271,-3 4 289,-1-4 0,0 11 0,-1-3 0,1 4 76,-1 1 0,1 6 0,0 4 0,-1 3 291,1 1 0,4 0 0,2 1 0,0 1 181,0 3 1,5 2 0,-2 4 0,4-1 134,1 2 0,-2 3 0,-1 1 0,-2 2-60,2 0 0,1-5 1,2 7-1,0-4-36,0-1 1,2 0-1,1-1-414,2 1-13,6-7 0,-3-1 1,7-6-1426,-1-1 1046,-6-6 1,6 3-1,-1-6-3386,5-2 2408,1-1 1,0-9-1,2-2 1,0-4-3607,-1-1 4896,6-1 0,3-6 0,8-1 0</inkml:trace>
  <inkml:trace contextRef="#ctx0" brushRef="#br0" timeOffset="202">21580 9309 8929,'-6'-14'0,"-2"-1"1627,0 1 0,-4 0-542,8-1-973,-7 1 1,9-1-1,-4 3 1,-1 0 5,-2 3 0,1 6 0,-2-2 0,-3 3 207,-4 2 0,1 0 0,-4 2 1,4 1 92,2 2 0,0 11 1,-2-2-1,0 2 48,1 0 1,-2 3 0,7 2 0,-1 2-7,1 2 1,-1 1 0,6-1-282,2-1-85,-5 0 1,7 5 0,-4 0 132,3 0-139,2-1 0,0 1 1,2 0-463,3 0 217,3-7 0,1-1 1,2-7-925,5 1 749,-1-1 0,7-1 0,-4-4 0,2-4-48,3-3 1,-4-2-1,3-2 1,1-3 286,-1-4 0,-4-4 0,3-3 0,-2-2 80,0-1 1,-2-6 0,-5 1 0,-3-3-14,2-2 1,-4-2 0,-1-1 0,-1-3-264,0-2 0,0 4 1,-5-4-1,0 0 21,0 1 0,0 2 1,0-4 86,0-2 120,0 5 0,-2-1 1,-1 8-1,-2-1-1,2 0 1,1 2 0,2 3-1,0 5 291,0 3 0,-1 3 211,-4 3 1,3 6-156,-3 8 1,4 4 0,1 8-1,0 3 87,0 5 0,0 5 0,0 3 1,0 3 201,0 2 1,0 0 0,0 3 0,0 0 292,0 5 1,0-7 0,0 5 204,0-1-836,0-1 1,0 2 0,0 1 0,0-1 94,0 0 0,0-6 0,0-4-43,0-2-217,-7 4 0,6-11 0,-4 0 0,3-7-676,2-2-2197,0-7 0,0-3 467,0-10 0,0 2 0,0-7 2335,0-1 0,-6-8 0,-2-4 0</inkml:trace>
  <inkml:trace contextRef="#ctx0" brushRef="#br0" timeOffset="203">22012 8575 8374,'0'15'1772,"1"1"-1051,4 3 1,-2-1 0,8 7 0,4 4-52,2 3 1,3 14 0,-4 2 357,3 7-842,-3 8 1,5 0 0,-7 7 191,0 4-199,-6 1 0,-1-10 1,-7-1 662,0 0-641,0-11 1,0 13 0,0-14 702,0-2-616,0-4 0,-5-3 1,-1 1-1,-1-3 59,1-2 1,-4-4 0,4-8 0,-1-3-117,1-5 1,0 0 0,2-3-567,0-3 1,-8-8 0,3 0-1029,-4-4 1,-1-1 0,-1-1-436,1-4 0,4 3 0,2-4 1798,2-1 0,1-1 0,5-6 0</inkml:trace>
  <inkml:trace contextRef="#ctx0" brushRef="#br1" timeOffset="204">5654 11036 8286,'0'8'1421,"0"-2"-587,0-6 310,0 0-402,6 0-280,-4 0 1,6 0 36,-3 0 1,3-6-382,6-4 1,0-1-1,-1 0 1,-2 3-46,-1 1 0,-2 1 1,3 3-1,-1-2-111,1 2 0,2-4 0,1 3-44,0 0 0,1 3 0,-1 1 322,1 0-207,-7 0 1,4 0-1,-2 0 328,3 0-217,1 6 1,-4-3 0,-1 7 38,3 1 1,-4 2-1,0 1-34,-2 1 0,-1-1 0,-5 1-268,0-1 0,-7 0 0,-1 1 0,-1-1-180,-1 0 0,-1 1 0,-7-2 0,-1-2-91,2-2 0,-1 1 0,0 3 0,-1-2 90,2-1 0,-4-2 0,2 1 0,1-2 256,2-1 1,7-4 0,-1 2 497,-1-2-151,4-2-11,1 0 1,8-2 32,2-2 0,4 0 47,7-5-318,-1 6 1,1-4 0,-1 7 3,0 0 0,1 0 0,-1 0-27,0 0 0,1 0 0,-2 2 0,-2 1 19,-2 2 1,-1 6-1,4-1 153,-3 2 0,-1 3 1,3-1-33,-1 1-115,-7-1 0,5 0 0,-5 1 373,2-1-274,0 0 1,-5 1-1,0-1-153,0 1-21,0-1 0,-2 0 1,-1 1-115,-2-1 0,-4-4 0,2-1 1,-1 1-136,-3-2 1,3 3-1,-1-4 1,-3-1 49,0 0 1,-3 1-1,1-4 1,-1 2 12,1-2 0,0 3 1,-2-1-1,-2 0 123,-1 1 1,0-4 0,4 3 0,1-4 123,0-1 1,-1 0-1,1 0 1,-1-1-132,1-4 0,4 3 1,1-4-494,-2 0 340,4 4 1,-4-11-1,5 5-307,-2 0 1,4-5 0,0 4-281,2-4 0,7-1 0,1-1 829,2 1 0,2-7 0,4-1 0</inkml:trace>
  <inkml:trace contextRef="#ctx0" brushRef="#br1" timeOffset="205">6244 11065 6954,'8'-2'2350,"-4"-3"-1726,-2 4 0,3-7 17,0 3-330,-1 3 0,-4-6 257,0 3-320,7 4 1,-4-7 21,7 3 1,-6 2-73,6-7-133,-7 7 1,10-3-11,-3 6 1,1-2-1,0-1 1,-1-2-64,1 2 1,-3 1 0,1 2 156,3 0 0,-4 0 0,0 2 77,-2 3 1,3-2 0,-4 6-37,-2 3 0,1-1 0,-1 0 1,2-1-51,-2 1 0,-2 2 0,-1 1-133,0 0-20,0 1 0,-4 1 1,-3 1-308,-1 2 213,5 7 0,-10-8 0,4 4 0,-4 0-190,-1 1 1,-1-1-1,-1 4 1,-1-2-2,-3 1 0,1-4 0,5-2 0,-2-1 118,-3 1 1,3-6-1,-4 3 1,6-2 152,5-3 1,-3-4 0,6 1 475,-2-2 1,3-1 24,-4-5 1,7 0 128,2 0 1,6 0-1,9 0-184,-1 0 0,5 0 0,0 0 552,-1 0-718,-2 0 1,3 0-1,2 0 1,0 0-51,0 0 0,-1 0 1,-2 0-1,1 0-244,-1 0 0,-2 0 0,-2 0 0,0 0-171,1 0 1,-6 0-1,1 0-1339,1 0-2537,-4 0 4088,-1 0 0,-6 0 0,0 0 0</inkml:trace>
  <inkml:trace contextRef="#ctx0" brushRef="#br1" timeOffset="206">6762 11453 7856,'-15'0'2120,"7"0"-1713,2 0 1,4 2-2204,-3 2 463,4-2 1333,-6 4 0,1-6 0,-2 0 0</inkml:trace>
  <inkml:trace contextRef="#ctx0" brushRef="#br1" timeOffset="207">7092 10949 8987,'8'0'2527,"0"-1"-1972,-3-4 0,-2 2-248,7-7 1,-5 7-1,3-3-35,-2-1 0,5 4-206,-1-7 0,1 6 0,0-4 0,-1 1-93,1 4 0,2 0 1,1 0-13,1-2 1,-6 0 0,1 5 0,1 0 120,2 0 0,-3 0 0,-1 2 71,2 2 1,-3-2-1,0 4 1,-1 1 97,-4 2 1,3-1-1,-1 2-9,-2 1 0,4 2 0,-3 1 0,0 1 39,-3-1 0,-1 1 0,0 1 1,0 1-47,0 2 1,-5 2-1,-1-2 1,-2 4-178,-3-1 0,3 4 0,-2-6-517,-1 3 363,-2 1 1,-1 3 0,0-1-719,-1-2 603,1 0 1,-1 0 0,1-2-1,0 0-41,-1 1 1,1-6-1,-1 2 1,1-3 238,0-1 0,4-1 0,0 1 262,-1-1 1,3-1-1,0-2 349,2-1 0,3-7-353,8 2 0,2-4 1,8-1-1,-1 0-135,1 0 0,1 0 0,1 0 0,4 0-45,1 0 1,-2 0 0,4 0 0,0 0-44,-2 0 1,5 0 0,-5 0 429,1 0-303,-2 0 1,-2 0-1,0 0 549,-1 0-354,-2 0 1,-2 0-60,0 0 0,-6 2-300,-3 3-1075,-3-4 0,-9 6-673,-2-7 0,1 0 0,-2 0-3932,-1 0 5695,-2 0 0,-1-7 0,-1-1 0</inkml:trace>
  <inkml:trace contextRef="#ctx0" brushRef="#br1" timeOffset="208">7869 11108 7607,'0'8'1918,"0"-2"-1585,0-6 1,2 0 0,3 0 4,4 0 0,6 0 1,2 0-126,3 0 1,4-5-1,-4 0 1,3 1-69,2-3 0,1 6 0,-1-4 0,-1 3-126,2 2 0,-5-1 0,-2-2-172,-3-2 1,-2 0-498,1 5-1656,-7 0-118,-2 0 1511,-6 0 913,0 0 0,-6-6 0,-2-2 0</inkml:trace>
  <inkml:trace contextRef="#ctx0" brushRef="#br1" timeOffset="209">8589 10877 10508,'14'-8'288,"1"-3"0,-1 5-182,0-2 1,1 5 0,-1-2 0,0 2 34,1-2 0,1 3 1,1-2-1,3 2 331,-3 2-382,-1 0 1,-6-5-1,-1 0 1,3 2-1,0 2 323,3 1-266,-7 6 0,3-3-1,-6 7-116,6-1 1,-10 1-1,4 0 39,-3 1 0,-2 1 0,0 3-110,0-1 1,-2 1-1,-3-1 1,-3 0-43,0 1 1,-4-6 0,0 1-1,-3 1-155,-5 2 0,1-3 0,3-1 0,-1 2-24,-3 2 0,-4-3 0,5-2 0,2-2 0,1-1-23,1 1 0,1-4 276,0 3 153,-1-4-21,7-1 1,2-1 0,7-2 122,4-2 0,3-2 0,7 4-30,-1-2 1,0 1 0,1 4 0,-1 0-9,0 0 0,-4 0 0,0 0 0,1 0 5,2 0 1,-1 1 0,0 4-1,-3 3-90,2 0 0,2 5 1,0-4-8,-3 4 1,2 1 0,-4 1 0,2-1 98,-1 1 0,-4-1 1,3 0-1,-1 1-101,-4-1 1,-2 1-1,-1-1 1,0 0-26,0 1-86,0-1 1,0 1-240,0-1 125,-6 0-21,4 1-245,-10-7 1,4 4-1,-7-4 24,1 0 1,0 5 0,-1-5 46,1 0 1,-2 3 0,-2-4 0,-1-1-549,1 1 747,2-3-165,2 3 105,0-6 0,-1 6 156,1-7 17,0 0 0,-1 0 0,1 0 0,-1-2-54,1-3 1,4-1 0,2-5-1,0 1-268,0-1 1,4-2 0,-4-3-391,1-3 521,2 9 0,5-9 0,0 10-981,0-4 800,0-8 0,7 5 1,2-5 365,4 1 0,8 4 0,1-5 0</inkml:trace>
  <inkml:trace contextRef="#ctx0" brushRef="#br1" timeOffset="210">9452 10921 7705,'0'-8'1817,"0"1"-1499,0 1-295,0 4 1,-2-9 0,-1 5 0,-3-2 37,-2-3 1,5 3 0,-4 0-1,1 0 37,-4 0 0,2 0 1,-1-2-1,-3 4 50,0-1 1,-1 4 0,2-5 0,1 2 713,-1 2-633,-2 3 0,-1 1 0,-1 0 590,1 0-574,6 0 1,-5 6-1,5 4 453,0 3-478,-5 1 1,10 7-1,-5 1 1,0 2-14,0 0 1,5 2-1,-3 6 1,1 3-81,0 2 1,0-4-1,5 6 1,0-1-29,0-1 1,0 3-1,0-5-196,0 2 1,2-7 0,3 0 0,4-6-83,4-3 1,1 3 0,1-5-1,-1-1 68,1-2 1,-1-7-1,2-1 1,1-1 3,3-4 1,-1-1-1,-5-2 1,1-2-313,-1-3 372,0 4 1,1-12-1,-2 3-138,-4-3 157,4-1 0,-10-2 0,5-2 23,-1-1 1,-3 0 0,-4 5 0,0-1 0,0-1 85,0-3 1,0 3 0,0-5 0,0 2-21,0 0 0,0-7 0,0 4-78,0 0 1,0-1-1,0 6 1,0-4-312,0-1 1,-4 2 0,-1-2 0,2 1 0,-1 4-1623,0 1 1,2 1 1949,-3 1 0,-3-7 0,0-1 0</inkml:trace>
  <inkml:trace contextRef="#ctx0" brushRef="#br1" timeOffset="211">12862 7597 8287,'0'-8'3589,"0"2"0,0 7-3064,0 4 1,6 1-1,4 6 188,2-3-503,-4 1 1,5 4 0,-2 1-161,7-1-38,-2-6 0,5 8 1,-7-3-1,2 1-53,3 4 1,-3-6-1,3-2 1,-1 1-62,1 2 0,-3-3 0,3-2 0,-3 0 56,-1 0 0,-1-4 139,1 6 0,-6-7 0,-1 4 35,-1-1 1,-4 2 0,-8 6-88,-5 1 1,-2-1-1,-3 1-46,1-1-8,-1 0 1,1 2 0,-2 2-320,-3 1 294,3 0 1,-7 0 0,6 1-1,-2-1 139,1 2 1,2-7-1,2 4-26,-1-2 1,1-7 0,1 7 0,2-6-409,1-4-1676,1-1 843,1-5 0,3 0 0,10-2 1166,4-2 0,4-4 0,2-7 0</inkml:trace>
  <inkml:trace contextRef="#ctx0" brushRef="#br1" timeOffset="212">5136 11856 7616,'9'0'-209,"1"0"575,-7 0 1,5 0 208,-3 0 0,-2 0-110,7 0 0,-1 0 1,6 0-79,-1 0 0,1 0 0,1 0-156,3 0 1,-3 0 0,3 0 483,-3 0-572,5 0 1,-1 0-1,6 0 261,-2 0-249,0 0 1,6 0-1,2 0 33,2 0-174,-1 0 1,-2 0-1,1 0 1,3 0 51,2 0 0,-5 0 0,3 0 1,-2 0 43,1 0 0,1 0 0,-1 0 0,3 0-46,-1 0 1,1 0 0,-5 0 0,3 0-41,2 0 0,-3-2 0,2-1 0,-1-2-62,-3 2 1,4 2-1,-1 1 1,0 0 63,0 0 0,-1 0 1,-6 0-41,1 0 19,6 0 1,-4 0 0,2 0-60,-2 0 73,-2 0 1,4 0 0,2 0 232,2 0-187,-5 0 0,8 0 0,-5 1 0,2 2 19,3 2 0,0 0 1,0-5-1,-3 0-118,-2 0 0,3 1 1,-3 3-1,0 0 23,1 0 1,-1-3 0,-3-1 0,3 0 11,2 0 0,-5 0 0,1 0 1,-1 0 42,2 0 0,-2 0 1,4 0-15,0 0-14,-3 0 1,-4 0 0,1 0 92,4 0-94,-4 0 0,5 0 0,-6 0 1,2 0-9,2 0 0,-2 0 0,4 0 1,-2 0 13,1 0 1,1 0 0,-3 0 0,3 0 13,2 0 1,-4 0 0,4 0-1,-2 0-4,-3 0 0,5 0 0,0 0 0,1 0-12,1 0 0,-3 0 0,4 0 0,0 0 47,5 0 0,-2 0 0,5 0 0,-1 0 16,1 0 0,-2 0 0,5 0-76,-1 0 22,4 0 0,-9 0 0,3 0-134,-4 0 125,6 0 1,-5 0-1,3 0 1,-2 0 4,2 0 1,-2 0-1,4 0 109,-5 0-77,1 0 1,-9 0-1,4 0 1,-1 0 171,-1 0 0,-7 0 1,1 0-1,-2 2 158,-3 3 1,-4-4-1,-1 4 1,-2-3 58,-4-2 1,-7 1 8,-6 4-846,-2-3 1,-4 4 0,-2-6-1915,-6 0 1,-3 0-2121,-1 0 2330,0 6 2096,-1-4 0,-6 4 0,-1-6 0</inkml:trace>
  <inkml:trace contextRef="#ctx0" brushRef="#br1" timeOffset="213">7035 12201 7885,'14'0'53,"-1"-1"1,-2-3 355,-1 0 1,-5-1-141,4 5 0,-4-5 1,5 0-14,1 2 0,-3 1 0,0 1 1,0-2 164,0-2 1,1 0 52,6 5-277,-1 0 0,1 0 1,-1 0 97,0 0 1,1 0 0,-1 0-1,1 0 1,-6 0 0,-1 2 161,-1 2 1,-3 4-722,-4 7 1,0-1 0,-1 1-1,-2-1-290,-2 0 0,-6-4 0,1 0 0,-3 1 302,-1 2 0,-2 1 1,-2-1-1,-1-2 87,1-2 1,2-4 0,2 3 141,0-1 19,-1 4 0,6-10-13,-1 4 38,0-3 242,3-2 91,0 0 181,7 0-309,0 0 1,7 0-1,2 0 27,4 0 1,1 0-1,1 0 1,-1 0-101,0 0 1,-4 0 0,0 0 0,1 0 39,2 0 0,1 6 0,0 2-37,1 0 1,-6 5-1,-1-3-56,-1 2 1,-1 3 0,-3-1-133,2 1 21,0-7 1,-5 4 0,0-2-279,0 3 204,0 1 0,-6 1 1,-2-1-204,0 0 192,-5 1 1,5-3 0,-7 0 0,1-3-65,0 2 0,-1 2 0,1 0-63,-1-3 0,1-4 0,0-6 0,-1 0-8,1 0 0,4 0 1,1 0-1,-2 0-203,-2 0 1,5-6-1,3-4-245,3-3 1,2-1-1,0-1 679,0 1 0,0 0 0,0-1 0</inkml:trace>
  <inkml:trace contextRef="#ctx0" brushRef="#br1" timeOffset="214">7452 12561 8153,'-14'0'1608,"4"0"-2333,1 0 1,4 0 724,-5 0 0,1-6 0,-6-2 0</inkml:trace>
  <inkml:trace contextRef="#ctx0" brushRef="#br1" timeOffset="215">7956 12115 7150,'6'-8'3102,"-4"1"-2046,4 7-521,-6 0 0,0 2-615,0 3 0,-5-2 1,-1 7-1,-2 1-38,-3 2 1,-2 1-1,-3 0 1,-2 1-114,-1-1 0,0 5 0,5 1 0,-1-4 295,1-5 1,-1 2 0,1-5 0,1 1 697,4 1 0,1-5 342,3 4-640,3-6 1,-2 4 603,8-7-841,4 0 0,8 0 0,2 0 0,3 0-44,1 0 0,0 0 0,4 0 0,-4 0-248,-1 0 0,-2-2 0,-4-1 0,-1-2-374,0 2 1,1 1 0,-1 2-1997,1 0-1764,-7-6 3049,-2 4 1,-8-4 1149,-2 6 0,-4-6 0,-7-2 0</inkml:trace>
  <inkml:trace contextRef="#ctx0" brushRef="#br1" timeOffset="216">7984 12115 7616,'-8'-10'-1200,"2"2"3719,0 2-108,4-5-1626,-4 9 1,6-3-1,0 10-308,0 5 0,1 2 0,3 4 1,0 2-73,-1 1 0,4 5 0,-2-3 0,-2 0-284,-2 0 0,4 4 0,0-1 0,-2 2-92,-1-2 1,3 3 0,-1-5-27,0 1-11,4 4 0,-7-11 0,6 3 1,-3-3-78,1-2 1,0 1-553,-5-1-413,0-6-1156,6-1 315,-4-7 1891,4 0 0,-12 0 0,-2 0 0</inkml:trace>
  <inkml:trace contextRef="#ctx0" brushRef="#br1" timeOffset="217">6359 13021 7859,'8'0'601,"0"0"165,-3 0 0,-2 0 279,6 0-801,1 0 1,0 0 0,1 0 868,5 0-803,4 0 1,9-4 0,2-1 733,2 2-777,4 1 1,13-3 0,2 0 301,4 2-449,8 2 1,0-4-1,5 0 13,-2 2 1,-1-4 0,4 3-1,-1-1-134,-1-2 0,6 4 0,-9-5 0,3 0-46,-1 0 0,-2 5 0,2-3 0,-6 1-90,-7 0 1,1-1 0,-7 2 0,-3 0 73,-6 0 0,1-2 1,-6 1-1,-2 0 146,-2-1 0,-1 4 1,-2-2-1,-1 2 379,-2 2-375,-7-6 1,4 4 0,-6-3-127,-1 4 102,0 1-153,-6 0-1280,-1 0-327,-7 0 1,-2 0-1,-3 0 1697,-4 0 0,-4 0 0,-1 0 0</inkml:trace>
  <inkml:trace contextRef="#ctx0" brushRef="#br1" timeOffset="218">6488 13669 7853,'15'-7'959,"-1"-1"1,-4 0-1,-2 2-692,-2 0 0,0 4 0,-2-4 0,2 1-205,2 0 0,-3-6 0,4 3 0,1-2 0,0 1 2,-1-3 0,-4 4 0,3-1-204,-2-2 102,6-2 0,-9 3 0,5 1 1,0-1 117,0 2 1,-4-3 0,4 5 0,0-1 318,0 1 1,-3-4 149,5 5 1,-5 1 131,4 4 1,-6 1-208,2 4 0,-2 3 0,1 6 0,0 1-98,0-1 0,-3 1 0,-1-1 0,0 2-66,0 3 1,5-1 0,0 4-568,-2-1 240,-1 4 0,2-2 0,1 6 518,-2-1-397,-1 1 0,-2 0 0,0-2-56,0-3-85,6 3 1,-4-6 0,3 5-90,-4-2 1,-1-7-1,0 2-461,0-3 216,0-1 0,2-7 8,3-3 0,-4-5 1,4-5 19,-3-5 0,-2-3 0,0-1 158,0 0 1,5-1 0,-1 1-1,0-1 1,-3 1-252,-1 0 1,0-6 0,0 0-514,0-3 679,0-1 1,0 0 0,0 0 0,0-3-14,0-5 0,0 2 0,0-4 0,0 4 147,0 1 0,0 0 0,0 1 0,0 0 78,0 4 1,0-1-1,0 6 89,0 1 1,0 2 0,0 2 358,0-1 0,0 6-80,0-1 0,2 7 0,3-2-8,4 3 0,-1-2 0,2-1 0,1 2 812,2 1-878,1 2 0,2 0 0,3 0 453,5 0-522,3 0 1,4 0-1,2 0-95,6 0-19,9 0 1,-2-1 0,5-3-44,-1 0 0,2-1 1,-2 5-1,0-2-251,-1-3 0,-1 4 0,-6-4 0,-4 3-16,-4 2 0,-4-4 0,-3-1 227,-3 2 1,-8 1 307,-6 2 1,-9 0-1,-1 0 221,-8 0 0,0 0-513,-1 0 18,-1 0-1536,2 0 900,-5 0 1,10 0-3028,-6 0 3659,5 0 0,-8-6 0,4-2 0</inkml:trace>
  <inkml:trace contextRef="#ctx0" brushRef="#br1" timeOffset="219">7208 13539 6524,'8'0'1312,"-2"0"-281,-6 0 344,0 0-953,6 0-52,-4 0-389,4 0 134,-6 7 0,-1-4 0,-4 6 0,-5 3 51,-2 0-159,-3 9 0,-1-5 1,-1 5-1,-4-2 1,0 2 89,0 1-57,-4-4 101,9 3 124,-5-7 1,8 1-1,2-1 1051,1 0-1011,7-6 1,0-1 0,11-7 0,8 0 262,5 0 0,3-5 0,4 0-264,1 2 1,2-3-1,1-1 1,1 1-1,-1-1 489,-1 4-1000,-9 2 262,5 1-253,-11 0 1,5 0-526,-7 0 659,-6 0-666,-1 0-748,-7 0-3430,0 0 2304,-7 0 1326,-1 0 1278,0 0 0,-5 0 0,5 0 0</inkml:trace>
  <inkml:trace contextRef="#ctx0" brushRef="#br1" timeOffset="220">7208 13482 8766,'0'8'1398,"0"-2"-125,0-6-574,0 7-297,0 1 604,0 0-345,0 4-252,6-4 323,-4 7-260,10-1-273,-10 7 1,9 1 0,-4 7-1,-1 0 1,2 0 201,0-1-342,-5 1 37,10 6 0,-10-4-239,7 2 111,-7-2 69,3-9 0,-4 4-675,3-7 222,-4 0 50,6 2 0,-7-10-763,0 3 717,0-9-271,0 2-254,0-7-1235,0 0 1207,0-7 377,0 6 136,0-12 452,-7 5 0,6-13 0,-6-1 0</inkml:trace>
  <inkml:trace contextRef="#ctx0" brushRef="#br1" timeOffset="221">7654 13482 8658,'-15'5'-790,"1"-1"0,4 8 441,1-3 0,-6 6 349,-4 4 0,-2-3-297,2 3 350,3 3-65,-5-6 1,12 5 433,-1-7-213,1-6 182,1 5 0,1-10 453,7 7 0,2-7-334,3 2 1,3-3 0,6-2 0,2 0-1,2 0 1,2 0 0,3-2 166,2-3 0,1 4 0,-1-6 1,-1 2-57,2 1-1377,1-1 486,-4 5 242,-3-7-748,-5 6 444,-1-6-2363,0 7 1314,1 0 131,-7-6 1250,-2 4 0,-19-4 0,-3 6 0</inkml:trace>
  <inkml:trace contextRef="#ctx0" brushRef="#br1" timeOffset="222">7668 13395 13620,'2'15'2014,"2"-1"-1662,-2 7 0,4-2 1,-6 8 599,0 4-782,0 7 0,5-6 1,0 6-1,-2 2-83,-1 2 0,-2 0 1,1-2-1,3-4 316,0-1-894,1-1 353,-5-5 114,0 0 1,0-5-1902,0 0 985,0-13 294,0 8 300,0-17-2479,0 4 1251,0-6 706,0 0 868,0-6 0,-6-2 0,-2-7 0</inkml:trace>
  <inkml:trace contextRef="#ctx0" brushRef="#br1" timeOffset="223">10919 11583 7885,'8'0'2732,"0"0"-1713,-3 0 1,-2 0-2,7 0-657,0 0 1,-1 0-193,1 0-276,-1 0 0,4-2 0,-2-1-925,-1-2 0,-1 0-2710,6 5 3742,-7 0 0,5 0 0,-5 0 0</inkml:trace>
  <inkml:trace contextRef="#ctx0" brushRef="#br1" timeOffset="224">10948 11726 8108,'-14'0'2145,"-1"0"0,7 2-2810,4 3 0,4-4 0,4 4-597,6-3 0,3-2 1262,1 0 0,7 0 0,1 0 0</inkml:trace>
  <inkml:trace contextRef="#ctx0" brushRef="#br1" timeOffset="225">11998 11381 8034,'8'0'3795,"-1"-6"-2940,-7 4-685,0-4 1,0 7-1,-2 4-368,-3 5 156,-3 2 0,-8 4 1,-1 2-880,-2 1 704,-7 7 1,4-9 0,-7 7-1,0 0-9,0-1 1,1 2 0,-1-6 0,2 1 510,3 0 1,3-5-1,7 1 901,-1-5-740,7-8 0,3 4 0,10-7 0,6 0 212,7 0 1,4 0 0,7-2-1,0-1-201,0-2 0,-1 0 0,3 4 0,1-3 27,1 0-418,1-1 1,-7 5 0,-1-2-524,-2-3 217,0 4 1,-2-6-558,-3 7 1,-8 0-1523,-1 0 1,-7-1 125,2-4 0,-10 2 2193,-4-7 0,-4 1 0,-2-6 0</inkml:trace>
  <inkml:trace contextRef="#ctx0" brushRef="#br1" timeOffset="226">11970 11324 7212,'0'-15'119,"0"6"4217,0-1-3082,0 7 1,0-2 738,0 10-1582,0 3 0,4 6 1,1 2 1130,-2 3-1195,-1 4 0,0 5 0,1 1 699,2 0-795,-1 0 1,-4 4 0,2 3-98,3 0 1,-4-2-1,4 3 1,-2-1-74,2 1 1,-3-5 0,3 2 0,-4-4-40,-1-1 0,0 0 0,0-1 1,0 0-432,0-4 1,0-4 0,0-5 0,0-1-3448,0 1 641,-6-7 1,3-2 571,-7-6 2623,7-6 0,-10-2 0,5-7 0</inkml:trace>
  <inkml:trace contextRef="#ctx0" brushRef="#br1" timeOffset="227">12272 11913 7885,'-10'0'3264,"1"0"-5879,-1 0 1784,2 0 1,0 0 830,3 0 0,4 7 0,-6 1 0</inkml:trace>
  <inkml:trace contextRef="#ctx0" brushRef="#br1" timeOffset="228">12631 11381 6361,'0'-14'761,"0"6"0,0 0 1,2 5 484,3-2-707,-4 0 1,6 3 329,-7-2 1,1 0-479,4-5 0,2 4 1,4-3-1,-2 2-42,3 2 0,0 3 0,3 1-192,-1 0 1,-4 0-1,-1 1 1,3 4 52,0 5 1,-2-2 0,-2 1-75,-2 3 1,4 0-1,-4 3 1,1 1-37,-1 3 0,-1-2 0,-5 6 0,0-1-366,0 1 212,0 1 1,-7 4-1,-2 1-834,-4 0 576,-1 0 1,-7-1 0,-1 1-79,-1 0 0,-4 0 1,3 0-1,-5-1 0,-3 1 43,-1 0 0,-1-2 1,7-3-1,1-5 306,2-3 1,4-1 0,-1-3 666,6-2 1,6-2-27,-1-3 1,5-4-1,10 4 1,5-3 5,3-2 0,3 0 0,1 0 0,4 0-134,1 0 1,2 0 0,7 1-1,1 3 1,1 0-6,-1 0 0,3-3 0,-1-1 242,-2 0-532,-2 0 1,-3 2-1,-3 1-367,-4 2 0,-4 0-3396,-2-5 1968,0 0 0,-4-7 0,-2-2 1,0-4-597,0-2 0,-3-4 2214,4 0 0,1-7 0,4 4 0</inkml:trace>
  <inkml:trace contextRef="#ctx0" brushRef="#br1" timeOffset="229">13552 11439 7885,'0'-10'273,"-1"2"1,-3 0 1612,0 0-1416,-1 5 1,5-5 0,-2 5-188,-3-2 1,2-6 0,-5 1 70,2-3-282,-5 5 1,7-3-1,-5 5 46,-2-2 1,3 0 0,-2-3 0,-1 3-98,-2 1 1,-6-2 0,0 4 0,1 0 133,2-1 1,2 4 0,-1-3-1,1 4 343,0 1 1,-1 1 0,1 4-61,-1 5 1,3 2-1,0 3 1,4-1-209,2 1 1,-3-1 0,4 0 0,0 1-80,-1-1 1,4 0 0,-3 1-10,4-1-108,1 1 0,1-1-253,4 0 149,-3-6 1,10 4 0,-2-8-30,3 0 1,-4 2 0,1-1 0,1-2 47,2-1 0,1-2 0,1-2 0,-1-1-43,0-2 0,1-5 1,-1 4-1,1-2-104,-1-3 1,0 0 0,-1-1 60,-3 3 1,2-1 0,-4-4-1,2-1 10,0 1 1,-6 0-1,6-1 60,1 1 1,-4 0-1,-1-1 259,0 1 1,-4 4 345,3 1-92,-4 5-90,-1-2-159,0 6 1,2 6-88,3 4 1,-4 3 0,4 3 0,-2 1-1,1 4 120,0 1 1,1 2 0,-3 5-79,3 0 0,-4 0 0,4 0 0,-2 1-8,2 4 1,-3-4-1,2 3 1,0-2-84,0-2 1,-2-1 0,3 0 0,-4-4-61,-1-5 0,5 2 0,0-2 0,-2-2-44,-1-1 73,-2-8 0,1 3-287,4-6-157,-3 0-797,4-5 68,-6 0 1,-1 0-1,-4-2-832,-5-2 0,2 2 0,0-4 1975,2-1 0,-5-1 0,3-6 0</inkml:trace>
  <inkml:trace contextRef="#ctx0" brushRef="#br1" timeOffset="230">15034 11108 7212,'-14'14'299,"4"-4"0,2-1 0,2 2 353,2 2 0,-2 3 0,1 3 0,2 5-356,1 4 1,2 7 0,0 3 0,0 4-138,0 1 0,0 0 0,0 0 0,0 0 103,0 1 0,2-3 1,1-1-123,2-2-153,6-6 1,-8 4 0,5-9 0,0-2-293,0-1 1,-3-6-1516,5 1 1061,-1-9 0,6-4 1,-1-8 758,1-2 0,-1-11 0,0-7 0</inkml:trace>
  <inkml:trace contextRef="#ctx0" brushRef="#br1" timeOffset="231">15451 11093 7885,'-8'7'1798,"3"2"-683,4 4 0,1 1 1,0 2-1,0 4-268,0 4 0,0 3 0,1 3 1142,4 4-1525,-3 3 1,6 6-1,-5-2 680,2-2-936,0 2 1,-1-6-1,1 5 1,-2-1-369,-1 1 1,0-5 0,1-2 0,2-2-189,-2-2 0,-2-2 0,-1-3-2850,0-5 2073,0-3 0,0-10 0,0-6 597,0-8 0,0-9 1,0-4-1,0-1 26,0-4 0,0-1 1,0-2-1,0 0 171,0 0 0,0 1 0,0-1 299,0 0-19,0-6 0,5 5 1,0-4 317,-2 4-251,5 1 0,-5 0 0,7-1 597,1-4-398,2 4 0,0-4 0,-2 9 1,-1 2 16,1 2 1,6-3 0,2 5 0,-1 2-124,-2 1 0,-2 6 1,1 2-1,-1 0 60,1 0 0,-1 5 1,0-2 255,1 4 1,-1 1 201,1 0 1,-6 0 0,-1 1-100,-1 4 1,-3 3-1,-4 6-130,0 1-320,0-7 1,0 9 0,-1-2 0,-2 1 50,-2 0 0,-6 3 0,1 0-852,-3-1 394,-1 4 1,-1-6 0,1 5 0,0-2-206,-1 0 1,-4 0 0,0-3 0,0 2 335,-2 1 1,3-1 0,-4-7 0,1-2 404,4 3 0,1-6 0,1-1 780,1-4-705,-1-1 1,12-1 0,5-2-1,4-4 32,5-1 0,-3 5 0,2-2 1,3 4-29,4 1 1,-1 0 0,4 0 382,-4 0-462,-2 0 0,2 6 0,1 4 1,3 2 136,-3 3 1,-1-1-1,-1 1 1,-1 1-97,0 3 1,-1 2-1,-2 4 1,-3-3-40,-1-1 0,2 5 0,-4-4 0,0 1-177,1-4 0,-4 2 0,3-2 0,-4-2-704,-1-1 1,0-6-1,0 0-1184,0 1 1,-1-5-219,-4-1 1,3-5-1694,-2-5 3767,-4-3 0,0-6 0,-7-1 0</inkml:trace>
  <inkml:trace contextRef="#ctx0" brushRef="#br1" timeOffset="232">16286 10820 7885,'-7'-8'-49,"6"2"0,-7 4 581,3-3 230,3 4 1054,-4-6-765,6 7 1,0 2-623,0 3 0,6 3 0,4 6 0,4 2-100,5 3 0,-1 3 0,6 7 0,2 0-225,1 0 0,2 6 0,-1 3 24,1 4-60,0 7 1,-2 3-1,-3 5 1,-5 1 40,-3-1 0,-1 1 0,-3-2-117,-2-3-24,-4-4 1,-6-11 0,-1-1-1,-2-2 23,-2-3 0,-6-1 1,1-2-1,-1-1-85,1 1 0,-3-5 0,4 0 0,-4 0-138,-1-2 0,-1-1 0,1-6 0,0-1-31,-1 0 1,1-4 0,-1-2 0,3 0-245,2 0 0,-3-5 0,4 2-328,-4-3 0,3-2 1,1 0-1866,-3 0 1546,6-7 1154,-7 6 0,5-12 0,-6 5 0</inkml:trace>
  <inkml:trace contextRef="#ctx0" brushRef="#br0" timeOffset="233">719 15208 7536,'8'-14'649,"-1"0"1,-3-1 254,1 1 0,0 4 0,-4 2 1220,4 2-1586,-3 1 1,4 11 0,-4 4 0,1 3 34,2 1 0,0 7 1,-5 3-1,1 5-111,4 4 1,-3-1-1,2 5 1,0 0-317,0 0 0,-2 1 1,3 4-293,-4-4 179,6 3 0,-6-10 1,6 2-368,-1-2 217,-4 4 0,6-11 1,-5 0-1218,2-7 890,6-9 1,-9 0 0,4-4 0,-1-1-158,0-5 1,1-1 0,-3-10 0,2-3 254,-2 0 0,4-6 0,-3-2 0,0-3 104,-3-2 0,1 0 1,1 0-1,2 1 119,-2-1 1,3-1 0,-1-2 0,0-2 196,1 2 1,-4 2-1,3 1 1,-2 2 172,2 3 0,-4-2 1,4 7 582,-3 1-194,4 9-428,2 2 1,0 15 0,-2 5-1,-1 6 389,0 4 0,6 1 0,-3 4 590,0 1-986,5 0 1,-7 0-1,6 1 1,-3 2-190,2 2 1,1-1 0,-1-4 0,-2 0-207,3 0 0,0-1 1,3 0-1,-1-4-81,0-5 1,1-3 0,-1-3 0,1-4-251,-1-4 1,0-4 583,1-1 1,-2-6 0,-4-3 110,-4-4 1,1-6 0,-1-1 78,-2 3-236,-1-6 1,-2 1 0,0-7-119,0 0 128,0 7 1,0-5 0,0 3-1,0-3-53,0-2 1,-5 0 0,-1 0 0,-1 1-436,1-1 1,-4 2-1,4 1 1,0 4-566,-1 1 1,1-3 0,3 5-1,-2 1-1305,2 2 2335,1 8 0,2-5 0,0 5 0</inkml:trace>
  <inkml:trace contextRef="#ctx0" brushRef="#br0" timeOffset="234">1625 15683 8188,'10'0'3369,"0"0"-2982,-7 0 1,8-1-1,-5-3 1,1-2-24,-1-2 0,4 3 1,-4-4-1,2-4-319,3-5 1,-3 1 0,0-6 0,-1 1-95,-4-1 0,-1-1 0,-2-3 0,0 2-93,0 1 0,0 1 0,-2-2 0,-3 2-51,-4 3 1,1 0-1,-2 8 1,-1 2 77,-2 5 0,-1 4 0,-1 1 1,1 0 170,-1 0 1,6 6-1,-1 4 1,1 4 329,1 5 1,0-1 0,5 6 0,-2 1 61,2 3 1,1 0 0,2 1-1,0 0 34,0 0 1,0-1 0,0 1 0,2-2-416,2-3 0,4 4 0,7-6 1,-1 0-523,0-3 1,1-3 0,-1-3 0,1-3-1093,-1-5 0,5-4 1,2-2-1,0-6-1401,0-7 2948,4-1 0,4-18 0,8 3 0</inkml:trace>
  <inkml:trace contextRef="#ctx0" brushRef="#br0" timeOffset="235">2618 15050 12795,'8'6'1075,"-3"4"0,-3 3 1,-2 3 1079,0 3-1652,6 3 0,-3 14 0,5 2 0,-1 4-12,-4 1 0,3 5 0,-1 0 0,0 0-606,1 1 1,-3 1 0,5 2 0,0-4-339,0-3 1,-3-3 0,3-4 0,-2-6-1044,-2-6 0,4-6 474,1-5 0,-1-7 1,0-5 519,-1-6 1,-3-5-1,-4-7 216,0 1 168,0-7 1,0 4-1,0-7 1,0-2 27,0-1 0,0 0 1,2 1-1,1 2 142,2-1 0,0-3 1,-5-2-1,0-2 85,0-1 1,1-1 0,3 5 0,2 0-81,2 1 0,-3 4 0,3 1 0,0 4 23,0 6 1,1 0-1,6 9 95,-1 0 1,1 3 0,-1 2 0,0 4 293,1 5 0,-1 4 1,0 4-1,1 3 14,-1 1 0,-1-3 1,-2 5-1,-3 2-132,-1 1 0,2-3 1,-2 0-152,1 1-116,-5-4 1,3 6 0,-4-3-11,3 4-38,-4-6 1,6 5 0,-7-4-328,0-1-219,0 5 0,0-11 0,0 3-3463,0-3 1497,0-1 2476,0-7 0,0-2 0</inkml:trace>
  <inkml:trace contextRef="#ctx0" brushRef="#br0" timeOffset="236">3798 15280 7893,'-13'-9'-1040,"4"-1"1153,-4 7 0,5-8 1,-7 6-1,1 0 1,0 0-1,-1 1 755,1 0 1,-1 3 0,1 2 0,0 3-355,-1 0 1,1 8-1,-1-1 1,3 5 243,2 3 0,-3 2 0,5-2 703,0 5-1151,-4 3 0,8 2 0,-4 0 0,2-1 41,3 1 0,1 5 0,2 1-148,0 2-224,0-5 1,0 3-1,2-6 1,1-2 50,2-3 0,6 1 0,-1-6 0,1-1-263,-2-2 0,4-6 0,-3-2 1,2-2-614,3-3 0,-1-3 1,1-5 505,-1-4 1,0-9 0,1-3 0,-2-1 349,-4-3 1,4-3-1,-5 0 1,2-3 83,-1-2 0,-4 2 1,3-4-314,-2 0 102,-1 5 1,-3-7 0,1 5-383,2-2 338,0 1 1,-5 4 0,0 2 0,0 3-161,0 4 1,0 5 486,0 0 1,0 9 198,0 6 1,0 11 0,0 10-1,0 1 136,0 4 1,0 2-1,0 4 1,0 2-84,0-2 0,0 0 1,0 0-1,0 1-206,0-1 1,4-1 0,1-1 0,-2 2-58,-1 2 1,0-1 0,1-4-539,1 0-19,1-7 0,-5 4-761,0-7 0,2-6 0,1-10-2333,2-6 2465,0-5 1,-5-8 1030,0-3 0,-7-4 0,-1-6 0</inkml:trace>
  <inkml:trace contextRef="#ctx0" brushRef="#br0" timeOffset="237">4028 15165 8970,'0'8'3880,"0"5"-3329,6-5 0,-4 6 0,4 2 0,1 4 726,2 3 1,4 5 0,2 2-1,-1 4-533,0 4 0,1 4 1,-1 1-1,1 0-560,-1 0 1,-4-6 0,-2-4 0,0-4-384,0-5 0,0 2 0,3-7 0,-3-2-853,-2-1 1,0-8 0,-1-3 260,5-3 1,1-9-1,0-2 1,-3-5 332,-1-6 0,2 0 1,-4-6 436,-2 2-15,-1 0 1,-2 0-1,1-2 316,4-4-128,-3 8 0,4-12 0,-6 10 0,0-3 64,0-2 0,0-3 0,0 2 1,0 3-805,0-1 0,-5 1 0,1-1 0,0 0-707,3 4 1,-4-1 0,0 6 1294,2 1 0,8-4 0,3-1 0</inkml:trace>
  <inkml:trace contextRef="#ctx0" brushRef="#br0" timeOffset="238">4575 15597 8793,'0'14'1223,"1"-6"1,4-3-414,5-3 0,3-2 0,1-2-334,0-3 0,1-3 0,-1-6 0,2-2-187,3-3 0,-4 1 0,1-6-272,-5-1-24,-2-3 1,1 4 0,-2-1-1,-2-4-281,-2-3 1,-3-2 0,-2 7 0,-3 2-143,0 1 1,-8 1 0,3 1 0,-4 6 6,-1 5 0,-1 8 1,1-2-1,0 3 222,-1 2 0,6 7 0,-1 2 0,0 6 433,2 4 1,-3-2 0,6 7-1,2 2 315,2 1 0,-4 2 0,0 1 726,2 4-954,1-4 1,2 5 0,0-6 0,0 1 153,0 4 0,5-2 0,1 5-249,2-2-295,-4-1 0,8-10 0,-2 0 1,3-1-478,1 0 0,1-9 0,-1-9 0,0-3-784,1-2 1,-1-7-1,0-4 1,1-7 1331,-1-5 0,7-5 0,1 0 0</inkml:trace>
  <inkml:trace contextRef="#ctx0" brushRef="#br0" timeOffset="239">5740 15640 7893,'7'8'2630,"-4"-2"-1454,6-6 0,1 0-346,4 0-656,1-6 0,-1-2 0,0-6 1,1-2 0,-1-4 0,-4 3 0,-1-7-75,3-2-130,-6 6 0,2-8 0,-5 4 0,2-3-112,-2-2 1,-1 1 0,-2-1-1,-2 2-192,-3 3 1,2 1 0,-6 6 232,-3-2 1,0 1 0,-3 8 0,1 6 115,-1 2 0,3 8 0,0 4 0,3 3 365,-2 1 0,3 7 1,0 3-1,0 3 367,0 2 1,5 0 0,-2 1 764,3 4-1200,2-4 1,0 10-1,0-7 1,0-1 10,0-1 0,2 2 1,3 1-1,4-2-47,4-2 0,1-2 0,2-5 0,2-3-49,1-4 1,5-4 0,-3-2 0,0-5-390,-1-4 0,4-4 0,-3-5 1,0-8-312,0-5 1,3-3-1,-5-4 1,-2 1-85,-1 3 0,-3-7 0,-2 6 1,-3-1 12,-1-1 1,-1 0 0,-3-2 0,2 2 355,-2 3 0,-1-2 0,-2 5 291,0-1-139,0 4 1,0-7 0,0 4 230,0-1-146,0 4 1,-5-3-1,0 7 110,2 0 26,2 6 7,1-5 1,0 13 0,1 1 214,4 12 0,-2 3 1,5 6-1,-1 1 122,-4-1 0,3 2 1,1 5-1,-1 0-177,0 0 1,4-1 0,-5 0 0,0-3-322,1-1 1,-3-2 0,7 4 0,-1-4-18,-1-1 0,5-2 1,-5-4-336,0-1 0,5-1 0,-4-3-368,4-6 560,2-2 0,-6-2 0,1 0-3,1 0 1,-3-6 0,0-4 0,0-3-1,-2-1 21,1-1 1,2-4 0,-4 0 0,-2 0 31,-1-2 0,-2 5 0,0-5 0,0 0 14,0-2 0,0 0 0,0 1 0,0-1-103,0 1 0,-2-2 1,-1-5-1,-3 2-377,-2 3 0,3-3 1,-3 3-1,2-2-242,2 2 0,-2-1 0,1 6-2024,2 1 1971,1 2 0,2 6 840,0 1 0,0 6 0,0-4 0</inkml:trace>
  <inkml:trace contextRef="#ctx0" brushRef="#br0" timeOffset="240">6805 15165 14111,'0'15'926,"0"-7"0,0 9 0,0-1 0,0 3-191,0 2 0,0 5 1,0-1-1,0 6-248,0 2 0,5 1 0,-1-5 1,1-1-464,2 1 1,-4 0 0,5 0-1920,-2-1 1540,-1-5 1,0-2 0,0-7-4256,-2 0 2853,-2-6 0,1-1 1757,3-7 0,-4-7 0,6-1 0</inkml:trace>
  <inkml:trace contextRef="#ctx0" brushRef="#br0" timeOffset="241">6905 14993 7893,'0'-15'-722,"0"1"722,-6-1 0,4 7 0,-4 2 0</inkml:trace>
  <inkml:trace contextRef="#ctx0" brushRef="#br0" timeOffset="242">7438 15309 7808,'-10'0'0,"1"0"679,5-6-467,-8 4 0,8-6 1039,-5 3-565,6 4-325,-10-12 1,10 6 51,-7-2-206,7-4-52,-10 5 1,10-1 207,-7-1-155,1 0-11,-6 2 1,6 2 366,-1 6-356,1 0-4,-6 0 1,1 2 0,1 2 0,2 8 0,1 4 0,1 4 188,1 3 0,-4 1 0,6 4 0,0 3 327,-1 2-713,2-2 52,-1 4-8,4 0 0,-4 0 0,6 4 0,0-4 0,0-3-24,0-3 0,6 6-178,4-11 1,1 5-41,-1-10 80,3 0 35,-5-5 0,8-4-181,3-1 112,-3-5 50,5 2 0,-2-12-187,0-4 22,6-9 156,-9 3 0,5-13 0,-6 2 0,-1-7 0,0-2 1,1-3-1,-1 1-80,1-1 0,-6 3 0,-1-4 0,-1 1 81,-4-1 1,-2-1 0,-1-1 0,0 2-167,0 2-16,0 6 28,0-10 207,0 12 0,-1-4-50,-4 10-3,3-3 279,-4 11-202,6-11-62,0 11 528,-6 2-243,4 7-23,-4 7 121,6 0-100,-7 0-55,6 7 0,-6 1 474,7 6-244,-6 7-149,4-5 1,-6 11 0,5-3-1,-2 5 1,2 3 0,1 3 0,2 0 293,0 0 1,0 4 0,0-4 0,0 2-350,0 3 1,0-4-1,0 1 1,0 0 171,0 0-315,0-5 1,7 8 182,2-7-656,4-6 340,2 1 1,-1-8 80,0 4-551,1-3 369,-1-7 1,5-6-386,0-3 320,7-3 99,-10-2 1,11-2-280,-3-3 363,-3-3-6,6-12 0,-6 2 75,3-6-85,3 7 30,-11-11 0,6 6-60,-2-7 31,-11 7 22,10-5 1,-11 4 0,5-6 0,-3 1-289,-5-1 300,-4 0 1,-1 4 0,0-1-266,0 0 261,0-4 1,-1 9 0,-4-4-410,-5 1 151,-3 6 177,5-3-114,-4 7 107,4 6 17,0-5-67,-5 12 288,5-6-43,0 7 0,-3 2 0,4 3 0,-1 6 126,-3 6 1,5 1 0,-1 6 0,2 1 0,1 3 0,-1 0 1194,-1 1-1102,4 0 0,-4 0 0,6 1 1,0 2 246,0 2 0,0 1 1,0-3-51,0 1 1,0 1-313,0-5-103,0-7 151,6 5 1,0-11-905,4 3 394,3-3 273,-5-8 1,6 4-2378,0-8 1201,1 1 116,-1-11 1,7 1-1887,3-9 2122,-3 2 880,12-15 0,-9 5 0,11-7 0</inkml:trace>
  <inkml:trace contextRef="#ctx0" brushRef="#br0" timeOffset="243">8301 15180 7893,'0'-8'3240,"0"1"-1178,0 7-967,0-6 0,0 15 1,0 3-383,0 7 0,0 5 1,0 6-1,0 2-176,0 2 0,0 4 1,2-3-1,1 2-353,2 3 1,-1 0-1,-4-2 1,0-3-361,0 1 1,0-9 0,2 3-1,1-3-1181,2-6 1,1-3 0,-1-5-247,5-4 1,-2-3 533,1-6 913,-5-6 0,7-4 0,-6-7-55,-2-2 146,-2-7 1,4 9-1,0-7-350,-2-2 324,-1-8 1,-2 4 0,0-4 0,0 4 107,0 1 1,0-1 0,1-2 0,2-2 29,2 2 1,0 2-1,-5 1 1,2 1-105,2-1 0,-2 2 0,4 3 0,-1 4-67,0 4 1,6 4-1,-1 2 99,3 5 0,1 4 0,0 1 0,1 1 328,-1 4 1,1 3-1,-3 6 1054,-2 1-1038,3-1 1,-5 2 0,5 2 0,-2 3 239,-2 1 1,-4 0 0,3 4 0,0-2-207,0 1 0,-5 1 0,2 0 0,-2-2-169,2 1 0,-3 2 1,2 1-1,-2-3-321,-2-1 1,0-5 0,0 4 0,0-3-1462,0-2 1,0-2-3589,0-2 5186,0-6 0,0-8 0,0-8 0</inkml:trace>
  <inkml:trace contextRef="#ctx0" brushRef="#br0" timeOffset="244">9236 15136 7893,'-14'-1'625,"-1"-4"-313,1 3 536,6-4 898,-5 6-1264,5 0 1,-5 6-33,4 4 0,1 0 490,3 4 1,3-3-394,-2 8 1,2 4 330,2 1 1,0 3-349,0 2 1,0 1-294,0 4 1,0-2-1,0 4 1,2 0-1,1-3-133,2 2-138,6-4 1,-3 2-252,6-9 0,1 2-216,-1-7 158,0 0 235,1-11 1,4 3-935,0-6 393,7 0 350,-10-5 1,11 0-118,-3 0 109,3-6 123,-5-9 382,6-1-184,-12-5 1,9 1-43,-6-4 0,0-2 244,-4 2-165,-1-3 15,1 4-52,-7-5 1,3-1 0,-5 0 0,1 0-58,-1 1 0,-1 4 0,-5 0-265,0-2 251,0-1 0,-5 0 0,-1 1-208,-2 2 0,3 7 157,-5-3 0,5 6 0,-4 4 29,-2 6 165,4 2-194,-6 2 21,12 0 580,-12 0-379,11 6 0,-9 2 0,5 7 389,-2-1-290,5 7 1,-5-3 0,5 6 0,-2 1 0,2 2 0,-1 2 394,0 0 0,2 0 0,-3-1-285,4 1-234,1 6 0,0-4 0,0 2-345,0-2 186,0-3 1,0 1 0,0-2-612,0-3 391,6-3-1138,-4-6-1182,10-1 1827,-4-6-200,0-2 1,5-7-1589,-3-4 2571,-4-3 0,7-6 0,-5-1 0</inkml:trace>
  <inkml:trace contextRef="#ctx0" brushRef="#br0" timeOffset="245">10560 14978 7893,'-8'0'2743,"1"0"-1549,7 0-727,0 0 1,0 7 276,0 2-312,0 4 0,0 6 0,0 2 0,0 1 0,0 4 1,0 1 269,0 2 0,0 4 0,0 3 0,2-1-206,3 0 0,-4 3 0,4-3 0,-3 2-289,-2 3 0,1-5 0,3-1 1,0-4-414,0-1 0,-3-2 0,-1-3 0,0-5-502,0-3 1,0-6-2702,0 0 2509,0-7 0,0 2 0,0-10 1,0-5-3226,0-3 4125,0-1 0,-6 0 0,-2-1 0</inkml:trace>
  <inkml:trace contextRef="#ctx0" brushRef="#br0" timeOffset="246">10214 15280 7807,'0'8'1065,"0"0"1,2-5-1,3 2 1,6 0 0,5 0-267,3 0 1,5-1 0,-3-4-599,1 0 0,4 0-661,7 0 0,-2 0 361,2 0 0,-2-4-645,-2-1 1,1-5 273,4 5 470,-4-6 0,5-3 0,-6-8 0</inkml:trace>
  <inkml:trace contextRef="#ctx0" brushRef="#br0" timeOffset="247">10963 14849 7808,'0'-15'-518,"4"1"-520,1-1 779,0 1 1890,-5 0-712,0 6-528,0-5 0,0 10 1065,0-7-733,0 7-25,0-3 680,0 6-760,0 0 1,2 4 0,1 3 9,2 1 0,-1 3 1,-4 8-1,0 3-43,0 1 0,0 6 1,0-2-1,2 6 29,3 4 0,-4 0 0,4 3 0,-3-2-139,-2 2 1,1 0 0,3 2-1,0-2-315,0 0 1,-3 3 0,-1-10 0,0-1-161,0-1 0,0 1 0,0-3-1565,0-7 982,0-5 0,0-7-2200,0 0 1793,7-7 1,-6 2-552,4-10 1252,-4-3 0,-1-11 1,0 0-1,0-1 87,0 0 0,0 2 0,0-4 1,0 1 109,0 3 1,2 2 0,1 2-14,2-1 1,1 3 275,-1 2 1,-2 4 0,5 7-183,-1 4 1,2 3-1,-2 5-276,1-4 288,1 4 1,4-5 0,0 7 0,0-1 204,3 0 1,3 1 0,-1-1 0,2-1-16,3-3 1,-1-2-1,4-5 364,-2 2-365,-7-1 1,9-4-1,-7 0 1,-1-1-16,-2-4 0,-2 2 1,0-7-1,1-1-243,-1-2 1,-4-3 0,-2-1 0,0-3-44,0 3 1,-4-4 0,4 0 0,-1 0-78,-4 1 0,-1-6 0,-2 4 0,0-2-82,0 0 1,-7 5 0,-1-4 0,-1 2 86,-1 4 1,2 6 0,-3 3-1,1 1 103,-1 4 1,-2 1 507,-1 2-269,0 7 1,1 1 0,2 6-1,3 2 158,1 3 1,-2-1 0,4 6 0,0 2 134,-1 1 0,4-3 1,-3 1-1,4 2-174,1 1 1,0 4 0,0-8 0,0 3-237,0 2 0,6-1 0,2 0 0,2-5-157,-1-3 1,1 0 0,4 0-1,1-4-560,-1-5 0,-4 0 0,-1-6 0,2-2-614,2-1 1,1-2 0,1-2-1881,-1-3 2348,1-3 0,-3-11 821,-2 0 0,3-7 0,-5 4 0</inkml:trace>
  <inkml:trace contextRef="#ctx0" brushRef="#br0" timeOffset="248">12833 14849 10392,'0'14'464,"0"0"1,0 1 0,0 1 0,0 3 1,0 3 0,0 7 0,0 0 176,0 0 1,0 4 0,1 2 0,3 1-92,0-1 0,1 3 0,-5-3 0,0 0-89,0 1 1,5-3 0,0-4-321,-2 0 1,-1-2 0,-2-3 0,0-5-379,0-3-1121,0-2-3213,0 1 2617,0-7 1,-2-8 0,-1-10 1952,-2-2 0,-13-3 0,2 1 0</inkml:trace>
  <inkml:trace contextRef="#ctx0" brushRef="#br0" timeOffset="249">12502 15165 9074,'-8'7'2138,"8"-6"0,11 4 0,5-2-1677,3 2 1,7-3 0,-2 2 0,3-2-415,2-2 1,0 0 0,-1 0-2128,1 0 1671,0 0 0,0-2 0,-1-1 409,1-2 0,6-12 0,2 1 0</inkml:trace>
  <inkml:trace contextRef="#ctx0" brushRef="#br0" timeOffset="250">13351 14834 8821,'8'0'2079,"-2"2"0,-6 3 0,0 6-1136,0 6 0,0 1 0,0 8 0,0 2-298,0 4 1,0 7-1,0-4 1,0 2-224,0 3 0,0 1 0,0 1-476,0-4-19,0 4 0,-1-12 1,-3 4-1,0-4-557,0-1 0,3-5 1,1-2-2386,0-1 1224,0-8 0,1-2 999,4-6 1,2-2 0,4-8 0,-3-4 598,-2-4 0,4-6 0,-5-2 0,-1-2 232,3-2 1,-6-2 0,4-1 0,-3 3 138,-2 1 0,5 0 0,-1-5 1,0 2 536,-3 3 1,-1-3-1,2 4-36,2 1-525,-2-5 1,6 6 0,-5-5-1024,2 3 625,0 5 0,-4-3 1,3 5-1,2-1-621,2-3 1,-3 1 0,4 6 864,3 4 0,0-10 0,3 3 0</inkml:trace>
  <inkml:trace contextRef="#ctx0" brushRef="#br0" timeOffset="251">13754 14863 9621,'-8'-6'4688,"3"6"-3289,3 6-973,2 15 1,0-4 0,0 7 0,0 4 0,0 2-1,0 5 324,0 2 1,0 0 0,0 3-1,0-4-603,0 0 0,0 2 1,0-5-1,2-1-145,3-1 1,1-2-1,5-2-758,-1-3 607,-1-3 1,6-7-1,1-1 1,1-4-223,3-4 0,0-3 0,-2-2 1,1-2 259,-1-3 1,2 2 0,0-6 0,-3-4 172,-1-5 0,2 2 0,-2-5 0,-3 2-18,-1 0 0,1-2 1,0 2-1,-2-3-121,-1-1 1,-7-4 0,3 5-1,-1-2-123,0 0 1,0 0-1,-5-5 1,0 0-131,0 0 0,0 2 0,0 2 0,0 2-61,0 3 1,0 0-1,0 6 144,0 0 0,0 4 609,0 0 501,0 7 847,0-3-769,0 19 1,0-9 728,0 11-1073,-7-10-568,6 7 0,-6-8-720,7 5 22,-6-6 307,4 4 186,-4-7 0,6 1-102,0 4-67,0-3-252,0 4 200,0-6 0,0-1 222,0-4 0,0 2 169,0-7 0,0 5 591,0-4-250,0-1 0,0 0-1683,0 1-3172,0 6-295,0-10 4815,0 11 0,-6-4 0,-2 6 0</inkml:trace>
  <inkml:trace contextRef="#ctx0" brushRef="#br0" timeOffset="252">14315 14877 7893,'0'-8'-366,"-7"2"220,6 6 1219,-6 0 1013,7 0-2981,0 0 0,7 0 0,1 0 0</inkml:trace>
  <inkml:trace contextRef="#ctx0" brushRef="#br0" timeOffset="253">14358 14935 6139,'0'-8'36,"0"2"-160,0 6 196,0-7-187,0 6 112,0-6 0,-2 6 3,-3-4 0,4 3 71,-6-11 0,6 12 267,-4-4-66,3 3 275,-4 2 206,0 0-407,4 0 1,-6 0 1600,3 0-720,4 7-277,-6-6-27,7 12-707,0-11 220,0 11-36,0-12 1,0 7 93,0-3 0,0-2 1,0 7-162,0 1 0,7 2 0,2 1-198,4 1 1,-3-6-1,-1-1 1,2-1-67,2-4 1,2 0 0,1 0 0,1 2-60,2-2 1,1-1 0,-4-2 0,1 0-31,2 0 1,1-5 0,-6 0-134,0 2 222,1-5-34,-1 0 27,-6 0-145,5-5 61,-12 5 0,11-6 1,-6-1-530,2 1 258,-5 0 117,4-1-56,-7 1 0,0-1 0,0-1 0,0-1 0,-2-2 0,-1 1-1415,-2 2 1095,-6 2 196,3-1 0,-7 3 238,1 2 156,0-3 1,-1 12 0,1-4-1,0 3 1,1 4 340,3 3 1,-6 3-1,5 6 1,0 2 0,-2 1 155,0 3 0,4 5 0,-1-1 396,-1 3-671,4 2 1,-4 2 0,6 1 527,2 1-644,-5 7 0,7-8 0,-4 5 400,3-2-410,2 5 1,2-8 0,3 5-16,4-2 0,2-3-453,-1-8 204,3 3 142,-5-11 0,6 5-463,1-7 250,-1-6 164,0 5 1,1-11-1863,-1 2 814,1-2 652,-1-2 0,-5-6-2542,1-4 1517,0-3 398,4-1 0,-4-5 1060,-1-1 0,1-5 0,4 2 0</inkml:trace>
  <inkml:trace contextRef="#ctx0" brushRef="#br0" timeOffset="254">15624 14906 7893,'0'-8'0,"-5"-5"362,0 4-145,-6-4-217,3 5 986,0-5 0,0 10 52,3-7-512,4 7-154,-12-3-1,11 6 253,-10 0-205,10 0-128,-11 0 0,5 1 765,-6 4-474,6-3-283,-5 11 0,5-1 824,-6 8-816,-1 5 0,6-7 1,1 6 504,1 1-592,-4 3 0,8 5 1,-5 2-1,0 0 0,2 1 32,-1-4 0,2 3 1,5 0-1,0 0-197,0 0-62,0-1-1,0-5 224,0-1-734,7-5 318,1 4 71,6-11 1,0 5-409,-6-13 284,5-2-66,-5-6-6,13 0 117,-5 0 0,5 0 40,-7-6 62,1-2 1,2-11-282,-2-1 283,2-5-2,-9 2 0,5-4 0,-2 0 0,-3 0 0,0-4-144,0 1 1,-5 0 0,2 1 0,-2-1 40,2-4 0,-3 4 0,2-4 1,-2 4 5,-2 1 45,0 0 0,0 2 133,0 3 85,0 3-160,0 7 0,0 4 228,0 1-70,0 5 64,0-2 21,0 6 1,0 2 0,0 2 232,0 6 0,0 4 0,0 4 1,0 3 894,0 1-1022,0 2 1,0 5 0,0 0 0,0-1 0,0 1 0,0 0 361,0 0 0,0 0 0,-2-1-319,-2 1 0,2 0-145,-3 0-107,4 6-54,1-5 0,0 4-228,0-10 0,0 1-205,0-5-762,0-1-2339,0-5 1695,0-6 1179,0-2 0,0-7-2554,0-4 1689,0-9 1539,0-2 0,6-18 0,2 4 0</inkml:trace>
  <inkml:trace contextRef="#ctx0" brushRef="#br0" timeOffset="255">15840 14849 7893,'0'-8'2940,"0"1"0,0 18-1474,0 4-1097,6 9 0,-3-2 0,7 7 0,-1 0 537,-1 0 0,5 6 0,-5 3 1,2 2-356,-1-2 1,-5 2 0,2-6-1,-1-2-661,0-2 1,4-1 0,-4-2-1,0-3-87,1-5 0,-4-3 1,4-3-1,-1-2-595,0-1 1,6-8 0,-1-1-39,2-4 0,-2-8 0,-2 1 0,0-4 730,0-5 0,-3 1 0,3-4 792,-2 1-573,-1-5 1,0 4-1,-1-5 803,0 3-684,-3-10 1,-1 10-1,0-9 1,0 2-219,0 2 0,0 1 0,0-3 0,0-1-1014,0-1 0,-5-1 1,-1 4-1,0-2-3819,-1-2 4813,3 1 0,-3 4 0,-1 0 0</inkml:trace>
  <inkml:trace contextRef="#ctx0" brushRef="#br0" timeOffset="256">16487 15237 6975,'15'0'607,"-1"0"0,0 0 0,-1-1 351,-3-4 1,2 2 0,-2-5-1,1 0-388,-1 0 0,3-2 0,-5-4 292,0-1-649,4 1 0,-5-2 0,4-2-93,-1-1-45,-7-7 1,8 4-1,-6-7-380,-2 1 151,-1-1 1,-2 5 0,0 0-1,0-2-214,0-1 1,-7 5 0,-1 2 0,-1 4-31,-1 2 1,0 6 0,-4 3 293,0 4 1,-1 2 0,1 4 0,1 5 297,3 2 1,-1 3 0,5 1 0,-1 1 471,1 3 1,0 5 0,2-2 432,0-1-843,-1 5 0,5-4 1,0 5 564,0 1-602,0 0 0,0 0 1,0-1 398,0 1-438,0 6 1,0-4-1,1 2 1,4-2-61,5-3 1,1 0 0,0-3-476,-1-1-46,-1-6 1,6-4 0,-1-9 0,2-3-970,3-2 1,-3-2-1,5-4 1,-2-7 1369,1-5 0,5-14 0,-3 2 0</inkml:trace>
  <inkml:trace contextRef="#ctx0" brushRef="#br0" timeOffset="257">17063 14791 11977,'0'14'1483,"0"1"0,0-1 589,0 1-1652,0 5 0,0 4 0,0 8 478,0 2-674,0 6 0,0-5 0,0 5-634,0-2 330,0-6 1,0 8 0,0-4 0,0-3-529,0-3-1,0 2 1,0-8 0,0 2-930,0-2 0,1-8 1,4-8 917,5-2 0,2-2 0,3-9 666,-1-5 1,-6-7-1,-1-4 1,-3 0 506,1 0 1,2-4-1,-4 2 1,2-1 25,-2 0 0,3 0 1,-1-4 955,-2-1-1194,5 6 1,-5-4 0,5 3 0,0-1 146,0 1 0,-3-3 1,5 4-432,1 1-346,-5 1 0,7 2 0,-5 0 0,2 1-579,-1 2 1,-4 6-1,5 2 1,-1 0-1129,-1 0 0,5 5 1996,-3-2 0,2 4 0,3 1 0</inkml:trace>
  <inkml:trace contextRef="#ctx0" brushRef="#br0" timeOffset="258">17969 14935 8125,'-14'-13'0,"1"2"392,3 1 1,2 2-1,5-3 1,-3 2 66,-2-3 1,3 4 0,-5 0-1,1 0-291,1 0 0,-5 4 1,3-4-1,-3 1 245,-1 4 1,3 1 0,0 4-1,-2 3 83,2 4 1,-5 6 0,-3 2-1,3 4-144,4 2 0,0 1 0,2 4 1,-3 3-86,-1 2 0,4-2 0,2 4-49,2 0-148,-5-5 0,9 10 1,-3-6-1,4-2-109,1-2 0,0-1 1,0 0-1,1-2-96,4-3 1,3 0-1,5-8 1,-2-5 81,-1-3 1,-1 2-1,6-5 1,-1-2 47,0-2 0,6-7 1,-1-4-1,-2-2-102,-1-3 1,-1-1-1,-1-3 1,0-5-220,1-3 1,-1-2-1,1 0 1,-3 1-29,-2-1 1,1-5 0,-4 1-26,1 1 253,-5-5 1,8 6 0,-6-2-133,-2 3 118,-1 1 0,-2 0 0,0 2 32,0 3 163,0 3 1,0 11 98,0 1 1,0 7 0,0 2 156,0 8 1,-2 5 0,-1 3 0,-2 2 63,2 1 1,1 6-1,2-1 1,0 4-32,0 0 1,0 1-1,-1 0 1,-3 1 106,0 4 0,-1-4 1,5 4-1,0-4-104,0-1 1,0 0 0,0-1-299,0 1-22,0-6 1,0-3-1,0-5-1056,0-1-38,0-6 80,0 5 1,1-13 0,3 0 0,2-8-1046,2-5 0,-3-3 0,4-1 2032,3-3 0,0-5 0,3 2 0</inkml:trace>
  <inkml:trace contextRef="#ctx0" brushRef="#br0" timeOffset="259">18458 14949 8277,'0'-16'459,"0"-3"0,-1 3 1,-3-3-1,0 3-32,0 2 1,-2-1 0,0 1-1,-1-1-189,1 1 0,-5 6 0,1 3 0,-3 4 21,-1 1 1,-5 0 0,-1 1 0,3 4 47,1 5 1,-3 4 0,-1 4 0,3 2 6,1 3 0,3-1 0,2 4 1,1-1-32,-1 6 0,3-2 0,0 4 0,2-3 6,3-1 1,1-2 0,2-1-9,0-2-137,0 0 0,0-2 0,2-4 18,2-7-99,4 2 1,7-11 0,-1 2-76,1-2-95,-1-2 1,5 0-1,0-2 1,0-2-207,2-6 0,-5-8 0,3-1 0,-3 0-135,-1-2 1,-1 0 0,-1-4 0,-2 1 83,-1-2 1,-2-1 0,3-2 0,-3 1 182,-2-1 0,-1 2 0,-5 1 1,0 4 288,0 1 0,0 2 1,-1 6 48,-4 3 1,-3 4 0,-5 7 11,3 4 0,-1 8 0,5 8 0,-1 1 212,1 4 0,1 1 0,5 2 0,0 1 202,0 4 0,0-4 1,0 5-1,0-1-60,0-1 1,0 6 0,0-4 0,0 2-254,0 3 0,-5 0 1,1-2-1,0-3-170,3 0 0,-4-4 0,0 2 0,0-2-503,-1-3 0,3-5 0,-5-4 0,1-3-2103,4-2 1,-5-1 318,-1-3 1624,2-4 1,-6-6-72,4 0 527,2-6 0,-4 3 0,5-7 0,0-1 73,-1-2 1,-2-6 0,4 0-1,2 1 45,1 2 1,2-3-1,0-2 1,0 0 191,0 1 0,0 0 1,2 4-1,1-1-16,2-2 1,4-1 0,-2 6 0,0 0-159,5-1 0,5 1 1,4-1-1,1 1-25,4 0 1,1-1-1,4 1 1,1 0-48,1-1 1,5-4 0,-2 0 429,0 1-267,-4-4 1,7 4 0,-7-6 338,0-1-324,-12 4 0,8-5 0,-16 5 289,-2-1-331,3 5 1,-12-9 0,4 7 0,-3 1-38,-2 2 0,-2 2 1,-1-1-104,-2 1 0,-6 6 0,1 3-30,-2 4 0,-3 1 0,1 0 0,-1 1 140,1 4 1,1 3 0,2 6 0,2 1 259,-3-1 0,1 5 1,0 2-1,3 2-21,2 2 1,-4 2 0,5 2 0,2 0-11,1 0 1,2-1-1,0 1 1,0 0-132,0 0 1,0-5-1,2-2-659,3-1 378,3 4 0,6-9 1,1 2-1773,-1-7 1118,7-4 0,-5-7 0,4 0 0,0 0-682,-1 0 0,5-8 1,-5-5 1455,-1-5 0,4-7 0,0 2 0</inkml:trace>
  <inkml:trace contextRef="#ctx0" brushRef="#br0" timeOffset="260">20113 14877 8199,'-5'-14'0,"-2"1"0,1 2 633,0 1 0,-6 2 1,3-3-428,-4 2 1,-1 5 0,-1-2 0,1 1 53,0 0 1,4 2-1,0 8 1,-1 3 125,-2 0 0,-1 10 0,0-4 0,1 4 235,3 2 0,-3 1 0,5 5 283,0-2-698,-4 6 0,5 1 0,-2 2 35,4-3-158,-3-1 1,6 6 0,-3 2 0,4 0-27,1-3 0,5-4 0,1-1 0,2-1-115,3 1 0,7-6 0,1-6 1,-1-4-111,-2-3 1,4-7 0,3 2-1,1-5 31,0-5 1,-7-3 0,4-8 0,-2-2-44,0-1 1,1-7 0,-6 2-1,-1-4-93,-4-6 0,3 2 0,-8-5 1,0 2-12,-3 3 1,1 0 0,1 0 0,2-1 72,-2 1 0,-1 1 1,-2 4 237,0 3-33,0-3 0,0 11 1,-2-2 160,-3 7 29,4 5 0,-6 7 95,7 4 1,0 3 0,-1 7-1,-3 1 339,0 3 1,-1 2-1,5 4 1,0-1-100,0 2 0,0 1 0,0 2 0,0-1-272,0 1 1,0 0-1,0 0 1,0-2-186,0-3 1,0 5-1,0-4 1,0 4-261,0-2 1,0-3 0,0 2 0,0-4-1161,0-1 1,0-2-1993,0-4 2149,0-7 0,1-2-1818,4-6 3019,-3-6 0,11-9 0,-5-7 0</inkml:trace>
  <inkml:trace contextRef="#ctx0" brushRef="#br0" timeOffset="261">20472 14777 9344,'-8'6'1504,"2"-3"1,6 7-709,0 1 0,0 2 1,0 1-1,0 2 194,0 3 1,0 5-1,0 8 1,0 4-163,0 0 0,0-2 1,0 4-1,0 2-415,0 2 0,0-4 0,0-1 0,0-2-265,0-3 1,-2-2-1,-1-1-948,-2 0-122,1-7 0,4-1-3848,0-6 4109,0-7 0,0-4 0,0-8 0,0-8 374,0-5 0,1-1 1,2-6-1,2-1 96,-2-3 1,0 0-1,1-1 1,0 0 81,0 0 0,-1-4 0,0-1 0,2 2 128,-2 2 1,3-4 0,1 1 444,1 1-386,-5-5 1,10 8-1,-5-1 514,0 4-454,5 9 1,-7-4-1,5 8 1,-1 3 339,1 6 0,2 4 0,1 4 61,1 6 1,-3 4 0,0 4 0,-3 3 25,2 1 0,-3 4 1,0 6-1,0 1-170,0-1 1,-5-1 0,4-3 0,-2 3-180,-1 2 1,1-2 0,-5 2-1,0-4-67,0-5 0,0 3 0,0-4 0,0-1-271,0-3 0,0-3 0,0-1-1066,0-1 365,0-6-479,0-2 795,0-6 0,0-1-255,0-4 587,0-3 1,5-8-1,0-2 1,-2-2 1,-1-3 1,-1 1 0,2-4 0,2 2 88,-2-1 1,4-4 0,-2-3 0,-2-2-22,-2 2 0,4 2 0,2 1 0,-1 1 16,0-1 0,4 0 1,-4 2-1,1 3 105,-1 5 0,5-2 0,-1 3 1,3 4-3,1 3 1,0 7 0,1 0 255,-1 2-148,1 2 0,-1 5 0,0 1 1,1 2 245,-1 3 1,1 4 0,-1 2 0,-1 3 133,-4-3 0,3 6 0,-8-1 0,1 2 3,2 0 1,-6 0-1,4 5 1,-3-1-175,-2 1 1,0 2 0,-2 1 0,-1 0-324,-2-5 0,-5 2 0,4-7 0,0 2-866,-1 0 1,-2-11 0,4 1-1521,2-1 1,1-5 0,2-2 465,0-4 1,6-1 0,4-12 1911,3-5 0,8 2 0,1-7 0</inkml:trace>
  <inkml:trace contextRef="#ctx0" brushRef="#br0" timeOffset="262">21523 14906 7893,'-7'-22'0,"-2"3"252,-4 3 1,3 1 0,1 2 0,-1 2 584,2 2 0,-5 4 65,4-5-716,-4 7 0,-2-2 0,3 10 0,0 5 385,3 2 1,-1 8 0,-4 0 0,-1 3-66,1 2 1,1 3 0,2 0-1,2 3-130,-3 2 0,6 2 1,0 4-1,1-4-349,0 0 1,0-3 0,5 5 0,2-3-156,3-7 0,-2 0 0,6-8 0,3 0-115,0 2 0,4-11 1,2 1-1,1-5-88,-1-1 1,-1 0 0,1-7-1,1-1 200,-1-2 0,-4-6 0,-3 1-123,-1-2 178,-1-3 1,1-1 0,-2-1-1,0-4-78,0-2 0,-5 4 0,2-5 1,-3-1-37,-2-2 0,0-1 1,0 3-1,0 1-103,0-2 1,0-1 0,0-2-1,0 1-488,0-1 0,-5 0 0,0 0 0,0 2 781,-1 3 0,-2-3 0,-7 4 0</inkml:trace>
  <inkml:trace contextRef="#ctx0" brushRef="#br0" timeOffset="263">21738 14877 7893,'-6'-8'3500,"4"2"0,-9 8-2458,6 2-808,1 11 1,-1 2 0,0 6 690,2-2-648,-5 4 1,5-1 0,-5 10 323,1 4-519,2-3 0,5 2 1,0-5-1,0 2-85,0-2 1,0-2-1,2-3 1,3-3-165,4-5 1,-1-3-1,2-1 1,1-3-139,2-2 0,1-4 0,1-6 0,1 0 8,3 0 1,-3 0-1,3-1 1,-3-4 245,-2-5 1,1-7 0,-1-2-218,1 1 208,-1-4 0,-4 4 1,-2-6-341,-2-1 346,5-3 1,-8 4 0,5 0 0,-1-1-73,-4-2 0,-1-2 0,-2 0 0,0 2 9,0 3 0,0-3 1,0 4-1,0-1 133,0 0 0,0 7 428,0-2 1,-2 9-133,-3 5 1,4 5 0,-4 5 0,3 6 42,2 7 0,0 3 1,0 4-1,0-1 16,0 2 1,-5 1 0,1 2 0,0-2-35,3-3 0,1 3 0,0-5-39,0 1-217,0 4 1,0-5-1,0 6 93,0-4-161,0 3 1,0-10-1,0 6 1,0-3-393,0-2 1,0-2 0,0-2-6399,0 1 2990,0-7 3787,0-8 0,6-15 0,2-7 0</inkml:trace>
  <inkml:trace contextRef="#ctx0" brushRef="#br0" timeOffset="264">22112 14791 9295,'8'2'1846,"-3"2"-1834,-3 6 1,-2-2 0,0 3 0,0 4-13,0 2 0,0 10 0,0 1 0,0 5 0,0 4 0,-5-3 0,0 2 5032,2-1-4027,1 5 0,1-8 1,-2 4-1,-2-4-916,2-5 1,1-3 0,2 1-1239,0-1 632,0-6 1,0 3 0,0-7-1616,0 0 1803,0-6 0,2-1 0,1-9 198,2-3 0,-1-3 1,-4-6-1,2-2 60,3-3 0,-4 1 1,4-6-1,-3-1-58,-2-2 0,0-2 0,1 0 0,3 0 8,0 0 1,1 1 0,-5-1 0,0 0-22,0 0 1,0 1 0,0 0-17,0 4 86,7-3 0,-4 10 0,5-6-79,-2 2 129,-1 2 0,1 6 0,2 2 1,2 3 106,-1 2 1,1 1 0,4 5 47,1 0 1,-1 5 0,1 3 0,-1 3 300,0 5 0,1 2 0,-2-4 0,-2 2 434,-2 3 1,-1-1 0,4 4-1,-3 1-319,2-1 1,-4 0 0,-1 4 0,-1-2-239,0 1 1,4-2-1,-4-1-472,-2-1 160,-1 5 0,-2-9 0,0 6 1,0-3-44,0-2 1,0-2-1,0 0-1563,0 3 44,0-9 0,-5 9-5299,0-10 6862,1-2 0,4-14 0,0-9 0</inkml:trace>
  <inkml:trace contextRef="#ctx0" brushRef="#br0" timeOffset="265">22774 14748 7893,'2'14'2309,"1"1"-1296,2-1 1,0 0 0,-5 1 0,0 1-228,0 3 0,0-1 0,-2 6 0,-1 1-149,-2 2 0,-1 7 1,2 0-1,0-3-311,0 0 0,-2-2 0,1-1-276,2 1-23,1 0 1,2-2 0,0-3-603,0-5 502,7-3 0,1 2 0,6-2-535,1-3 440,-1-9 1,0 8 0,2-8-517,3 0 448,-3-3 1,7-1 0,-6 0 0,3 0-450,-3 0 0,-1-5 0,-3-1 0,-2 0-1026,-1-1 0,-7-4 0,2 1 1711,-4-2 0,6-9 0,1-1 0</inkml:trace>
  <inkml:trace contextRef="#ctx0" brushRef="#br0" timeOffset="266">22343 14921 9821,'9'0'2575,"12"0"-2548,11 0 1,6 1 0,7 2 0,1 2-132,2-2 0,5 1 0,-3-1 0,-1 2 106,1-2 1,-2-2 0,-7-1-857,-2 0 462,-11 0 0,-7 0 0,-6 0-519,-1 0-266,-6 0 405,-2 0 1,-7 0 771,-4 0 0,-3 0 0,-6 0 0</inkml:trace>
  <inkml:trace contextRef="#ctx0" brushRef="#br0" timeOffset="267">2158 16662 7893,'8'-7'1274,"-2"4"-175,-6-7 0,0 6-764,0-6 1,0 5 0,-1-4-152,-4-3 0,2 4 0,-7 0-50,-1 2 1,-2-4 0,-1 6 0,-1 0-9,1 3 1,-5 2 0,0 4 456,1 5-372,2 3 0,0 7 0,0 4 0,0 4 327,3 0 0,4 3 1,-3 1-71,3 1-371,6 1 0,-4-1 1,7 3-638,0 0 394,7-4 0,1 8 0,6-6 0,0-4-292,1-4 1,1-2-1,1-8 1,3-3 2,-3-1 0,4-5 1,-2-2-1,-1-4 167,-2-1 1,1-6 0,-1-5 0,-3-5 189,0-4 0,-5 0 0,0 0 0,-2-4 109,-3-3 1,1 3-1,-1 0-30,2-1 11,-1 4 0,-4-6 0,0 3 1,0-3 92,0-2 1,-1 5 0,-2 0 0,-4-2-31,-1-1 1,3 3 0,-3 2-1156,2 1 504,-5 2 0,9 0 0,-4 1 0,1 4-2276,0 2 2852,0 3 0,5-6 0,0 1 0</inkml:trace>
  <inkml:trace contextRef="#ctx0" brushRef="#br0" timeOffset="268">2877 16503 7893,'-14'-1'210,"-1"-4"1,1 3 0,0-3 805,-1 4 1,1 1-155,-1 0 1,1 1-472,0 4 1,6 3-1,1 7 1,2 1 136,1 3 1,-1-2 0,5 7-1,0 2 286,0 1 0,5 7 0,1 1 66,2 2-794,2 1 1,-1 4-1,-1-2 1,-1-2-314,-4 2 1,3-5 0,-1-1 0,-2-4-485,-1-1 1,-2-7 0,0-3-3728,0-3 3057,0-8 1381,0-1 0,-7-7 0,-1 0 0</inkml:trace>
  <inkml:trace contextRef="#ctx0" brushRef="#br0" timeOffset="269">2517 16820 7943,'-1'-13'0,"-2"2"67,-2 1 0,0 5 1295,5-4-1099,6 6 0,2-4 1,7 6-1,-1-3-582,1 0 0,4-1 0,2 5 319,1 0 0,2-7 0,5-1 0</inkml:trace>
  <inkml:trace contextRef="#ctx0" brushRef="#br0" timeOffset="270">3798 16532 7893,'-6'-8'1941,"4"0"-31,-3 3-647,4 4 625,1-6-1449,0 14 1,0-3 0,0 9 1434,0 3-1452,0 8 1,1-1 0,2 5 809,2 1-1042,0 6 0,0 2 0,1 6 0,0 0-206,1 1 1,-1-3-1,-3-1 1,2-1-177,-2 0 1,1-3 0,-1-3 0,2-2-496,-2-3 0,3-5 0,-1-4 0,0-5-589,1-4 0,-3-5 0,5-10 735,-1-5 0,-2-2 0,-5-4 0,0-4 314,0-4 1,0 2 0,0-2 0,0-2 1,0-1 0,0 3 0,-2 0 107,-3-1 76,4-2 0,-6-1 1,7 3 374,0 1-172,0 0 0,0-7 0,0-1 0,0 1 145,0 3 1,0 0 0,0 4 0,0-2-48,0 2 0,5 3 1,1 7-1,2 1 14,4 3 0,0 4 1,3 6-33,-1 0 1,1 8-1,-1 5 1,0 4 205,1 1 1,-1 3 0,0 0 327,1 1-557,-7 2 0,5 0 0,-5 0 88,0 1-214,4 3 1,-8 0 0,4 0 0,-2-1-16,-3 2 1,4-9 0,-3 9-1,0-3-161,-3-4 1,-1 4 0,0-7 0,0-2-1628,0-1 1121,0-1 1,5-9 0,0-6 298,-2-8 0,0-6 0,0-4 1,2-3 132,-2-1 1,-1 0-1,-2-4 1,0 1 153,0-6 0,0 7 0,2-5 215,2 2-189,-2 0 1,4-2-1,-6 0 4,0 1-63,0-1 1,0 5 0,0 2-313,0 1 230,0-5 1,5 10-1,2-3-314,1 3 291,-5 8 1,8 0 0,-5 5-1,2-2 30,3 2 1,2 3-1,2 5 394,-1 4 1,0 4 0,1 1 0,-1 1 277,1-1 0,-3 1 0,0 1 1,-3 1 113,2 2 1,-3 5 0,0-3 0,0 2-225,0 2 1,-4 1-1,2-1 1,-1-1-320,0 2 0,-1 1 0,-4 0-435,0-3 281,0-3 1,0-2 0,0 0-2051,0-1-491,0-9-15,0 4 1,0-13 2578,0 0 0,-6-6 0,-2-9 0</inkml:trace>
  <inkml:trace contextRef="#ctx0" brushRef="#br0" timeOffset="271">4791 16518 8276,'-15'0'1757,"7"1"1,3 4-1190,4 5 1,6 4 0,1 4-1,0 2 266,1 3 0,4 1 1,-3 5-1,2 1 238,-1 4 1,-4-4-1,3 3-415,-2-2-603,6-2 1,-11 1 0,6 0 0,-3 1-489,1-4 0,0-6 0,-5 1 1,0-1-5020,0-4 5453,0-7 0,0-10 0,0-8 0</inkml:trace>
  <inkml:trace contextRef="#ctx0" brushRef="#br0" timeOffset="272">4891 16316 7912,'-9'-8'-206,"1"2"-1289,1-1 1495,3 6 0,4-6 0,0 7 0</inkml:trace>
  <inkml:trace contextRef="#ctx0" brushRef="#br0" timeOffset="273">5165 16403 7893,'0'-15'1650,"0"1"1,1 6-870,4 3 1,-3 10 0,2 6 0,-2 7 326,-2 6 1,5 3 0,1 2 336,2-1-1135,-5 7 1,9-3-1,-6 5 911,2-2-970,-5 5 0,5-8 1,-5 5-1,4 0-151,1 0 1,-5-5 0,2 1 0,-4-2-662,-1-3 1,0 1 0,2-2 0,1-1-1537,2-2 0,0-11 794,-5 1 0,0-11 0,1-3 1,3-9 1302,0-9 0,1-4 0,-5-7 0</inkml:trace>
  <inkml:trace contextRef="#ctx0" brushRef="#br0" timeOffset="274">5409 16345 8858,'0'-6'1547,"0"6"0,2 6 0,1 10 0,3 3-627,2 5 0,-3 3 1,3 4-1,0 2-290,0 6 1,-3 1 0,3 0 0,-2-2-367,-2 2 1,2 1 0,-1 1-921,-2-4 525,5-2 1,-6-8-1,2 1 1,0 0-359,0 0 0,-2-7-2231,3-3-1271,-4-9 1784,6-4 1,-6-17 2206,4-3 0,3-10 0,0 1 0</inkml:trace>
  <inkml:trace contextRef="#ctx0" brushRef="#br0" timeOffset="275">5870 16273 10261,'-15'6'-24,"2"2"0,1 8 1,-3 4-156,-6 4 0,1 8 1,-6 3-1,-3 0 97,-3 0 1,-1 3 0,4-4-1,0-2 226,0-2 0,7-7 1,5-4 1051,5-3 55,6-8-921,6-2 0,2-6 1,2 0 965,6 0-1007,3 7 0,-4-1 0,1 5 0,3-1 132,4 1 0,-1 2 1,3 1-1,-1 1-257,1-1 1,-3 2 0,3 2 0,-3 1-476,-1-2 0,-1-1 0,1-1 0,-1-2-1961,0-4 1,1 2-1637,-1-6 3908,0 0 0,1-5 0,-1 0 0</inkml:trace>
  <inkml:trace contextRef="#ctx0" brushRef="#br0" timeOffset="276">6503 16388 13762,'0'15'0,"1"1"948,4 3 1,-2-2 0,5 7 0,0 2-97,0 1 1,-3 7 0,5-1 0,-1 1-445,-1 1 1,5-3-1,-5 5 1,0-2-305,-3-3 0,1-3 0,-1-4 0,-2-2-936,-1-3 1,3 0-3507,-1-6 1,1-8 4337,-5-6 0,0-6 0,0-8 0</inkml:trace>
  <inkml:trace contextRef="#ctx0" brushRef="#br0" timeOffset="277">6647 16158 7606,'-10'-5'-786,"0"0"786,7 1 0,-3-3 0,6-1 0</inkml:trace>
  <inkml:trace contextRef="#ctx0" brushRef="#br0" timeOffset="278">6834 16359 8101,'0'-14'1880,"0"0"14,0-1-1206,0 7 0,1 3 1180,4 10-1333,-3 3 0,6 13 1,-5 3-1,3 3 131,2 2 0,-5 0 0,4 0 1,-3 1-265,1 3 1,0-2-1,-5 2 1,2-2-359,2-2 0,-2 4 0,3 1 1,-4-2-476,-1-2 0,0-3 0,0-1 1,0-4-749,0-1 0,5-2 1,0-4-1302,-2-1 1151,-1-6 1023,-2-8 0,0-8 0,0-8-163,0-3 387,0 3 0,0-11 0,0 3 0,0-4 88,0 0 1,0-3 0,0-1 0,0-1 157,0 1 0,0 1 1,0 1-1,0-2 28,0-2 1,1 1 0,3 4-1,0 0-50,0 1 1,-1 0-1,0 3 1,3 2-110,2 3 0,-3 2 1,5 7-1,1 3 12,2 1 1,1 3-1,1 4 376,-1 0-291,0 0 1,1 1-1,1 4 953,3 5-800,-3 2 0,5 3 0,-7-1 1,0 1 226,1-1 1,-2 2-1,-2 2 1,-3 2-171,-2 3 0,4 1 0,-4 5 0,1-1-315,-1 1 0,4 0 0,-6 0 0,0-1-324,-3 1 0,1 5 1,1-2-1,2-4-261,-2-2 1,-1-8 0,-2 1 0,0-3-895,0-2 1,1-6 0,4-3 1453,5-3 0,2-9 0,3-1 0</inkml:trace>
  <inkml:trace contextRef="#ctx0" brushRef="#br0" timeOffset="279">8459 16403 7893,'-22'-7'0,"3"-2"0,3-3 195,1 3 0,-4-2 0,0 4 1307,1-1-856,2 5 1,0-3-397,-3 6-257,10 0 1,-11 0 0,11 1 580,-4 4-294,-1 3 0,-1 11 1,1 0-1,1 1 169,4 0 0,-3 3 1,6 6-1,0-1-83,-1 1 1,-2 0 0,4 0 0,2-1-154,1 1 0,2 5 1,0-1-1,0-1-170,0-1 1,6-3 0,4 1 0,1-2-154,-1-3 0,7-4 0,-2-9 0,1-3-122,0-2 1,-2-1-1,0-5 1,1-2 116,-1-2 0,1-4 1,1-8 187,3-4-79,-3-2 1,0-2-1,-7 0 1,3-3 6,0-5 1,1 2 0,-2-6-1,-3 3-112,-1-1 1,-1 1-1,-3 4 1,2 0-46,-2 0 1,-1 1-1,-2 0 1,0 3 40,0 1 1,0 6 0,-2 1 45,-3 5 0,4 8 191,-4 8 1,3 4 0,2 7 0,0 1 167,0 3 0,0 3 0,0 7 0,0 0 9,0 0 1,0-1 0,0 1 0,0 0 49,0 0 1,0 0 0,0-1-277,0 1-72,0 0 0,0 0 1,0-1-1,2 0-669,3-4 1,-4-2 0,4-4-734,-3 1 1,4-2 0,2-9-662,0-8 1,3-1 2061,-6-9 0,6-6 0,-3-6 0</inkml:trace>
  <inkml:trace contextRef="#ctx0" brushRef="#br0" timeOffset="280">9366 16244 7893,'-8'2'3878,"3"3"-2803,3 4 1,2 6 0,0 4 821,0 5-1497,0 9 1,0-1 0,2 7 511,3 1-720,-4 1 0,6 2 0,-7 1 0,0-3-178,0-2 0,4 1 0,1-7 0,-2-1-353,-1-2 0,-2-2 1,0-3-1,2-2-1790,2-3 0,0-7 1402,5-8 0,-1-5 0,2-5 0,-4-6 593,1-7 0,-6 1 0,6-7 0,-3-2 104,1-1 0,0-2 1,-3 0-1,1 1 186,2-1 0,-1 0 0,-4 0 504,0 1-477,7-1 1,-6 5 0,4 0 291,-3-2-367,4 6 1,-3-6 0,5 7-1,-1 1 16,-4 2 1,5 7 28,1-1 0,4 8 0,2 2 234,-1 8 0,0 5 1,-1 2-1,-2 1 171,-1 3 1,0-3 0,4 5 0,-1-2 67,-4 0 1,3 5 0,-6-3 0,0-1-276,1 1-1,2 3 1,-4-3 0,-2 0-207,-1 0 0,-2 3 1,0-4-510,0 3 317,0-6 1,-5 9 0,-1-7-1851,-2-1 1324,-2-2 0,-4 1 0,-1-1 0,1-3-546,0 0 0,-1-2 0,-1 0 1,-1-3 477,-3-1 0,1-3 1,3-4-1,-1 0 263,-2 0 1,-1 0 0,6-1 0,0-2 88,-1-2 1,-2-8 0,1 0 0,3-4-141,0-1 1,7-4-1,1-2 430,3-4 0,2 0 0,0-1 0</inkml:trace>
  <inkml:trace contextRef="#ctx0" brushRef="#br0" timeOffset="281">10258 16460 7893,'0'-14'681,"-7"-1"0,-2 3 198,-4 2 1,3-1 0,2 4 197,2-1-817,-5 5 0,3-3 1,-7 6 66,1 0 0,4 1 1,1 4 607,-2 5-613,4 3 0,-6 6 0,5 2 0,-1 1 25,-1 3 0,5 3 0,-3 0 0,2 1-283,3 0 0,1 1 0,2 2 0,0 2-265,0-2 0,0-2 0,0 1 0,2-1-235,3-1 0,3 1 0,6-9-296,0 1 1,2-6 0,4-1 394,3-9 0,-5-4 1,-2-4-1,-2-3 344,-2-4 1,-1-4 0,2-3 0,-2-2 167,-2-1 1,-4-6-1,3 2 335,-1 1-395,-3-5 0,-4 4 0,0-6 0,0 2-46,0 3 0,0-3 1,0 3-1,0-3-555,0-2 1,-1 0 0,-2 2 0,-2 2-802,2 1 0,-4 0 1,2-5 1286,2 0 0,-5 0 0,0 1 0</inkml:trace>
  <inkml:trace contextRef="#ctx0" brushRef="#br0" timeOffset="282">10704 16244 8029,'0'-8'4208,"0"4"-2732,0 8-1040,0 4 0,0 8 1,0 3-1,0 5 240,0 4 0,0 0 0,0 3 0,1 2-135,4 6 1,-3 2-1,2 2 1,-2 1-294,-2-1 1,0-5 0,0 1 0,0-1-264,0-1 1,5-7 0,0-8 0,-2 1-1891,-2-1 0,4-4-4241,0 1 2572,0-9 3574,-5-4 0,0-6 0</inkml:trace>
  <inkml:trace contextRef="#ctx0" brushRef="#br0" timeOffset="283">11006 16244 7893,'1'-14'0,"3"0"851,0-1 1,6 1 0,-4 1 1219,2 3-625,-5 4-1104,10 12 1,-11 2 0,3 7 1139,-4-1-1127,-1 1 1,0 5 0,0 4 0,0 3 64,0 2 0,0 0 0,0 1 0,0 2-187,0 2 0,0 1 1,0-3-1,0 2-294,0-2 0,0 4 0,0 1 0,0 0-279,0-3 1,0-6 0,0-2-1,0-4-391,0-1 1,0-2-1,0-4-2268,0-1 200,0-6 1919,0-2 1,-5-7 879,1-4 0,-8 3 0,4-4 0</inkml:trace>
  <inkml:trace contextRef="#ctx0" brushRef="#br0" timeOffset="284">10459 16446 8188,'2'8'2621,"2"-3"-2106,6-4 0,3-1 1,3 0-1,1 0-488,3 0 1,10 0-1,0 0 1,4-1-760,1-4 1,0 3-1,-3-4 732,2-1 0,-1-1 0,-4-6 0</inkml:trace>
  <inkml:trace contextRef="#ctx0" brushRef="#br0" timeOffset="285">10847 16590 13734,'15'0'0,"1"0"204,3 0 1,-1 0 0,6 0-1059,1 0 235,2 0 1,4-5 0,1-2 0,3-1 618,2-3 0,1-2 0,5-1 0</inkml:trace>
  <inkml:trace contextRef="#ctx0" brushRef="#br0" timeOffset="286">11365 16129 8151,'0'-14'1631,"0"6"1,0 3 0,0 10-1,0 4-1047,0 4 0,0 8 0,0 5 0,0 6-151,0 6 1,0 3-1,0 3 1,0-1-113,0 0 0,0 0 0,2 0 0,1 0-142,2 1 0,1-6 1,-2-3-247,0-4 84,8 1 0,-4-12 1,6 4-710,0-5 477,1-3 1,4-6-1,2-2 1,1-2-172,4-2 1,-4-3 0,2-2 0,0-4 82,-2-5 1,6-3 0,-6-3 0,0-1 243,-3-2 0,2-2 0,-2 3 0,-1-2 119,-2-3 0,-2 4 0,-1-3 1,-3 1 58,-5 3 0,1-3 0,-1 1 0,-2-1-77,-1 0 0,-2 0 0,0 4-324,0-2 182,0-7 1,-5 10 0,-2-3 0,-1 3-334,-3 1 0,-2 1 84,-1 0 306,0 6 1,-1-4-1,1 8 40,-1 0 0,3 9 0,0 3 0,3 3 249,-2 4 0,3-4 0,0 8 0,0-1 160,0 1 0,5 2 0,-2 4 0,2-1 73,-2 2 0,3 1 0,-3 2 1,4-2-409,1-3 1,0 3-1,0-3 1,0 2-446,0-2 1,1 1 0,3-6 0,0-1-568,0-2 1,4-3 0,3-4-861,6-4 1,2-3 0,9-2 1800,2 0 0,8-13 0,-1-3 0</inkml:trace>
  <inkml:trace contextRef="#ctx0" brushRef="#br0" timeOffset="287">12660 16316 9665,'-8'7'1698,"3"2"0,4 4 1,1 3-1,0 2-1072,0 1 1,1 6 0,3-1 262,0 4-693,1 0 0,0 1 0,0 0 151,-2 0-254,-1-1 1,-1 1 0,2 0 0,2-2-633,-2-3 1,-1-3 0,-2-7-1,0 1-7061,0-1 7600,0-6 0,0-8 0,0-8 0</inkml:trace>
  <inkml:trace contextRef="#ctx0" brushRef="#br0" timeOffset="288">12761 16187 7737,'0'-15'0,"0"1"0,0 0-1551,0-1 1551,0 1 0,0 6 0,0 1 0</inkml:trace>
  <inkml:trace contextRef="#ctx0" brushRef="#br0" timeOffset="289">13380 16216 8703,'-5'-15'0,"-2"2"0,-1 2 0,-1 2 1063,1-3 0,-5 6 0,3 0-1016,-2-1 0,-3 6 0,1-4 0,-1 5 2,1 5 1,0 3 0,-1 6-1,3 0 141,2 1 1,-6 4 0,5 2-1,1-1-65,2 1 1,2 0 0,3-2-120,-2 5 74,0-3 0,5 6 1,0-3-114,0 3 55,6-4 1,-2 4 0,5-3-43,2 3 76,2-5 1,2 4 0,-1-5 439,0 1-343,1-4 1,-6 3 0,1-7 0,-1 0-13,-1 1 1,4-1 0,-8 0-1,0 1-125,-3-1 0,-1-4 0,0-1 0,0 3-207,0 0 1,-6 1 0,-4-2 0,-4-1-255,-5 1 0,3-3 1,-3 0-1,1-1-326,-1-4 1,3-2-1,-3-1 1,4-1 143,6-4 0,-4-5 0,5-7-879,0-2 947,-5-7 559,11 4 0,-10-7 0,4 0 0</inkml:trace>
  <inkml:trace contextRef="#ctx0" brushRef="#br0" timeOffset="290">14415 16172 7714,'0'-14'-809,"0"0"1812,0-1 791,0 7 1200,0-5-1800,0 5 1,5 2-1,0 6-504,-2 8 0,-1 6 0,-1 4 0,3 3-250,0 1 1,1 7 0,-3 5-1,1-1-226,2 2 1,0 0 0,-5 5 0,0-1-156,0 1 1,0-4 0,0 1-661,0-2 516,0 5 0,0-4 0,0 0-1585,0-7 1240,0 0 1,0-13 0,0 3-1607,0-3 1125,0-8 0,0-3 447,0-10 0,0-3 0,0-6 0,0-2 154,0-4 0,0 3 0,0-7 0,0 0 206,0 2 1,0-6 0,0 4 0,1-3 114,4-2 0,-3 1 1,2-1-1,-2 0 245,-2 0 1,0 1 0,2-1 0,1 0-32,2 0 1,1 0-1,-3 1 286,2-1-375,6 7 1,-8 1 0,7 6 0,0 1 52,-3 0 0,6 6 0,-3 3 329,3 3-207,1 2 0,0 3 1,1 5 100,-1 7 1,4 2 0,-2-1 0,-3 4 19,-1 4 1,0 3-1,-1 1 1,-3 1-90,-2 0 1,4 0-1,-5-2 1,-2-1-177,-2-2 0,4 0 0,0 4 0,-2-1-231,-1-3 0,-2 2 0,0-5 1,0 0-290,0-1 0,0 0-1230,0-6 291,0 0-305,0-6 994,0-1 1,0-9-195,0-3 671,0-3 0,0-6 0,1-2 1,2-2-51,2-1 0,0-6 0,-3 1 0,1-4 186,2 0 0,1-1 1,-3 0-1,2 0 19,-2 1 1,4-1-1,-1 0 1,0 0 40,1 0 0,2 1 0,-4 1 0,0 1 74,1 2 1,-2 6-1,5-1 1,1 3 104,-2 2 1,5 6 399,-4 3-468,4 3 0,-3 9 0,-1 2 0,1 4 162,-2 2 0,3 1 0,-5 3 608,2 5-650,2-3 0,-2 6 1,-3-3-1,-2 3 129,2 2 1,-4 4 0,4-1 0,-3-1-321,-2-1 1,0-4 0,0 7 0,0-3-427,0-1 1,0-2 0,0-1 0,-2-4-847,-3-1 1,4 3-1,-4-5-1940,3-1 0,4-9 3102,3-4 0,3-16 0,6-5 0</inkml:trace>
  <inkml:trace contextRef="#ctx0" brushRef="#br0" timeOffset="291">15624 16216 7893,'-10'-15'0,"1"1"25,-2-1-79,-2 7 0,-2-4 1377,1 2-784,0-3 0,-1 5 0,1 3 63,-1 4 0,1 2 0,0 4 0,-1 6-26,1 7 0,4 0 0,2 6 1,0 1-103,0 2 0,0 2 0,-3 1 0,3 2-248,2 2 1,-1 1-1,4-3 1,-2 3-158,2 2 1,2-5-1,1 2 1,1-4-277,4-1 1,1-2 0,6-3 0,-3-5-142,2-3 1,2-3 0,1-4-210,1-4 423,6-3 1,-5-2-1,3-2-61,-3-3 108,-2-3 0,1-7 0,-3-3 117,-2-1 15,3 0 1,-7-2 0,5-3-1,-3-2-28,-1 2 1,-2-3 0,-5 3 0,0-3-134,0-2 1,0 0-1,0 2 1,0 2-206,0 1 0,0 0 0,0-5 1,0 0-554,0 0 0,-5 1 0,0-1 1,2 2 873,1 3 0,2-4 0,0 6 0</inkml:trace>
  <inkml:trace contextRef="#ctx0" brushRef="#br0" timeOffset="292">15854 16043 7893,'8'-7'4284,"-2"6"-3830,-6-6 1,0 9 0,2 3 0,1 4 273,2 4 0,0 8 0,-5 3 0,0 5-332,0 4 1,0-1-1,0 7 1,-2 1-281,-3 1 1,4 2-1,-4 1 1,2-3-445,-2-2 1,3 0-1,-2-3 1,2-3-373,2-2 1,0-1 0,0-11 0,0-1-287,0-2 0,2-8 0,2-3 466,6-4 0,-4-12 1,1-5-1,-2-5 546,-1-4 1,6 2-1,-5-1 985,-2-1-866,-1-3 0,2 0 0,1-1 1084,-2 0-893,5 0 1,-4 2 0,4 0 614,-2-2-767,5 10 1,-8-15 0,5 10-1,0-3-155,0-1 1,2-1 0,3 2-1,-2 3-951,-1 4 1,-2 0 0,3 2 0,-2 4-760,2 2 0,-3 8 1681,2-6 0,-7 7 0,4-4 0</inkml:trace>
  <inkml:trace contextRef="#ctx0" brushRef="#br0" timeOffset="293">16228 16532 11860,'7'-14'730,"1"-1"1,6 1-1,0 0-426,1-1 0,-1-1 1,0-1-1,1-4-54,-1-2 0,1 4 0,-3-5-257,-2-1 34,3-3 1,-12 4 0,4 1-287,-3-3 64,-2-1 0,0 4 1,0 3-1,0 0-164,0 1 0,-7 2 0,-1 5 0,-1 4 42,-1 2 1,1 1-1,-6 5 1,1 2 177,-1 3 1,3 3 0,0 6 0,3 0 286,-2 1 0,3 6 0,0 3 0,0 3 458,0 2 1,5-1 0,-4 1-1,2 1-23,1 4 1,-1-4-1,5 4 1,0-2-245,0 2 1,1-4 0,3 3 0,2-2-210,2-2 0,2-7 0,4-1-824,0 0 88,1-5 0,-1-2 1,0-9-1,2-4-1076,4-1 0,-3-1 0,6-4 1682,-3-5 0,6-9 0,-4-3 0</inkml:trace>
  <inkml:trace contextRef="#ctx0" brushRef="#br0" timeOffset="294">17336 16014 7893,'-10'0'1503,"1"0"1,6 2-1,-2 2-813,3 6 0,2 3 1,0 3-1,0 3 159,0 5 0,0 3 0,0 2 0,0 1 14,0 4 1,0-2 0,2 5 18,3-2-676,-4-2 0,7 1 1,-5 0-413,2-2 84,0-2 0,-5-1 0,0-2 1,0-3-1201,0-5 0,0-3 0,0-2-1988,0 1 0,-2-2 242,-2-4 3068,-4-2 0,-13-14 0,-2-1 0</inkml:trace>
  <inkml:trace contextRef="#ctx0" brushRef="#br0" timeOffset="295">16947 16302 7893,'-7'0'2084,"11"-5"0,12 0-1883,5 2 0,3 1 0,5 1 0,1-2-1245,4-2 0,-2-5 1,6 4-1617,2-2 1892,8 5 562,-10-10 0,17 11 1,-11-4-1</inkml:trace>
  <inkml:trace contextRef="#ctx0" brushRef="#br0" timeOffset="296">17696 15957 7893,'8'1'1915,"-4"4"0,3 3-1184,-2 6 1,-1 1 0,-4-1-1,0 2-43,0 3 1,0 4 0,0 5 0,0 3-171,0 2 0,0 4 0,0 6 1,0-1-227,0-4 1,0 4-1,-1-4 1,-2 2-252,-2-1 1,0 0-1,5-5 1,0-2-373,0-2 1,0-7 0,0-4-1517,0-3 1166,0-2 1,0-4-1155,0 0 1319,0-7 0,0 2 0,0-10 221,0-5 1,0-3 0,0-1 0,0-2 237,0-3 1,2-4 0,1-5 0,2-1 2,-2 0 1,3 0 0,-1 1 0,0-1 141,1 0 0,-3 0 1,5 0-1,-1 2 22,-4 3 0,5-3 1,0 3-1,2-1-65,-1 1 0,-1-2 0,3 7 0,-1 1 22,1 2 0,2 3 0,1 4 186,1 4 1,-1 5 295,0 5-352,1 3 1,-2 6 0,-2 2 0,-2 2 287,3 1 0,-4 7 0,1-4 0,1 2-13,-2 0 1,0-2 0,-5 4 0,2-2-72,-2 1 0,3-2 0,-1 1 0,-2 1-283,-1 3 1,-2-5 0,0 0-1,0-2-436,0-4 1,0 1-1,0-1-2793,0 3 1,1-3 1181,4-7 0,-2-4 1929,7-6 0,0-6 0,4-2 0</inkml:trace>
  <inkml:trace contextRef="#ctx0" brushRef="#br0" timeOffset="297">18602 16201 9111,'-10'-19'0,"1"0"0,-1 1 0,1 2 1033,-1 2 1,5-1-1,-4 1-713,-3 0 0,4 6 1,-1 1 11,-2 1-156,-2 4 1,-1-3-1,-1 9 1,1 2 154,-1 2 0,1 3 0,0 7 0,-1 3 14,1 1 1,4 2 0,1 5 0,-1 0-128,2-1 1,-3 1 0,4 1 0,1 2-71,0 2 1,-4 0 0,5-6 0,2 1-152,1 0 1,2 0-1,0-2 1,0-2-347,0-1 0,7-6 0,2 1 0,4-3 3,2-1 0,-6-7 1,2-4-215,5-2 434,-1-2 1,6-2 0,-7-2 0,0-6 4,1-3 0,-1-1 1,0-2 150,1-3-6,-1 3 0,-1-12 1,-2 6-1,-3-2-99,-1 0 0,2 0 0,-2-5 1,-1 2-66,0 3 0,-1-3 0,-5 3 0,2-3 20,3-2 0,-4 7 0,4 3 0,-3 3-60,-2 1 1,0 6 298,0-1 0,-5 8 0,0 2 251,2 8 1,1 7-1,2 2 785,0 3-840,0 5 1,-1-7 0,-3 6 965,0 1-996,-1 2 1,5-3-1,0 0 1,0 2-22,0 1 0,0-3 0,0-2 0,0 1-139,0-1 0,0-3 1,0 4-1,0-1-775,0 1 0,0-6 1,0 2-4676,0-3 3128,0-1 0,1-7 2197,4-3 0,3-10 0,7-3 0</inkml:trace>
  <inkml:trace contextRef="#ctx0" brushRef="#br0" timeOffset="298">18789 16129 8326,'0'-14'2014,"0"6"0,0 5 0,0 11-1345,0 6 0,0 5 0,0 0 758,0 5-1082,0 4 1,0 2-1,0 2 873,0 1-1013,0 1 1,0-4-1,0 2 1,0 2-169,0-2 0,0-2 0,0-3 0,0-1-244,0-2 0,0-6 0,0 1 0,0-3-752,0-2 1,0-4-339,0-1 1,5-7 879,0-2 0,1-2 0,-3-7 1,2-2 137,-2-2 1,0-2 0,1-1 0,0-1 22,0-2 0,-1-5 0,0 3 58,2-2 138,0 0 0,-4-1 0,2 0 78,2-2 64,0 5 0,-3-4 0,1 4 0,2 0 40,-2 0 1,0 0 0,0 4-1,4-2-52,1 1 0,-4 4 1,4 3-1,0 1-10,0-1 1,-3 4-1,5 1 1,1 1 83,2 0 0,1 1 1,0 4 364,1 0 1,-1 0 0,1 0 390,-1 0 0,0 6 226,1 4-864,-7 2 0,3-2 0,-5 0 0,1 2 81,-1 6 0,4-2 0,-5 5 0,-2-1-154,-2 4 1,1-1 0,1 1-1,2 0-404,-2-2 0,-1 5 0,-2-3 1,0 2-129,0-2 0,0-2 0,0-4 0,0 1-809,0-1 0,0-2 0,0-2-1258,0 0 0,0-4 2410,0 0 0,6-20 0,2 0 0</inkml:trace>
  <inkml:trace contextRef="#ctx0" brushRef="#br0" timeOffset="299">20069 16086 7353,'0'-14'305,"0"-1"1,0 1 599,0-1 0,2 1 0,3 0-294,4-1 0,4 3 0,2 0-170,-1 3 0,0 4 0,1-3 0,1 2 34,3 2 0,-3-2 0,3 1 109,-3 2-434,5 1 0,-5 2 0,3 2 512,-3 3-464,-2 3 1,-4 6-1,-2 1 1,-2 1 92,-2 3 0,-3-2 0,-1 7 0,-1 0-284,-4-1 1,-3 4 0,-8-3 0,-2 1-316,-1-1 1,-5-1 0,3-6 0,1 4-227,-1 1 1,-5-4 0,4 1 0,-2-3-158,0-1 1,6-3-1,-1-2 1,3-4 402,2 1 1,4-6 644,0 4-364,7-3 0,-3-9 553,6-2-424,0 2 1,6-5 0,4 4 0,3-2 119,1 0 1,-4 7 0,-1-3 0,2 1-57,2 0 1,2 0 0,-1 5 0,0 0-49,1 0 1,-1 0 0,1 0 0,-1 2 113,0 3 0,1-2 0,-1 7 0,0 2 146,1 6 1,-2-2-1,-2 3 1,-3-1-37,-2 1 0,4-1 1,-4 4-1,1-1-164,-1-4 1,-1 4-1,-5-2 1,-2 0-148,-3 2 0,-1-5 0,-5 3-1033,1-3 751,1 5 1,-7-5 0,-2 3-1,-1-3-317,1-1 0,1-1 1,-1-1-1,-1-2 65,1-1 1,2-6 0,2 4 0,0-1 73,-1-4 1,1-1 0,-1-4 0,1-3-37,0-4 0,4-4 1,2-2-1,2 0-216,2-5 1,-2 0-1,1-6 1,2 2-346,2-2 1,7-1 1005,3-2 0,4 1 0,2-1 0</inkml:trace>
  <inkml:trace contextRef="#ctx0" brushRef="#br0" timeOffset="300">20961 16158 7893,'0'-14'0,"0"-1"0,0 1 1420,0-1-986,-6 1 0,4 0 0,-4-1 941,0 1-992,4 6 1,-11-3 0,4 6 5,-4 2 1,-2 1-1,1 2 1,0 0 147,-1 0 0,1 6 0,0 6 0,-1 4-87,1 3 1,-4 6-1,2-1 1,3 4-169,1 0 0,-1 6 0,0 1 0,2 0-167,1 0 0,5 4 0,-3-4 0,2 0-202,3 0 1,1 4 0,2-7 0,0-4-218,0-2 0,7-4 0,2 2 0,4-4 45,1-4 1,1-8-1,1-2 1,1-1 53,3 0 0,-1-1 0,-5-4 0,2-1 183,3-4 0,-3 2 0,4-7 1,-5-1 150,0-2 0,-6-1 0,1-2 1,0-2-68,-2-1 1,3-2 0,-6 4 0,-1-4-74,3-2 1,-6 1 0,4-3-1,-3 2-88,-2 2 1,0-4 0,0 1 0,0-3-619,0-2 0,0 2 1,-2 1-2269,-3 2 2292,4 0 0,-6-9 0,7-1-1771,0 2 2464,0 8 0,0-10 0,0 4 0</inkml:trace>
  <inkml:trace contextRef="#ctx0" brushRef="#br0" timeOffset="301">22026 16129 7900,'-10'-13'168,"1"4"1,4-2 0,-5 4-225,-1-1 45,5 5 0,-5-5 1,4 5-27,-1-2 0,-1 0 0,-6 5 473,1 0 0,4 0 1,1 2-1,-2 3 159,-2 4 1,-2 4 0,-1 3-1,-1 3-216,-2 5 1,-1 3-1,6 2 1,0 2-145,-1 2 1,-2 4 0,1 6 0,5 0-262,3 0 0,-2 1 1,5-1-1,2-2 11,1-2 1,7-4 0,2-8-1,1-3 93,3-5 0,2 0 0,3-4 0,1-7-40,2-5 0,2-3 0,-3 0 0,1-2 13,-2-3 1,4-3-1,-2-6-76,-1 0 36,-2-7 1,-2 3 0,1-4 0,-1 1-20,1 4 1,-6-6-1,-1 1 1,-2-2-3,-2 0 1,2 5 0,-1-5 0,-2 0-141,-1 1 0,-2-4 0,0 3 1,0-1-350,0 1 0,-5-4 0,0 4 1,2-3-1004,1-1 1,2 0 0,0 3 1501,0 1 0,0 6 0,0-3 0</inkml:trace>
  <inkml:trace contextRef="#ctx0" brushRef="#br0" timeOffset="302">22141 16115 8112,'8'-7'763,"3"4"1,-4-5-1,1 2-92,3 3 0,6-4 0,3 2 162,-3 2-568,-1 2 0,3 1 1,1 0-1,-3 1 314,-1 4 0,-1 3 0,-3 6 0,0 2-71,-3 4 1,-6 2 0,2 7 0,-5 1-278,-5 4 0,-3-2 0,-8 6 0,-1 0-280,-2-1 0,-5 3 1,3-5-1,0 0-481,0 1 0,2 0 1,6-5-1,4-6 196,4-2 0,3-4 0,2-5 0,2 1 340,3-1 1,7-6 0,8-3 502,-3-4-358,6-1 1,-6 0 0,6 0 0,-1 0 80,0 0 1,-2-4-1,2-3 1,0 1-514,1 0 0,-6-1 0,2 4 1,-3-3-746,-1-2 1,-2 3 0,-2-3 0,-3 0-497,-2 0 0,-1 3 1,-5-5 1521,0-1 0,0-2 0,0-1 0</inkml:trace>
  <inkml:trace contextRef="#ctx0" brushRef="#br0" timeOffset="303">21983 16244 9672,'13'-9'1603,"-4"-1"0,4 7 0,-3-2-564,2 4-812,9 1 1,2 0-1,9 0 421,6 0-444,-6 0 0,16 0 0,-10 0-172,4 0-142,1 6 1,-1-4 0,-4 2-1206,-5-2 202,-2-2 1,-4 0-1,-1 0-795,-2 0 0,-7 0 1908,2 0 0,-3 0 0,-1 0 0</inkml:trace>
  <inkml:trace contextRef="#ctx0" brushRef="#br0" timeOffset="304">22932 16676 10246,'-14'-2'5097,"0"-2"-6994,-1 2 1,7-6 1896,3 3 0,4 4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5E60A-BC6E-4DCB-AA5D-B1F1E8C9730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AD9A-6820-4C90-BBE8-DE089C947942}" type="slidenum">
              <a:rPr lang="en-US" smtClean="0"/>
              <a:t>‹#›</a:t>
            </a:fld>
            <a:endParaRPr lang="en-US"/>
          </a:p>
        </p:txBody>
      </p:sp>
    </p:spTree>
    <p:extLst>
      <p:ext uri="{BB962C8B-B14F-4D97-AF65-F5344CB8AC3E}">
        <p14:creationId xmlns:p14="http://schemas.microsoft.com/office/powerpoint/2010/main" val="155179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6</a:t>
            </a:fld>
            <a:endParaRPr lang="en-US"/>
          </a:p>
        </p:txBody>
      </p:sp>
    </p:spTree>
    <p:extLst>
      <p:ext uri="{BB962C8B-B14F-4D97-AF65-F5344CB8AC3E}">
        <p14:creationId xmlns:p14="http://schemas.microsoft.com/office/powerpoint/2010/main" val="344427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7</a:t>
            </a:fld>
            <a:endParaRPr lang="en-US"/>
          </a:p>
        </p:txBody>
      </p:sp>
    </p:spTree>
    <p:extLst>
      <p:ext uri="{BB962C8B-B14F-4D97-AF65-F5344CB8AC3E}">
        <p14:creationId xmlns:p14="http://schemas.microsoft.com/office/powerpoint/2010/main" val="90755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8</a:t>
            </a:fld>
            <a:endParaRPr lang="en-US"/>
          </a:p>
        </p:txBody>
      </p:sp>
    </p:spTree>
    <p:extLst>
      <p:ext uri="{BB962C8B-B14F-4D97-AF65-F5344CB8AC3E}">
        <p14:creationId xmlns:p14="http://schemas.microsoft.com/office/powerpoint/2010/main" val="135925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11</a:t>
            </a:fld>
            <a:endParaRPr lang="en-US"/>
          </a:p>
        </p:txBody>
      </p:sp>
    </p:spTree>
    <p:extLst>
      <p:ext uri="{BB962C8B-B14F-4D97-AF65-F5344CB8AC3E}">
        <p14:creationId xmlns:p14="http://schemas.microsoft.com/office/powerpoint/2010/main" val="65974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14</a:t>
            </a:fld>
            <a:endParaRPr lang="en-US"/>
          </a:p>
        </p:txBody>
      </p:sp>
    </p:spTree>
    <p:extLst>
      <p:ext uri="{BB962C8B-B14F-4D97-AF65-F5344CB8AC3E}">
        <p14:creationId xmlns:p14="http://schemas.microsoft.com/office/powerpoint/2010/main" val="1864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BB620-159C-40C5-83AE-DFAA56FFA84B}" type="slidenum">
              <a:rPr lang="en-US" smtClean="0"/>
              <a:t>21</a:t>
            </a:fld>
            <a:endParaRPr lang="en-US"/>
          </a:p>
        </p:txBody>
      </p:sp>
    </p:spTree>
    <p:extLst>
      <p:ext uri="{BB962C8B-B14F-4D97-AF65-F5344CB8AC3E}">
        <p14:creationId xmlns:p14="http://schemas.microsoft.com/office/powerpoint/2010/main" val="33628685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343423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56898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49237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01364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3AF512-2F4F-47B1-9BE4-4745C5848174}" type="datetimeFigureOut">
              <a:rPr lang="en-US" smtClean="0"/>
              <a:t>12/7/2022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14989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AF512-2F4F-47B1-9BE4-4745C584817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41861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AF512-2F4F-47B1-9BE4-4745C5848174}"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5242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AF512-2F4F-47B1-9BE4-4745C5848174}"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86935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AF512-2F4F-47B1-9BE4-4745C5848174}"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68280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292059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218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3AF512-2F4F-47B1-9BE4-4745C5848174}" type="datetimeFigureOut">
              <a:rPr lang="en-US" smtClean="0"/>
              <a:t>12/7/2022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122F36-5100-41C5-A569-230ED1D76694}" type="slidenum">
              <a:rPr lang="en-US" smtClean="0"/>
              <a:t>‹#›</a:t>
            </a:fld>
            <a:endParaRPr lang="en-US"/>
          </a:p>
        </p:txBody>
      </p:sp>
    </p:spTree>
    <p:extLst>
      <p:ext uri="{BB962C8B-B14F-4D97-AF65-F5344CB8AC3E}">
        <p14:creationId xmlns:p14="http://schemas.microsoft.com/office/powerpoint/2010/main" val="84211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51560" y="942975"/>
            <a:ext cx="9966960" cy="3525056"/>
          </a:xfrm>
        </p:spPr>
        <p:txBody>
          <a:bodyPr anchor="b">
            <a:normAutofit/>
          </a:bodyPr>
          <a:lstStyle/>
          <a:p>
            <a:pPr algn="ctr"/>
            <a:r>
              <a:rPr lang="en-US" sz="89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hypothesis testing for the mean</a:t>
            </a:r>
            <a:endParaRPr lang="en-US" sz="8900">
              <a:solidFill>
                <a:srgbClr val="FFFFFF"/>
              </a:solidFill>
            </a:endParaRPr>
          </a:p>
        </p:txBody>
      </p:sp>
      <p:sp>
        <p:nvSpPr>
          <p:cNvPr id="3" name="Subtitle 2"/>
          <p:cNvSpPr>
            <a:spLocks noGrp="1"/>
          </p:cNvSpPr>
          <p:nvPr>
            <p:ph type="subTitle" idx="1"/>
          </p:nvPr>
        </p:nvSpPr>
        <p:spPr>
          <a:xfrm>
            <a:off x="1069848" y="4649148"/>
            <a:ext cx="9948672" cy="1486158"/>
          </a:xfrm>
        </p:spPr>
        <p:txBody>
          <a:bodyPr>
            <a:normAutofit/>
          </a:bodyPr>
          <a:lstStyle/>
          <a:p>
            <a:pPr algn="ctr"/>
            <a:r>
              <a:rPr lang="en-US">
                <a:solidFill>
                  <a:srgbClr val="FFFFFF">
                    <a:alpha val="60000"/>
                  </a:srgbClr>
                </a:solidFill>
              </a:rPr>
              <a:t>Alison Kleffner</a:t>
            </a:r>
          </a:p>
        </p:txBody>
      </p:sp>
      <p:cxnSp>
        <p:nvCxnSpPr>
          <p:cNvPr id="10" name="Straight Connector 9">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0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1882-2ABE-F356-0AC1-5827154BF227}"/>
              </a:ext>
            </a:extLst>
          </p:cNvPr>
          <p:cNvSpPr>
            <a:spLocks noGrp="1"/>
          </p:cNvSpPr>
          <p:nvPr>
            <p:ph type="title"/>
          </p:nvPr>
        </p:nvSpPr>
        <p:spPr>
          <a:xfrm>
            <a:off x="8549640" y="685800"/>
            <a:ext cx="3200400" cy="583707"/>
          </a:xfrm>
        </p:spPr>
        <p:txBody>
          <a:bodyPr/>
          <a:lstStyle/>
          <a:p>
            <a:r>
              <a:rPr lang="en-US" dirty="0"/>
              <a:t>Your Turn</a:t>
            </a:r>
          </a:p>
        </p:txBody>
      </p:sp>
      <p:sp>
        <p:nvSpPr>
          <p:cNvPr id="3" name="Content Placeholder 2">
            <a:extLst>
              <a:ext uri="{FF2B5EF4-FFF2-40B4-BE49-F238E27FC236}">
                <a16:creationId xmlns:a16="http://schemas.microsoft.com/office/drawing/2014/main" id="{4196765B-66A1-F51F-AFA9-C4F0116EC4D8}"/>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College Students</a:t>
            </a:r>
          </a:p>
          <a:p>
            <a:r>
              <a:rPr lang="en-US" dirty="0"/>
              <a:t>Parameter?</a:t>
            </a:r>
          </a:p>
          <a:p>
            <a:pPr lvl="1"/>
            <a:r>
              <a:rPr lang="en-US" dirty="0">
                <a:solidFill>
                  <a:schemeClr val="accent1">
                    <a:lumMod val="75000"/>
                  </a:schemeClr>
                </a:solidFill>
              </a:rPr>
              <a:t>True average number of hours a college student sleeps a night</a:t>
            </a:r>
          </a:p>
          <a:p>
            <a:r>
              <a:rPr lang="en-US" dirty="0"/>
              <a:t>Sample?</a:t>
            </a:r>
          </a:p>
          <a:p>
            <a:pPr lvl="1"/>
            <a:r>
              <a:rPr lang="en-US" dirty="0">
                <a:solidFill>
                  <a:schemeClr val="accent1">
                    <a:lumMod val="75000"/>
                  </a:schemeClr>
                </a:solidFill>
              </a:rPr>
              <a:t>32 college students</a:t>
            </a:r>
          </a:p>
          <a:p>
            <a:r>
              <a:rPr lang="en-US" dirty="0"/>
              <a:t>Statistic?</a:t>
            </a:r>
          </a:p>
          <a:p>
            <a:pPr lvl="1"/>
            <a:r>
              <a:rPr lang="en-US" dirty="0">
                <a:solidFill>
                  <a:schemeClr val="accent1">
                    <a:lumMod val="75000"/>
                  </a:schemeClr>
                </a:solidFill>
              </a:rPr>
              <a:t>5.5</a:t>
            </a:r>
          </a:p>
          <a:p>
            <a:r>
              <a:rPr lang="en-US" dirty="0"/>
              <a:t>Sample Size?</a:t>
            </a:r>
          </a:p>
          <a:p>
            <a:pPr lvl="1"/>
            <a:r>
              <a:rPr lang="en-US" dirty="0">
                <a:solidFill>
                  <a:schemeClr val="accent1">
                    <a:lumMod val="75000"/>
                  </a:schemeClr>
                </a:solidFill>
              </a:rPr>
              <a:t>32</a:t>
            </a:r>
          </a:p>
          <a:p>
            <a:endParaRPr lang="en-US" dirty="0"/>
          </a:p>
        </p:txBody>
      </p:sp>
      <p:sp>
        <p:nvSpPr>
          <p:cNvPr id="4" name="Text Placeholder 3">
            <a:extLst>
              <a:ext uri="{FF2B5EF4-FFF2-40B4-BE49-F238E27FC236}">
                <a16:creationId xmlns:a16="http://schemas.microsoft.com/office/drawing/2014/main" id="{19C26656-D1C3-A6F4-C94D-E8D66D8E5D44}"/>
              </a:ext>
            </a:extLst>
          </p:cNvPr>
          <p:cNvSpPr>
            <a:spLocks noGrp="1"/>
          </p:cNvSpPr>
          <p:nvPr>
            <p:ph type="body" sz="half" idx="2"/>
          </p:nvPr>
        </p:nvSpPr>
        <p:spPr>
          <a:xfrm>
            <a:off x="8549640" y="1340528"/>
            <a:ext cx="3200400" cy="4374472"/>
          </a:xfrm>
        </p:spPr>
        <p:txBody>
          <a:bodyPr>
            <a:normAutofit/>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endParaRPr lang="en-US" sz="2400" dirty="0"/>
          </a:p>
        </p:txBody>
      </p:sp>
    </p:spTree>
    <p:extLst>
      <p:ext uri="{BB962C8B-B14F-4D97-AF65-F5344CB8AC3E}">
        <p14:creationId xmlns:p14="http://schemas.microsoft.com/office/powerpoint/2010/main" val="7023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a:t>Symbols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53308"/>
                <a:ext cx="10058400" cy="4802909"/>
              </a:xfrm>
            </p:spPr>
            <p:txBody>
              <a:bodyPr>
                <a:normAutofit/>
              </a:bodyPr>
              <a:lstStyle/>
              <a:p>
                <a:pPr>
                  <a:lnSpc>
                    <a:spcPct val="110000"/>
                  </a:lnSpc>
                </a:pP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a:t>
                </a:r>
                <a:r>
                  <a:rPr lang="en-US" b="1" dirty="0"/>
                  <a:t>parameter</a:t>
                </a:r>
                <a:r>
                  <a:rPr lang="en-US" dirty="0"/>
                  <a:t>- the long run average</a:t>
                </a:r>
              </a:p>
              <a:p>
                <a:pPr lvl="1">
                  <a:lnSpc>
                    <a:spcPct val="110000"/>
                  </a:lnSpc>
                </a:pPr>
                <a:r>
                  <a:rPr lang="en-US" dirty="0"/>
                  <a:t>Since it is for the population we typically do not know this value</a:t>
                </a:r>
              </a:p>
              <a:p>
                <a:pPr lvl="1">
                  <a:lnSpc>
                    <a:spcPct val="110000"/>
                  </a:lnSpc>
                </a:pPr>
                <a:r>
                  <a:rPr lang="en-US" dirty="0"/>
                  <a:t>This is what we are interested in</a:t>
                </a:r>
              </a:p>
              <a:p>
                <a:pPr>
                  <a:lnSpc>
                    <a:spcPct val="110000"/>
                  </a:lnSpc>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r>
                  <a:rPr lang="en-US" dirty="0"/>
                  <a:t>is the </a:t>
                </a:r>
                <a:r>
                  <a:rPr lang="en-US" b="1" dirty="0"/>
                  <a:t>observed statistic</a:t>
                </a:r>
                <a:r>
                  <a:rPr lang="en-US" dirty="0"/>
                  <a:t>- the value we observe from our sample</a:t>
                </a:r>
              </a:p>
              <a:p>
                <a:pPr>
                  <a:lnSpc>
                    <a:spcPct val="110000"/>
                  </a:lnSpc>
                </a:pPr>
                <a14:m>
                  <m:oMath xmlns:m="http://schemas.openxmlformats.org/officeDocument/2006/math">
                    <m:r>
                      <a:rPr lang="en-US" b="1" i="0" smtClean="0">
                        <a:latin typeface="Cambria Math" panose="02040503050406030204" pitchFamily="18" charset="0"/>
                      </a:rPr>
                      <m:t>𝐧</m:t>
                    </m:r>
                  </m:oMath>
                </a14:m>
                <a:r>
                  <a:rPr lang="en-US" b="1" dirty="0"/>
                  <a:t> </a:t>
                </a:r>
                <a:r>
                  <a:rPr lang="en-US" dirty="0"/>
                  <a:t>is the sample size</a:t>
                </a:r>
              </a:p>
              <a:p>
                <a:pPr marL="0" indent="0">
                  <a:lnSpc>
                    <a:spcPct val="110000"/>
                  </a:lnSpc>
                  <a:buNone/>
                </a:pPr>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u="sng" dirty="0">
                  <a:solidFill>
                    <a:schemeClr val="accent1">
                      <a:lumMod val="75000"/>
                    </a:schemeClr>
                  </a:solidFill>
                </a:endParaRPr>
              </a:p>
              <a:p>
                <a:pPr lvl="1">
                  <a:lnSpc>
                    <a:spcPct val="150000"/>
                  </a:lnSpc>
                </a:pPr>
                <a:r>
                  <a:rPr lang="en-US" b="0" dirty="0">
                    <a:solidFill>
                      <a:schemeClr val="accent1">
                        <a:lumMod val="75000"/>
                      </a:schemeClr>
                    </a:solidFill>
                  </a:rPr>
                  <a:t>Parameter (</a:t>
                </a:r>
                <a14:m>
                  <m:oMath xmlns:m="http://schemas.openxmlformats.org/officeDocument/2006/math">
                    <m:r>
                      <a:rPr lang="en-US" b="0" i="1" smtClean="0">
                        <a:solidFill>
                          <a:schemeClr val="accent1">
                            <a:lumMod val="75000"/>
                          </a:schemeClr>
                        </a:solidFill>
                        <a:latin typeface="Cambria Math" panose="02040503050406030204" pitchFamily="18" charset="0"/>
                        <a:ea typeface="Cambria Math" panose="02040503050406030204" pitchFamily="18" charset="0"/>
                      </a:rPr>
                      <m:t>𝜇</m:t>
                    </m:r>
                  </m:oMath>
                </a14:m>
                <a:r>
                  <a:rPr lang="en-US" dirty="0">
                    <a:solidFill>
                      <a:schemeClr val="accent1">
                        <a:lumMod val="75000"/>
                      </a:schemeClr>
                    </a:solidFill>
                  </a:rPr>
                  <a:t>) – The long run average price of an avocado in 2017.</a:t>
                </a:r>
              </a:p>
              <a:p>
                <a:pPr lvl="1">
                  <a:lnSpc>
                    <a:spcPct val="150000"/>
                  </a:lnSpc>
                </a:pPr>
                <a:r>
                  <a:rPr lang="en-US" dirty="0">
                    <a:solidFill>
                      <a:schemeClr val="accent1">
                        <a:lumMod val="75000"/>
                      </a:schemeClr>
                    </a:solidFill>
                  </a:rPr>
                  <a:t>Observed Statistic –</a:t>
                </a:r>
                <a14:m>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0"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pPr lvl="1">
                  <a:lnSpc>
                    <a:spcPct val="150000"/>
                  </a:lnSpc>
                </a:pPr>
                <a:r>
                  <a:rPr lang="en-US" b="0" dirty="0">
                    <a:solidFill>
                      <a:schemeClr val="accent1">
                        <a:lumMod val="75000"/>
                      </a:schemeClr>
                    </a:solidFill>
                  </a:rPr>
                  <a:t>Sample Size </a:t>
                </a:r>
                <a:r>
                  <a:rPr lang="en-US" dirty="0">
                    <a:solidFill>
                      <a:schemeClr val="accent1">
                        <a:lumMod val="75000"/>
                      </a:schemeClr>
                    </a:solidFill>
                  </a:rPr>
                  <a:t>– </a:t>
                </a:r>
                <a14:m>
                  <m:oMath xmlns:m="http://schemas.openxmlformats.org/officeDocument/2006/math">
                    <m:r>
                      <m:rPr>
                        <m:sty m:val="p"/>
                      </m:rPr>
                      <a:rPr lang="en-US" b="0" i="0" dirty="0" smtClean="0">
                        <a:solidFill>
                          <a:schemeClr val="accent1">
                            <a:lumMod val="75000"/>
                          </a:schemeClr>
                        </a:solidFill>
                        <a:latin typeface="Cambria Math" panose="02040503050406030204" pitchFamily="18" charset="0"/>
                      </a:rPr>
                      <m:t>n</m:t>
                    </m:r>
                    <m:r>
                      <a:rPr lang="en-US" b="0" i="0" dirty="0" smtClean="0">
                        <a:solidFill>
                          <a:schemeClr val="accent1">
                            <a:lumMod val="75000"/>
                          </a:schemeClr>
                        </a:solidFill>
                        <a:latin typeface="Cambria Math" panose="02040503050406030204" pitchFamily="18" charset="0"/>
                      </a:rPr>
                      <m:t>=94</m:t>
                    </m:r>
                  </m:oMath>
                </a14:m>
                <a:endParaRPr lang="en-US"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53308"/>
                <a:ext cx="10058400" cy="4802909"/>
              </a:xfrm>
              <a:blipFill>
                <a:blip r:embed="rId3"/>
                <a:stretch>
                  <a:fillRect l="-303" t="-508"/>
                </a:stretch>
              </a:blipFill>
            </p:spPr>
            <p:txBody>
              <a:bodyPr/>
              <a:lstStyle/>
              <a:p>
                <a:r>
                  <a:rPr lang="en-US">
                    <a:noFill/>
                  </a:rPr>
                  <a:t> </a:t>
                </a:r>
              </a:p>
            </p:txBody>
          </p:sp>
        </mc:Fallback>
      </mc:AlternateContent>
    </p:spTree>
    <p:extLst>
      <p:ext uri="{BB962C8B-B14F-4D97-AF65-F5344CB8AC3E}">
        <p14:creationId xmlns:p14="http://schemas.microsoft.com/office/powerpoint/2010/main" val="14536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AE4A2-96C8-57B4-3BCC-B106CFD2ABC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Hypothesis Testing</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3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77C82-79AA-AD0F-9EE1-B3FAB069BE0F}"/>
              </a:ext>
            </a:extLst>
          </p:cNvPr>
          <p:cNvSpPr txBox="1"/>
          <p:nvPr/>
        </p:nvSpPr>
        <p:spPr>
          <a:xfrm>
            <a:off x="992730" y="1820483"/>
            <a:ext cx="9423273" cy="1015663"/>
          </a:xfrm>
          <a:prstGeom prst="rect">
            <a:avLst/>
          </a:prstGeom>
          <a:noFill/>
        </p:spPr>
        <p:txBody>
          <a:bodyPr wrap="square">
            <a:spAutoFit/>
          </a:bodyPr>
          <a:lstStyle/>
          <a:p>
            <a:pPr algn="l">
              <a:buFont typeface="+mj-lt"/>
              <a:buAutoNum type="arabicPeriod"/>
            </a:pPr>
            <a:r>
              <a:rPr lang="en-US" b="0" i="0" dirty="0">
                <a:solidFill>
                  <a:srgbClr val="3B444F"/>
                </a:solidFill>
                <a:effectLst/>
                <a:latin typeface="open-sans"/>
              </a:rPr>
              <a:t> </a:t>
            </a:r>
            <a:r>
              <a:rPr lang="en-US" sz="2000" b="0" i="0" dirty="0">
                <a:solidFill>
                  <a:srgbClr val="3B444F"/>
                </a:solidFill>
                <a:effectLst/>
                <a:latin typeface="Calibri" panose="020F0502020204030204" pitchFamily="34" charset="0"/>
                <a:cs typeface="Calibri" panose="020F0502020204030204" pitchFamily="34" charset="0"/>
              </a:rPr>
              <a:t>Make an initial assumption.</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Collecting data (sample) – find statistic</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Based on the </a:t>
            </a:r>
            <a:r>
              <a:rPr lang="en-US" sz="2000" dirty="0">
                <a:solidFill>
                  <a:srgbClr val="3B444F"/>
                </a:solidFill>
                <a:latin typeface="Calibri" panose="020F0502020204030204" pitchFamily="34" charset="0"/>
                <a:cs typeface="Calibri" panose="020F0502020204030204" pitchFamily="34" charset="0"/>
              </a:rPr>
              <a:t>sample, </a:t>
            </a:r>
            <a:r>
              <a:rPr lang="en-US" sz="2000" b="0" i="0" dirty="0">
                <a:solidFill>
                  <a:srgbClr val="3B444F"/>
                </a:solidFill>
                <a:effectLst/>
                <a:latin typeface="Calibri" panose="020F0502020204030204" pitchFamily="34" charset="0"/>
                <a:cs typeface="Calibri" panose="020F0502020204030204" pitchFamily="34" charset="0"/>
              </a:rPr>
              <a:t>reject or </a:t>
            </a:r>
            <a:r>
              <a:rPr lang="en-US" sz="2000" dirty="0">
                <a:solidFill>
                  <a:srgbClr val="3B444F"/>
                </a:solidFill>
                <a:latin typeface="Calibri" panose="020F0502020204030204" pitchFamily="34" charset="0"/>
                <a:cs typeface="Calibri" panose="020F0502020204030204" pitchFamily="34" charset="0"/>
              </a:rPr>
              <a:t>fail to</a:t>
            </a:r>
            <a:r>
              <a:rPr lang="en-US" sz="2000" b="0" i="0" dirty="0">
                <a:solidFill>
                  <a:srgbClr val="3B444F"/>
                </a:solidFill>
                <a:effectLst/>
                <a:latin typeface="Calibri" panose="020F0502020204030204" pitchFamily="34" charset="0"/>
                <a:cs typeface="Calibri" panose="020F0502020204030204" pitchFamily="34" charset="0"/>
              </a:rPr>
              <a:t> reject the initial assumption</a:t>
            </a:r>
            <a:r>
              <a:rPr lang="en-US" sz="2000" b="0" i="0" dirty="0">
                <a:solidFill>
                  <a:srgbClr val="3B444F"/>
                </a:solidFill>
                <a:effectLst/>
                <a:latin typeface="open-sans"/>
              </a:rPr>
              <a:t>.</a:t>
            </a:r>
          </a:p>
        </p:txBody>
      </p:sp>
      <p:sp>
        <p:nvSpPr>
          <p:cNvPr id="4" name="Title 3">
            <a:extLst>
              <a:ext uri="{FF2B5EF4-FFF2-40B4-BE49-F238E27FC236}">
                <a16:creationId xmlns:a16="http://schemas.microsoft.com/office/drawing/2014/main" id="{B1FF9FC3-C585-2CE3-623A-105A9EE9BF10}"/>
              </a:ext>
            </a:extLst>
          </p:cNvPr>
          <p:cNvSpPr>
            <a:spLocks noGrp="1"/>
          </p:cNvSpPr>
          <p:nvPr>
            <p:ph type="title"/>
          </p:nvPr>
        </p:nvSpPr>
        <p:spPr>
          <a:xfrm>
            <a:off x="1069848" y="484632"/>
            <a:ext cx="10058400" cy="1200329"/>
          </a:xfrm>
        </p:spPr>
        <p:txBody>
          <a:bodyPr/>
          <a:lstStyle/>
          <a:p>
            <a:r>
              <a:rPr lang="en-US" dirty="0"/>
              <a:t>Hypothesis testing steps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89D0A45-F443-344A-D3AF-55CA873E3D5F}"/>
                  </a:ext>
                </a:extLst>
              </p14:cNvPr>
              <p14:cNvContentPartPr/>
              <p14:nvPr/>
            </p14:nvContentPartPr>
            <p14:xfrm>
              <a:off x="1185840" y="3102840"/>
              <a:ext cx="5618520" cy="2157120"/>
            </p14:xfrm>
          </p:contentPart>
        </mc:Choice>
        <mc:Fallback xmlns="">
          <p:pic>
            <p:nvPicPr>
              <p:cNvPr id="2" name="Ink 1">
                <a:extLst>
                  <a:ext uri="{FF2B5EF4-FFF2-40B4-BE49-F238E27FC236}">
                    <a16:creationId xmlns:a16="http://schemas.microsoft.com/office/drawing/2014/main" id="{F89D0A45-F443-344A-D3AF-55CA873E3D5F}"/>
                  </a:ext>
                </a:extLst>
              </p:cNvPr>
              <p:cNvPicPr/>
              <p:nvPr/>
            </p:nvPicPr>
            <p:blipFill>
              <a:blip r:embed="rId3"/>
              <a:stretch>
                <a:fillRect/>
              </a:stretch>
            </p:blipFill>
            <p:spPr>
              <a:xfrm>
                <a:off x="1176480" y="3093480"/>
                <a:ext cx="5637240" cy="2175840"/>
              </a:xfrm>
              <a:prstGeom prst="rect">
                <a:avLst/>
              </a:prstGeom>
            </p:spPr>
          </p:pic>
        </mc:Fallback>
      </mc:AlternateContent>
    </p:spTree>
    <p:extLst>
      <p:ext uri="{BB962C8B-B14F-4D97-AF65-F5344CB8AC3E}">
        <p14:creationId xmlns:p14="http://schemas.microsoft.com/office/powerpoint/2010/main" val="16193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40" y="484632"/>
            <a:ext cx="10746508" cy="483033"/>
          </a:xfrm>
        </p:spPr>
        <p:txBody>
          <a:bodyPr>
            <a:normAutofit fontScale="90000"/>
          </a:bodyPr>
          <a:lstStyle/>
          <a:p>
            <a:r>
              <a:rPr lang="en-US" dirty="0"/>
              <a:t>setting up 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0112" y="1117599"/>
                <a:ext cx="10892901" cy="5495637"/>
              </a:xfrm>
            </p:spPr>
            <p:txBody>
              <a:bodyPr>
                <a:normAutofit/>
              </a:bodyPr>
              <a:lstStyle/>
              <a:p>
                <a:r>
                  <a:rPr lang="en-US" dirty="0"/>
                  <a:t>Summarize research question and parameter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a14:m>
                <a:r>
                  <a:rPr lang="en-US" dirty="0"/>
                  <a:t> Null: “random chance alone”</a:t>
                </a:r>
              </a:p>
              <a:p>
                <a:pPr lvl="1"/>
                <a:r>
                  <a:rPr lang="en-US" dirty="0"/>
                  <a:t>Chance model, historical data</a:t>
                </a:r>
              </a:p>
              <a:p>
                <a:pPr lvl="1"/>
                <a:r>
                  <a:rPr lang="en-US" dirty="0"/>
                  <a:t>Equal to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oMath>
                </a14:m>
                <a:r>
                  <a:rPr lang="en-US" dirty="0"/>
                  <a:t> Alternative: “there is an effect”</a:t>
                </a:r>
              </a:p>
              <a:p>
                <a:pPr lvl="1"/>
                <a:r>
                  <a:rPr lang="en-US" dirty="0"/>
                  <a:t>What researchers hope to support</a:t>
                </a:r>
              </a:p>
              <a:p>
                <a:pPr lvl="1"/>
                <a:r>
                  <a:rPr lang="en-US" dirty="0"/>
                  <a:t>Pick &lt;, &gt;, or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based on what the researchers would like to show</a:t>
                </a:r>
              </a:p>
              <a:p>
                <a:pPr lvl="1"/>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sz="2000" dirty="0">
                  <a:solidFill>
                    <a:schemeClr val="accent1">
                      <a:lumMod val="75000"/>
                    </a:schemeClr>
                  </a:solidFill>
                </a:endParaRPr>
              </a:p>
              <a:p>
                <a:pPr lvl="1"/>
                <a:r>
                  <a:rPr lang="en-US" dirty="0">
                    <a:solidFill>
                      <a:schemeClr val="accent1">
                        <a:lumMod val="75000"/>
                      </a:schemeClr>
                    </a:solidFill>
                  </a:rPr>
                  <a:t>Question: Is the price of an avocado in 2017 higher than the price of an avocado in the past?</a:t>
                </a:r>
              </a:p>
              <a:p>
                <a:pPr lvl="1"/>
                <a:r>
                  <a:rPr lang="en-US" dirty="0">
                    <a:solidFill>
                      <a:schemeClr val="accent1">
                        <a:lumMod val="75000"/>
                      </a:schemeClr>
                    </a:solidFill>
                  </a:rPr>
                  <a:t>In Words:</a:t>
                </a:r>
              </a:p>
              <a:p>
                <a:pPr lvl="2"/>
                <a:r>
                  <a:rPr lang="en-US" dirty="0">
                    <a:solidFill>
                      <a:schemeClr val="accent1">
                        <a:lumMod val="75000"/>
                      </a:schemeClr>
                    </a:solidFill>
                  </a:rPr>
                  <a:t>Null: The long run average price of an avocado in 2017 is equal to $1.36</a:t>
                </a:r>
              </a:p>
              <a:p>
                <a:pPr lvl="2"/>
                <a:r>
                  <a:rPr lang="en-US" dirty="0">
                    <a:solidFill>
                      <a:schemeClr val="accent1">
                        <a:lumMod val="75000"/>
                      </a:schemeClr>
                    </a:solidFill>
                  </a:rPr>
                  <a:t>Alternative: The long run average price of an avocado in 2017 is greater than $1.36</a:t>
                </a:r>
              </a:p>
              <a:p>
                <a:pPr lvl="1"/>
                <a:r>
                  <a:rPr lang="en-US" dirty="0">
                    <a:solidFill>
                      <a:schemeClr val="accent1">
                        <a:lumMod val="75000"/>
                      </a:schemeClr>
                    </a:solidFill>
                  </a:rPr>
                  <a:t>In Symbols:</a:t>
                </a: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i="1">
                            <a:solidFill>
                              <a:schemeClr val="accent1">
                                <a:lumMod val="75000"/>
                              </a:schemeClr>
                            </a:solidFill>
                            <a:latin typeface="Cambria Math" panose="02040503050406030204" pitchFamily="18" charset="0"/>
                          </a:rPr>
                          <m:t>𝑜</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=1.36</m:t>
                    </m:r>
                  </m:oMath>
                </a14:m>
                <a:endParaRPr lang="en-US" dirty="0">
                  <a:solidFill>
                    <a:schemeClr val="accent1">
                      <a:lumMod val="75000"/>
                    </a:schemeClr>
                  </a:solidFill>
                </a:endParaRP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b="0" i="1" smtClean="0">
                            <a:solidFill>
                              <a:schemeClr val="accent1">
                                <a:lumMod val="75000"/>
                              </a:schemeClr>
                            </a:solidFill>
                            <a:latin typeface="Cambria Math" panose="02040503050406030204" pitchFamily="18" charset="0"/>
                          </a:rPr>
                          <m:t>𝐴</m:t>
                        </m:r>
                      </m:sub>
                    </m:sSub>
                    <m:r>
                      <a:rPr lang="en-US" i="1">
                        <a:solidFill>
                          <a:schemeClr val="accent1">
                            <a:lumMod val="75000"/>
                          </a:schemeClr>
                        </a:solidFill>
                        <a:latin typeface="Cambria Math" panose="02040503050406030204" pitchFamily="18" charset="0"/>
                      </a:rPr>
                      <m:t>:</m:t>
                    </m:r>
                    <m:r>
                      <a:rPr lang="en-US"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&gt;1.36</m:t>
                    </m:r>
                  </m:oMath>
                </a14:m>
                <a:endParaRPr lang="en-US" dirty="0">
                  <a:solidFill>
                    <a:schemeClr val="accent1">
                      <a:lumMod val="75000"/>
                    </a:schemeClr>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0112" y="1117599"/>
                <a:ext cx="10892901" cy="5495637"/>
              </a:xfrm>
              <a:blipFill>
                <a:blip r:embed="rId3"/>
                <a:stretch>
                  <a:fillRect l="-280" t="-1109"/>
                </a:stretch>
              </a:blipFill>
            </p:spPr>
            <p:txBody>
              <a:bodyPr/>
              <a:lstStyle/>
              <a:p>
                <a:r>
                  <a:rPr lang="en-US">
                    <a:noFill/>
                  </a:rPr>
                  <a:t> </a:t>
                </a:r>
              </a:p>
            </p:txBody>
          </p:sp>
        </mc:Fallback>
      </mc:AlternateContent>
    </p:spTree>
    <p:extLst>
      <p:ext uri="{BB962C8B-B14F-4D97-AF65-F5344CB8AC3E}">
        <p14:creationId xmlns:p14="http://schemas.microsoft.com/office/powerpoint/2010/main" val="8709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AD26-D940-8C67-BE6C-C283398B95D5}"/>
              </a:ext>
            </a:extLst>
          </p:cNvPr>
          <p:cNvSpPr>
            <a:spLocks noGrp="1"/>
          </p:cNvSpPr>
          <p:nvPr>
            <p:ph type="title"/>
          </p:nvPr>
        </p:nvSpPr>
        <p:spPr>
          <a:xfrm>
            <a:off x="8549640" y="308721"/>
            <a:ext cx="3200400" cy="754158"/>
          </a:xfrm>
        </p:spPr>
        <p:txBody>
          <a:bodyPr/>
          <a:lstStyle/>
          <a:p>
            <a:r>
              <a:rPr lang="en-US" dirty="0"/>
              <a:t>Your turn</a:t>
            </a:r>
          </a:p>
        </p:txBody>
      </p:sp>
      <p:sp>
        <p:nvSpPr>
          <p:cNvPr id="3" name="Content Placeholder 2">
            <a:extLst>
              <a:ext uri="{FF2B5EF4-FFF2-40B4-BE49-F238E27FC236}">
                <a16:creationId xmlns:a16="http://schemas.microsoft.com/office/drawing/2014/main" id="{B780D2A9-9D90-49C3-421C-2758A0BD4F52}"/>
              </a:ext>
            </a:extLst>
          </p:cNvPr>
          <p:cNvSpPr>
            <a:spLocks noGrp="1"/>
          </p:cNvSpPr>
          <p:nvPr>
            <p:ph idx="1"/>
          </p:nvPr>
        </p:nvSpPr>
        <p:spPr/>
        <p:txBody>
          <a:bodyPr/>
          <a:lstStyle/>
          <a:p>
            <a:r>
              <a:rPr lang="en-US" dirty="0"/>
              <a:t>Write out your Hypotheses:</a:t>
            </a:r>
          </a:p>
          <a:p>
            <a:pPr lvl="1"/>
            <a:r>
              <a:rPr lang="en-US" dirty="0"/>
              <a:t>In Words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The true average number of hours a college student sleeps a night is equal to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The true average number of hours a college student sleeps a night is less than 8. </a:t>
            </a:r>
          </a:p>
          <a:p>
            <a:pPr lvl="1"/>
            <a:endParaRPr lang="en-US" dirty="0"/>
          </a:p>
          <a:p>
            <a:pPr lvl="1"/>
            <a:endParaRPr lang="en-US" dirty="0"/>
          </a:p>
          <a:p>
            <a:pPr lvl="1"/>
            <a:r>
              <a:rPr lang="en-US" dirty="0"/>
              <a:t>In Symbols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µ =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µ &lt; 8</a:t>
            </a:r>
          </a:p>
          <a:p>
            <a:pPr lvl="1"/>
            <a:endParaRPr lang="en-US" dirty="0"/>
          </a:p>
        </p:txBody>
      </p:sp>
      <p:sp>
        <p:nvSpPr>
          <p:cNvPr id="4" name="Text Placeholder 3">
            <a:extLst>
              <a:ext uri="{FF2B5EF4-FFF2-40B4-BE49-F238E27FC236}">
                <a16:creationId xmlns:a16="http://schemas.microsoft.com/office/drawing/2014/main" id="{ACF3F8D2-6B8B-4C4F-CE0D-DCF24CE486ED}"/>
              </a:ext>
            </a:extLst>
          </p:cNvPr>
          <p:cNvSpPr>
            <a:spLocks noGrp="1"/>
          </p:cNvSpPr>
          <p:nvPr>
            <p:ph type="body" sz="half" idx="2"/>
          </p:nvPr>
        </p:nvSpPr>
        <p:spPr>
          <a:xfrm>
            <a:off x="8549640" y="1062879"/>
            <a:ext cx="3200400" cy="4652121"/>
          </a:xfrm>
        </p:spPr>
        <p:txBody>
          <a:bodyPr>
            <a:normAutofit lnSpcReduction="10000"/>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400" dirty="0">
                <a:latin typeface="Calibri" panose="020F0502020204030204" pitchFamily="34" charset="0"/>
                <a:cs typeface="Calibri" panose="020F0502020204030204" pitchFamily="34" charset="0"/>
              </a:rPr>
              <a:t>Is the average less than the recommended 8 hours?</a:t>
            </a:r>
          </a:p>
          <a:p>
            <a:endParaRPr lang="en-US" dirty="0"/>
          </a:p>
        </p:txBody>
      </p:sp>
    </p:spTree>
    <p:extLst>
      <p:ext uri="{BB962C8B-B14F-4D97-AF65-F5344CB8AC3E}">
        <p14:creationId xmlns:p14="http://schemas.microsoft.com/office/powerpoint/2010/main" val="23264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our statistic</a:t>
            </a:r>
          </a:p>
        </p:txBody>
      </p:sp>
      <p:sp>
        <p:nvSpPr>
          <p:cNvPr id="3" name="Content Placeholder 2"/>
          <p:cNvSpPr>
            <a:spLocks noGrp="1"/>
          </p:cNvSpPr>
          <p:nvPr>
            <p:ph idx="1"/>
          </p:nvPr>
        </p:nvSpPr>
        <p:spPr>
          <a:xfrm>
            <a:off x="1069848" y="1882066"/>
            <a:ext cx="10058400" cy="4290134"/>
          </a:xfrm>
        </p:spPr>
        <p:txBody>
          <a:bodyPr/>
          <a:lstStyle/>
          <a:p>
            <a:pPr marL="0" indent="0">
              <a:buNone/>
            </a:pPr>
            <a:r>
              <a:rPr lang="en-US" sz="2400" dirty="0">
                <a:solidFill>
                  <a:srgbClr val="000000"/>
                </a:solidFill>
              </a:rPr>
              <a:t>Need something (null distribution) to compare to our statistic</a:t>
            </a:r>
          </a:p>
          <a:p>
            <a:pPr lvl="1"/>
            <a:r>
              <a:rPr lang="en-US" sz="2000" dirty="0"/>
              <a:t>With mathematical theory we should be able to predict what the pattern of the null distribution will look like</a:t>
            </a:r>
          </a:p>
          <a:p>
            <a:pPr lvl="2"/>
            <a:r>
              <a:rPr lang="en-US" sz="1800" dirty="0"/>
              <a:t>Null Distribution: is the probability distribution of the test statistic when the null hypothesis is true</a:t>
            </a:r>
            <a:r>
              <a:rPr lang="en-US" sz="1800" b="0" i="0" dirty="0">
                <a:solidFill>
                  <a:srgbClr val="202122"/>
                </a:solidFill>
                <a:effectLst/>
                <a:latin typeface="Arial" panose="020B0604020202020204" pitchFamily="34" charset="0"/>
              </a:rPr>
              <a:t>.</a:t>
            </a:r>
            <a:endParaRPr lang="en-US" sz="1800" dirty="0"/>
          </a:p>
          <a:p>
            <a:pPr lvl="1"/>
            <a:r>
              <a:rPr lang="en-US" sz="2000" dirty="0"/>
              <a:t>From the theoretical distribution we will then be able to find p-values and standardized statistics</a:t>
            </a:r>
          </a:p>
          <a:p>
            <a:pPr marL="0" indent="0">
              <a:buNone/>
            </a:pPr>
            <a:endParaRPr lang="en-US" dirty="0"/>
          </a:p>
        </p:txBody>
      </p:sp>
    </p:spTree>
    <p:extLst>
      <p:ext uri="{BB962C8B-B14F-4D97-AF65-F5344CB8AC3E}">
        <p14:creationId xmlns:p14="http://schemas.microsoft.com/office/powerpoint/2010/main" val="86338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Distribution</a:t>
            </a:r>
          </a:p>
        </p:txBody>
      </p:sp>
      <p:sp>
        <p:nvSpPr>
          <p:cNvPr id="3" name="Content Placeholder 2"/>
          <p:cNvSpPr>
            <a:spLocks noGrp="1"/>
          </p:cNvSpPr>
          <p:nvPr>
            <p:ph idx="1"/>
          </p:nvPr>
        </p:nvSpPr>
        <p:spPr/>
        <p:txBody>
          <a:bodyPr>
            <a:normAutofit/>
          </a:bodyPr>
          <a:lstStyle/>
          <a:p>
            <a:r>
              <a:rPr lang="en-US" b="1" dirty="0">
                <a:solidFill>
                  <a:srgbClr val="000000"/>
                </a:solidFill>
              </a:rPr>
              <a:t>Null Distribution Commonalities</a:t>
            </a:r>
          </a:p>
          <a:p>
            <a:pPr lvl="1"/>
            <a:r>
              <a:rPr lang="en-US" dirty="0">
                <a:solidFill>
                  <a:srgbClr val="000000"/>
                </a:solidFill>
              </a:rPr>
              <a:t>Sample size (helps to determine variability)</a:t>
            </a:r>
          </a:p>
          <a:p>
            <a:pPr lvl="1"/>
            <a:r>
              <a:rPr lang="en-US" dirty="0">
                <a:solidFill>
                  <a:srgbClr val="000000"/>
                </a:solidFill>
              </a:rPr>
              <a:t>Symmetric ‘bell’ shaped distribution</a:t>
            </a:r>
          </a:p>
          <a:p>
            <a:pPr lvl="1"/>
            <a:r>
              <a:rPr lang="en-US" dirty="0">
                <a:solidFill>
                  <a:srgbClr val="000000"/>
                </a:solidFill>
              </a:rPr>
              <a:t>Centered at null hypothesis value</a:t>
            </a:r>
          </a:p>
          <a:p>
            <a:r>
              <a:rPr lang="en-US" b="1" dirty="0">
                <a:solidFill>
                  <a:srgbClr val="000000"/>
                </a:solidFill>
              </a:rPr>
              <a:t>Can predict things about null…</a:t>
            </a:r>
          </a:p>
          <a:p>
            <a:pPr lvl="1"/>
            <a:r>
              <a:rPr lang="en-US" dirty="0">
                <a:solidFill>
                  <a:srgbClr val="000000"/>
                </a:solidFill>
              </a:rPr>
              <a:t>Where it will be centered</a:t>
            </a:r>
          </a:p>
          <a:p>
            <a:pPr lvl="1"/>
            <a:r>
              <a:rPr lang="en-US" dirty="0">
                <a:solidFill>
                  <a:srgbClr val="000000"/>
                </a:solidFill>
              </a:rPr>
              <a:t>If its bell shaped (normally distributed)</a:t>
            </a:r>
          </a:p>
          <a:p>
            <a:pPr lvl="1"/>
            <a:r>
              <a:rPr lang="en-US" dirty="0">
                <a:solidFill>
                  <a:srgbClr val="000000"/>
                </a:solidFill>
              </a:rPr>
              <a:t>Standard deviation of the null distribution</a:t>
            </a:r>
          </a:p>
          <a:p>
            <a:pPr lvl="1">
              <a:buNone/>
            </a:pPr>
            <a:endParaRPr lang="en-US" dirty="0">
              <a:solidFill>
                <a:srgbClr val="000000"/>
              </a:solidFill>
            </a:endParaRPr>
          </a:p>
          <a:p>
            <a:r>
              <a:rPr lang="en-US" dirty="0">
                <a:solidFill>
                  <a:srgbClr val="000000"/>
                </a:solidFill>
              </a:rPr>
              <a:t>Predictions used to calculate the standardized statistic</a:t>
            </a:r>
          </a:p>
          <a:p>
            <a:pPr marL="0" indent="0">
              <a:buNone/>
            </a:pPr>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3F7BE75-E04D-4DA0-DF3F-215B130A0811}"/>
                  </a:ext>
                </a:extLst>
              </p14:cNvPr>
              <p14:cNvContentPartPr/>
              <p14:nvPr/>
            </p14:nvContentPartPr>
            <p14:xfrm>
              <a:off x="8007120" y="2268720"/>
              <a:ext cx="2771280" cy="2357280"/>
            </p14:xfrm>
          </p:contentPart>
        </mc:Choice>
        <mc:Fallback xmlns="">
          <p:pic>
            <p:nvPicPr>
              <p:cNvPr id="4" name="Ink 3">
                <a:extLst>
                  <a:ext uri="{FF2B5EF4-FFF2-40B4-BE49-F238E27FC236}">
                    <a16:creationId xmlns:a16="http://schemas.microsoft.com/office/drawing/2014/main" id="{53F7BE75-E04D-4DA0-DF3F-215B130A0811}"/>
                  </a:ext>
                </a:extLst>
              </p:cNvPr>
              <p:cNvPicPr/>
              <p:nvPr/>
            </p:nvPicPr>
            <p:blipFill>
              <a:blip r:embed="rId3"/>
              <a:stretch>
                <a:fillRect/>
              </a:stretch>
            </p:blipFill>
            <p:spPr>
              <a:xfrm>
                <a:off x="7997760" y="2259360"/>
                <a:ext cx="2790000" cy="2376000"/>
              </a:xfrm>
              <a:prstGeom prst="rect">
                <a:avLst/>
              </a:prstGeom>
            </p:spPr>
          </p:pic>
        </mc:Fallback>
      </mc:AlternateContent>
    </p:spTree>
    <p:extLst>
      <p:ext uri="{BB962C8B-B14F-4D97-AF65-F5344CB8AC3E}">
        <p14:creationId xmlns:p14="http://schemas.microsoft.com/office/powerpoint/2010/main" val="25113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the sample size (n) is large enough, the distribution of the sample means will be bell-shaped (or approximately normal), centered at the long run average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oMath>
                </a14:m>
                <a:r>
                  <a:rPr lang="en-US" dirty="0"/>
                  <a:t>), with a standard deviation of</a:t>
                </a:r>
              </a:p>
              <a:p>
                <a:pPr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standard</m:t>
                      </m:r>
                      <m:r>
                        <a:rPr lang="en-US" b="0" i="0" smtClean="0">
                          <a:latin typeface="Cambria Math" panose="02040503050406030204" pitchFamily="18" charset="0"/>
                        </a:rPr>
                        <m:t> </m:t>
                      </m:r>
                      <m:r>
                        <m:rPr>
                          <m:sty m:val="p"/>
                        </m:rPr>
                        <a:rPr lang="en-US" b="0" i="0" smtClean="0">
                          <a:latin typeface="Cambria Math" panose="02040503050406030204" pitchFamily="18" charset="0"/>
                        </a:rPr>
                        <m:t>deviation</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null</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457200" lvl="1" indent="0">
                  <a:buNone/>
                </a:pPr>
                <a:endParaRPr lang="en-US" dirty="0">
                  <a:solidFill>
                    <a:srgbClr val="000000"/>
                  </a:solidFill>
                </a:endParaRPr>
              </a:p>
              <a:p>
                <a:r>
                  <a:rPr lang="en-US" dirty="0">
                    <a:solidFill>
                      <a:srgbClr val="000000"/>
                    </a:solidFill>
                  </a:rPr>
                  <a:t>Going to be used as the </a:t>
                </a:r>
                <a:r>
                  <a:rPr lang="en-US" b="1" i="1" dirty="0">
                    <a:solidFill>
                      <a:srgbClr val="000000"/>
                    </a:solidFill>
                  </a:rPr>
                  <a:t>standard deviation of the null </a:t>
                </a:r>
                <a:r>
                  <a:rPr lang="en-US" dirty="0">
                    <a:solidFill>
                      <a:srgbClr val="000000"/>
                    </a:solidFill>
                  </a:rPr>
                  <a:t>in the denominator of the standardized statistic</a:t>
                </a:r>
              </a:p>
              <a:p>
                <a:pPr marL="0" indent="0">
                  <a:buNone/>
                </a:pPr>
                <a:endParaRPr lang="en-US" sz="1050" dirty="0">
                  <a:solidFill>
                    <a:srgbClr val="000000"/>
                  </a:solidFill>
                </a:endParaRPr>
              </a:p>
              <a:p>
                <a:pPr lvl="1"/>
                <a:r>
                  <a:rPr lang="en-US" sz="2000" dirty="0">
                    <a:solidFill>
                      <a:srgbClr val="000000"/>
                    </a:solidFill>
                  </a:rPr>
                  <a:t>z</a:t>
                </a:r>
                <a14:m>
                  <m:oMath xmlns:m="http://schemas.openxmlformats.org/officeDocument/2006/math">
                    <m:r>
                      <a:rPr lang="en-US" sz="2000" b="0" i="0"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 </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𝑠𝑡𝑎𝑡𝑖𝑠𝑡𝑖𝑐</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h𝑦𝑝𝑜𝑡h𝑒𝑠𝑖𝑧𝑒𝑑</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𝑣𝑎𝑙𝑢𝑒</m:t>
                        </m:r>
                      </m:num>
                      <m:den>
                        <m:r>
                          <a:rPr lang="en-US" sz="2000" b="1" i="1" smtClean="0">
                            <a:solidFill>
                              <a:srgbClr val="000000"/>
                            </a:solidFill>
                            <a:latin typeface="Cambria Math" panose="02040503050406030204" pitchFamily="18" charset="0"/>
                          </a:rPr>
                          <m:t>𝒔𝒕𝒂𝒏𝒅𝒂𝒓𝒅</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𝒅𝒆𝒗𝒊𝒂𝒕𝒊𝒐𝒏</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𝒐𝒇</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𝒕𝒉𝒆</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𝒏𝒖𝒍𝒍</m:t>
                        </m:r>
                      </m:den>
                    </m:f>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acc>
                          <m:accPr>
                            <m:chr m:val="̅"/>
                            <m:ctrlPr>
                              <a:rPr lang="en-US" sz="2000" b="0" i="1" smtClean="0">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𝑥</m:t>
                            </m:r>
                          </m:e>
                        </m:acc>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𝜇</m:t>
                            </m:r>
                          </m:e>
                          <m:sub>
                            <m:r>
                              <a:rPr lang="en-US" sz="2000" b="0" i="1" smtClean="0">
                                <a:solidFill>
                                  <a:srgbClr val="000000"/>
                                </a:solidFill>
                                <a:latin typeface="Cambria Math" panose="02040503050406030204" pitchFamily="18" charset="0"/>
                              </a:rPr>
                              <m:t>0</m:t>
                            </m:r>
                          </m:sub>
                        </m:sSub>
                      </m:num>
                      <m:den>
                        <m:f>
                          <m:fPr>
                            <m:ctrlPr>
                              <a:rPr lang="en-US" sz="2000" i="1">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𝜎</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𝑛</m:t>
                                </m:r>
                              </m:e>
                            </m:rad>
                          </m:den>
                        </m:f>
                      </m:den>
                    </m:f>
                  </m:oMath>
                </a14:m>
                <a:endParaRPr lang="en-US" dirty="0">
                  <a:solidFill>
                    <a:srgbClr val="00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t="-1504" r="-424"/>
                </a:stretch>
              </a:blipFill>
            </p:spPr>
            <p:txBody>
              <a:bodyPr/>
              <a:lstStyle/>
              <a:p>
                <a:r>
                  <a:rPr lang="en-US">
                    <a:noFill/>
                  </a:rPr>
                  <a:t> </a:t>
                </a:r>
              </a:p>
            </p:txBody>
          </p:sp>
        </mc:Fallback>
      </mc:AlternateContent>
    </p:spTree>
    <p:extLst>
      <p:ext uri="{BB962C8B-B14F-4D97-AF65-F5344CB8AC3E}">
        <p14:creationId xmlns:p14="http://schemas.microsoft.com/office/powerpoint/2010/main" val="326219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1069848" y="1686757"/>
            <a:ext cx="10058400" cy="4485443"/>
          </a:xfrm>
        </p:spPr>
        <p:txBody>
          <a:bodyPr/>
          <a:lstStyle/>
          <a:p>
            <a:r>
              <a:rPr lang="en-US" b="1" dirty="0"/>
              <a:t>If you want to use Central Limit Theorem need to meet certain conditions</a:t>
            </a:r>
          </a:p>
          <a:p>
            <a:pPr lvl="1"/>
            <a:r>
              <a:rPr lang="en-US" dirty="0"/>
              <a:t>Need a </a:t>
            </a:r>
            <a:r>
              <a:rPr lang="en-US" u="sng" dirty="0"/>
              <a:t>sample size large enough</a:t>
            </a:r>
            <a:r>
              <a:rPr lang="en-US" dirty="0"/>
              <a:t>, in order to say the null will follow the Normal Distribution</a:t>
            </a:r>
          </a:p>
          <a:p>
            <a:pPr lvl="2"/>
            <a:r>
              <a:rPr lang="en-US" dirty="0"/>
              <a:t>n ≥ 30</a:t>
            </a:r>
          </a:p>
          <a:p>
            <a:pPr lvl="2"/>
            <a:r>
              <a:rPr lang="en-US" dirty="0"/>
              <a:t>Sampling distribution is symmetric </a:t>
            </a:r>
          </a:p>
          <a:p>
            <a:pPr lvl="1"/>
            <a:r>
              <a:rPr lang="en-US" dirty="0"/>
              <a:t>Assume each observation is independent of each other</a:t>
            </a:r>
          </a:p>
          <a:p>
            <a:pPr lvl="2"/>
            <a:r>
              <a:rPr lang="en-US" dirty="0"/>
              <a:t>n ≤ 10% of population</a:t>
            </a:r>
          </a:p>
          <a:p>
            <a:pPr lvl="2"/>
            <a:endParaRPr lang="en-US" dirty="0"/>
          </a:p>
          <a:p>
            <a:r>
              <a:rPr lang="en-US" b="1" dirty="0"/>
              <a:t>Doesn’t always work</a:t>
            </a:r>
          </a:p>
          <a:p>
            <a:pPr lvl="1"/>
            <a:r>
              <a:rPr lang="en-US" dirty="0"/>
              <a:t> If the sample size is small …</a:t>
            </a:r>
          </a:p>
          <a:p>
            <a:pPr lvl="2"/>
            <a:r>
              <a:rPr lang="en-US" dirty="0"/>
              <a:t>null distribution will </a:t>
            </a:r>
            <a:r>
              <a:rPr lang="en-US" b="1" dirty="0"/>
              <a:t>not </a:t>
            </a:r>
            <a:r>
              <a:rPr lang="en-US" dirty="0"/>
              <a:t>be approximately bell-shaped and the resulting standardized statistics are </a:t>
            </a:r>
            <a:r>
              <a:rPr lang="en-US" b="1" dirty="0"/>
              <a:t>not accurate</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F21610B-B433-6995-5DD5-161A192EBD30}"/>
              </a:ext>
            </a:extLst>
          </p:cNvPr>
          <p:cNvPicPr>
            <a:picLocks noChangeAspect="1"/>
          </p:cNvPicPr>
          <p:nvPr/>
        </p:nvPicPr>
        <p:blipFill rotWithShape="1">
          <a:blip r:embed="rId2"/>
          <a:srcRect l="4548" t="4746" r="4978" b="10022"/>
          <a:stretch/>
        </p:blipFill>
        <p:spPr>
          <a:xfrm>
            <a:off x="8717872" y="2574524"/>
            <a:ext cx="2485747" cy="1609344"/>
          </a:xfrm>
          <a:prstGeom prst="rect">
            <a:avLst/>
          </a:prstGeom>
        </p:spPr>
      </p:pic>
    </p:spTree>
    <p:extLst>
      <p:ext uri="{BB962C8B-B14F-4D97-AF65-F5344CB8AC3E}">
        <p14:creationId xmlns:p14="http://schemas.microsoft.com/office/powerpoint/2010/main" val="49249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1474-CEC1-855A-A711-24F4368160B9}"/>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A99213-C03D-FE03-44ED-C56E6416DECF}"/>
              </a:ext>
            </a:extLst>
          </p:cNvPr>
          <p:cNvSpPr>
            <a:spLocks noGrp="1"/>
          </p:cNvSpPr>
          <p:nvPr>
            <p:ph idx="1"/>
          </p:nvPr>
        </p:nvSpPr>
        <p:spPr/>
        <p:txBody>
          <a:bodyPr/>
          <a:lstStyle/>
          <a:p>
            <a:pPr marL="457200" indent="-457200">
              <a:buFont typeface="+mj-lt"/>
              <a:buAutoNum type="arabicPeriod"/>
            </a:pPr>
            <a:r>
              <a:rPr lang="en-US" dirty="0"/>
              <a:t>Basic Definitions</a:t>
            </a:r>
          </a:p>
          <a:p>
            <a:pPr lvl="1"/>
            <a:r>
              <a:rPr lang="en-US" dirty="0"/>
              <a:t>Population (Parameter) vs. Sample (Statistics)</a:t>
            </a:r>
          </a:p>
          <a:p>
            <a:pPr marL="457200" indent="-457200">
              <a:buFont typeface="+mj-lt"/>
              <a:buAutoNum type="arabicPeriod"/>
            </a:pPr>
            <a:r>
              <a:rPr lang="en-US" dirty="0"/>
              <a:t>Hypothesis Testing for a Single Mean</a:t>
            </a:r>
          </a:p>
          <a:p>
            <a:pPr lvl="1"/>
            <a:r>
              <a:rPr lang="en-US" dirty="0"/>
              <a:t>Setting up hypothesis</a:t>
            </a:r>
          </a:p>
          <a:p>
            <a:pPr lvl="1"/>
            <a:r>
              <a:rPr lang="en-US" dirty="0"/>
              <a:t>Conditions</a:t>
            </a:r>
          </a:p>
          <a:p>
            <a:pPr lvl="1"/>
            <a:r>
              <a:rPr lang="en-US" dirty="0"/>
              <a:t>Finding Standardized Statistics and Drawing Conclusion</a:t>
            </a:r>
          </a:p>
          <a:p>
            <a:pPr lvl="1"/>
            <a:endParaRPr lang="en-US" dirty="0"/>
          </a:p>
        </p:txBody>
      </p:sp>
    </p:spTree>
    <p:extLst>
      <p:ext uri="{BB962C8B-B14F-4D97-AF65-F5344CB8AC3E}">
        <p14:creationId xmlns:p14="http://schemas.microsoft.com/office/powerpoint/2010/main" val="355496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30132"/>
          </a:xfrm>
        </p:spPr>
        <p:txBody>
          <a:bodyPr/>
          <a:lstStyle/>
          <a:p>
            <a:r>
              <a:rPr lang="en-US" dirty="0"/>
              <a:t>Standardized Statistic</a:t>
            </a:r>
            <a:endParaRPr lang="en-US" sz="4400"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514764"/>
                <a:ext cx="10058400" cy="4657436"/>
              </a:xfrm>
            </p:spPr>
            <p:txBody>
              <a:bodyPr>
                <a:normAutofit/>
              </a:bodyPr>
              <a:lstStyle/>
              <a:p>
                <a:r>
                  <a:rPr lang="en-US" dirty="0"/>
                  <a:t>Standardized Statistic- calculates how many standard deviation from the null value that the statistics falls </a:t>
                </a:r>
              </a:p>
              <a:p>
                <a:endParaRPr lang="en-US" dirty="0"/>
              </a:p>
              <a:p>
                <a:r>
                  <a:rPr lang="en-US" dirty="0"/>
                  <a:t>For quantitative variables:</a:t>
                </a:r>
              </a:p>
              <a:p>
                <a:pPr lvl="1"/>
                <a14:m>
                  <m:oMath xmlns:m="http://schemas.openxmlformats.org/officeDocument/2006/math">
                    <m:r>
                      <m:rPr>
                        <m:sty m:val="p"/>
                      </m:rPr>
                      <a:rPr lang="en-US" i="1">
                        <a:latin typeface="Cambria Math" panose="02040503050406030204" pitchFamily="18" charset="0"/>
                      </a:rPr>
                      <m:t>z</m:t>
                    </m:r>
                    <m:r>
                      <a:rPr lang="en-US" b="0" i="1" smtClean="0">
                        <a:latin typeface="Cambria Math" panose="02040503050406030204" pitchFamily="18" charset="0"/>
                      </a:rPr>
                      <m:t>= </m:t>
                    </m:r>
                    <m:r>
                      <a:rPr lang="en-US" i="1">
                        <a:latin typeface="Cambria Math" panose="02040503050406030204" pitchFamily="18" charset="0"/>
                      </a:rPr>
                      <m:t>𝑆𝑡𝑎𝑛𝑑𝑎𝑟𝑑𝑖𝑧𝑒𝑑</m:t>
                    </m:r>
                    <m:r>
                      <a:rPr lang="en-US" i="1">
                        <a:latin typeface="Cambria Math" panose="02040503050406030204" pitchFamily="18" charset="0"/>
                      </a:rPr>
                      <m:t> </m:t>
                    </m:r>
                    <m:r>
                      <a:rPr lang="en-US" i="1">
                        <a:latin typeface="Cambria Math" panose="02040503050406030204" pitchFamily="18" charset="0"/>
                      </a:rPr>
                      <m:t>𝑠𝑡𝑎𝑡𝑖𝑠𝑡𝑖𝑐</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i="1">
                            <a:latin typeface="Cambria Math" panose="02040503050406030204" pitchFamily="18" charset="0"/>
                          </a:rPr>
                          <m:t> −</m:t>
                        </m:r>
                        <m:r>
                          <a:rPr lang="en-US" i="1">
                            <a:latin typeface="Cambria Math" panose="02040503050406030204" pitchFamily="18" charset="0"/>
                          </a:rPr>
                          <m:t>𝑛𝑢𝑙𝑙</m:t>
                        </m:r>
                        <m:r>
                          <a:rPr lang="en-US" i="1">
                            <a:latin typeface="Cambria Math" panose="02040503050406030204" pitchFamily="18" charset="0"/>
                          </a:rPr>
                          <m:t> </m:t>
                        </m:r>
                        <m:r>
                          <a:rPr lang="en-US" i="1">
                            <a:latin typeface="Cambria Math" panose="02040503050406030204" pitchFamily="18" charset="0"/>
                          </a:rPr>
                          <m:t>𝑣𝑎𝑙𝑢𝑒</m:t>
                        </m:r>
                      </m:num>
                      <m:den>
                        <m:r>
                          <a:rPr lang="en-US" i="1">
                            <a:latin typeface="Cambria Math" panose="02040503050406030204" pitchFamily="18" charset="0"/>
                          </a:rPr>
                          <m:t>𝑠𝑡𝑎𝑛𝑑𝑎𝑟𝑑</m:t>
                        </m:r>
                        <m:r>
                          <a:rPr lang="en-US" i="1">
                            <a:latin typeface="Cambria Math" panose="02040503050406030204" pitchFamily="18" charset="0"/>
                          </a:rPr>
                          <m:t> </m:t>
                        </m:r>
                        <m:r>
                          <a:rPr lang="en-US" b="0" i="1" smtClean="0">
                            <a:latin typeface="Cambria Math" panose="02040503050406030204" pitchFamily="18" charset="0"/>
                          </a:rPr>
                          <m:t>𝑑𝑒𝑣𝑖𝑎𝑡𝑖𝑜𝑛</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𝑚𝑒𝑎𝑛</m:t>
                        </m:r>
                      </m:den>
                    </m:f>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marL="274320" lvl="1" indent="0">
                  <a:buNone/>
                </a:pPr>
                <a:endParaRPr lang="en-US" b="0" dirty="0"/>
              </a:p>
              <a:p>
                <a:pPr eaLnBrk="0" fontAlgn="base" hangingPunct="0">
                  <a:lnSpc>
                    <a:spcPct val="100000"/>
                  </a:lnSpc>
                  <a:spcBef>
                    <a:spcPct val="0"/>
                  </a:spcBef>
                  <a:spcAft>
                    <a:spcPct val="0"/>
                  </a:spcAft>
                </a:pPr>
                <a:r>
                  <a:rPr lang="en-US" dirty="0"/>
                  <a:t>Since </a:t>
                </a:r>
                <a14:m>
                  <m:oMath xmlns:m="http://schemas.openxmlformats.org/officeDocument/2006/math">
                    <m:r>
                      <a:rPr lang="en-US" sz="2200" i="1">
                        <a:latin typeface="Cambria Math" panose="02040503050406030204" pitchFamily="18" charset="0"/>
                        <a:ea typeface="Cambria Math" panose="02040503050406030204" pitchFamily="18" charset="0"/>
                      </a:rPr>
                      <m:t>𝜎</m:t>
                    </m:r>
                    <m:r>
                      <a:rPr lang="en-US" sz="2200">
                        <a:latin typeface="Cambria Math" panose="02040503050406030204" pitchFamily="18" charset="0"/>
                        <a:ea typeface="Cambria Math" panose="02040503050406030204" pitchFamily="18" charset="0"/>
                      </a:rPr>
                      <m:t> </m:t>
                    </m:r>
                  </m:oMath>
                </a14:m>
                <a:r>
                  <a:rPr lang="en-US" altLang="en-US" sz="2200" dirty="0">
                    <a:latin typeface="Arial" panose="020B0604020202020204" pitchFamily="34" charset="0"/>
                    <a:ea typeface="Calibri" panose="020F0502020204030204" pitchFamily="34" charset="0"/>
                  </a:rPr>
                  <a:t>is not usually known, we use the sample standard deviation (s) to approximate the standard deviation of sample mean</a:t>
                </a:r>
              </a:p>
              <a:p>
                <a:pPr lvl="1" eaLnBrk="0" fontAlgn="base" hangingPunct="0">
                  <a:lnSpc>
                    <a:spcPct val="100000"/>
                  </a:lnSpc>
                  <a:spcBef>
                    <a:spcPct val="0"/>
                  </a:spcBef>
                  <a:spcAft>
                    <a:spcPct val="0"/>
                  </a:spcAft>
                </a:pPr>
                <a:r>
                  <a:rPr lang="en-US" altLang="en-US" sz="2000" dirty="0">
                    <a:latin typeface="Arial" panose="020B0604020202020204" pitchFamily="34" charset="0"/>
                    <a:ea typeface="Calibri" panose="020F0502020204030204" pitchFamily="34" charset="0"/>
                  </a:rPr>
                  <a:t>This approximation is called the </a:t>
                </a:r>
                <a:r>
                  <a:rPr lang="en-US" altLang="en-US" sz="2000" b="1" dirty="0">
                    <a:latin typeface="Arial" panose="020B0604020202020204" pitchFamily="34" charset="0"/>
                    <a:ea typeface="Calibri" panose="020F0502020204030204" pitchFamily="34" charset="0"/>
                  </a:rPr>
                  <a:t>standard error </a:t>
                </a:r>
                <a:r>
                  <a:rPr lang="en-US" altLang="en-US" sz="2000" dirty="0">
                    <a:latin typeface="Arial" panose="020B0604020202020204" pitchFamily="34" charset="0"/>
                    <a:ea typeface="Calibri" panose="020F0502020204030204" pitchFamily="34" charset="0"/>
                  </a:rPr>
                  <a:t>(SE) of sample mean</a:t>
                </a:r>
              </a:p>
              <a:p>
                <a:pPr marL="274320" lvl="1" indent="0" eaLnBrk="0" fontAlgn="base" hangingPunct="0">
                  <a:lnSpc>
                    <a:spcPct val="100000"/>
                  </a:lnSpc>
                  <a:spcBef>
                    <a:spcPct val="0"/>
                  </a:spcBef>
                  <a:spcAft>
                    <a:spcPct val="0"/>
                  </a:spcAft>
                  <a:buNone/>
                </a:pPr>
                <a:endParaRPr lang="en-US" sz="2400" dirty="0">
                  <a:solidFill>
                    <a:schemeClr val="tx1"/>
                  </a:solidFill>
                </a:endParaRPr>
              </a:p>
              <a:p>
                <a:pPr lvl="1"/>
                <a:r>
                  <a:rPr lang="en-US" sz="2200" dirty="0">
                    <a:solidFill>
                      <a:schemeClr val="tx1"/>
                    </a:solidFill>
                    <a:latin typeface="Calibri" panose="020F0502020204030204" pitchFamily="34" charset="0"/>
                    <a:cs typeface="Calibri" panose="020F0502020204030204" pitchFamily="34" charset="0"/>
                  </a:rPr>
                  <a:t>t = standardized statistic </a:t>
                </a:r>
                <a:r>
                  <a:rPr lang="en-US" sz="2200" dirty="0">
                    <a:solidFill>
                      <a:schemeClr val="tx1"/>
                    </a:solidFill>
                  </a:rPr>
                  <a:t>= </a:t>
                </a:r>
                <a14:m>
                  <m:oMath xmlns:m="http://schemas.openxmlformats.org/officeDocument/2006/math">
                    <m:f>
                      <m:fPr>
                        <m:ctrlPr>
                          <a:rPr lang="en-US" sz="2200" i="1">
                            <a:solidFill>
                              <a:schemeClr val="tx1"/>
                            </a:solidFill>
                            <a:latin typeface="Cambria Math" panose="02040503050406030204" pitchFamily="18" charset="0"/>
                          </a:rPr>
                        </m:ctrlPr>
                      </m:fPr>
                      <m:num>
                        <m:acc>
                          <m:accPr>
                            <m:chr m:val="̅"/>
                            <m:ctrlPr>
                              <a:rPr lang="en-US" sz="2200" i="1">
                                <a:solidFill>
                                  <a:schemeClr val="tx1"/>
                                </a:solidFill>
                                <a:latin typeface="Cambria Math" panose="02040503050406030204" pitchFamily="18" charset="0"/>
                              </a:rPr>
                            </m:ctrlPr>
                          </m:accPr>
                          <m:e>
                            <m:r>
                              <a:rPr lang="en-US" sz="2200" b="0" i="1">
                                <a:solidFill>
                                  <a:schemeClr val="tx1"/>
                                </a:solidFill>
                                <a:latin typeface="Cambria Math" panose="02040503050406030204" pitchFamily="18" charset="0"/>
                              </a:rPr>
                              <m:t>𝑥</m:t>
                            </m:r>
                          </m:e>
                        </m:acc>
                        <m:r>
                          <a:rPr lang="en-US" sz="2200" b="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𝜇</m:t>
                        </m:r>
                      </m:num>
                      <m:den>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𝑠</m:t>
                            </m:r>
                          </m:num>
                          <m:den>
                            <m:rad>
                              <m:radPr>
                                <m:degHide m:val="on"/>
                                <m:ctrlPr>
                                  <a:rPr lang="en-US" sz="2200" i="1">
                                    <a:solidFill>
                                      <a:schemeClr val="tx1"/>
                                    </a:solidFill>
                                    <a:latin typeface="Cambria Math" panose="02040503050406030204" pitchFamily="18" charset="0"/>
                                  </a:rPr>
                                </m:ctrlPr>
                              </m:radPr>
                              <m:deg/>
                              <m:e>
                                <m:r>
                                  <a:rPr lang="en-US" sz="2200" b="0" i="1">
                                    <a:solidFill>
                                      <a:schemeClr val="tx1"/>
                                    </a:solidFill>
                                    <a:latin typeface="Cambria Math" panose="02040503050406030204" pitchFamily="18" charset="0"/>
                                  </a:rPr>
                                  <m:t>𝑛</m:t>
                                </m:r>
                              </m:e>
                            </m:rad>
                          </m:den>
                        </m:f>
                      </m:den>
                    </m:f>
                  </m:oMath>
                </a14:m>
                <a:endParaRPr lang="en-US" sz="2800" dirty="0">
                  <a:latin typeface="Cambria Math" panose="02040503050406030204" pitchFamily="18" charset="0"/>
                </a:endParaRPr>
              </a:p>
              <a:p>
                <a:pPr lvl="1"/>
                <a:endParaRPr lang="en-US" sz="2600" dirty="0">
                  <a:latin typeface="Calibri" panose="020F0502020204030204" pitchFamily="34" charset="0"/>
                  <a:cs typeface="Calibri" panose="020F0502020204030204" pitchFamily="34" charset="0"/>
                </a:endParaRPr>
              </a:p>
              <a:p>
                <a:pPr lvl="2"/>
                <a:endParaRPr lang="en-US" sz="2400" i="1" dirty="0">
                  <a:latin typeface="Cambria Math" panose="02040503050406030204" pitchFamily="18" charset="0"/>
                </a:endParaRPr>
              </a:p>
              <a:p>
                <a:pPr lvl="1"/>
                <a:endParaRPr lang="en-US" sz="2600" i="1" dirty="0">
                  <a:latin typeface="Cambria Math" panose="02040503050406030204" pitchFamily="18" charset="0"/>
                </a:endParaRPr>
              </a:p>
              <a:p>
                <a:pPr marL="548640" lvl="2" indent="0">
                  <a:buNone/>
                </a:pPr>
                <a:endParaRPr lang="en-US" dirty="0"/>
              </a:p>
              <a:p>
                <a:pPr marL="457200" lvl="1" indent="0">
                  <a:buNone/>
                </a:pPr>
                <a:endParaRPr lang="en-US" dirty="0"/>
              </a:p>
              <a:p>
                <a:pPr lvl="2"/>
                <a:endParaRPr lang="en-US" dirty="0"/>
              </a:p>
              <a:p>
                <a:pPr lvl="2"/>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514764"/>
                <a:ext cx="10058400" cy="4657436"/>
              </a:xfrm>
              <a:blipFill>
                <a:blip r:embed="rId2"/>
                <a:stretch>
                  <a:fillRect l="-303" t="-130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BADD50-153A-5884-B910-A634CA0DA0B2}"/>
                  </a:ext>
                </a:extLst>
              </p14:cNvPr>
              <p14:cNvContentPartPr/>
              <p14:nvPr/>
            </p14:nvContentPartPr>
            <p14:xfrm>
              <a:off x="8965080" y="2361960"/>
              <a:ext cx="2527920" cy="1512720"/>
            </p14:xfrm>
          </p:contentPart>
        </mc:Choice>
        <mc:Fallback xmlns="">
          <p:pic>
            <p:nvPicPr>
              <p:cNvPr id="4" name="Ink 3">
                <a:extLst>
                  <a:ext uri="{FF2B5EF4-FFF2-40B4-BE49-F238E27FC236}">
                    <a16:creationId xmlns:a16="http://schemas.microsoft.com/office/drawing/2014/main" id="{32BADD50-153A-5884-B910-A634CA0DA0B2}"/>
                  </a:ext>
                </a:extLst>
              </p:cNvPr>
              <p:cNvPicPr/>
              <p:nvPr/>
            </p:nvPicPr>
            <p:blipFill>
              <a:blip r:embed="rId4"/>
              <a:stretch>
                <a:fillRect/>
              </a:stretch>
            </p:blipFill>
            <p:spPr>
              <a:xfrm>
                <a:off x="8955720" y="2352600"/>
                <a:ext cx="2546640" cy="1531440"/>
              </a:xfrm>
              <a:prstGeom prst="rect">
                <a:avLst/>
              </a:prstGeom>
            </p:spPr>
          </p:pic>
        </mc:Fallback>
      </mc:AlternateContent>
    </p:spTree>
    <p:extLst>
      <p:ext uri="{BB962C8B-B14F-4D97-AF65-F5344CB8AC3E}">
        <p14:creationId xmlns:p14="http://schemas.microsoft.com/office/powerpoint/2010/main" val="39886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6095"/>
          </a:xfrm>
        </p:spPr>
        <p:txBody>
          <a:bodyPr>
            <a:normAutofit fontScale="90000"/>
          </a:bodyPr>
          <a:lstStyle/>
          <a:p>
            <a:r>
              <a:rPr lang="en-US" dirty="0"/>
              <a:t>T statistic vs. Z statistic</a:t>
            </a:r>
          </a:p>
        </p:txBody>
      </p:sp>
      <p:sp>
        <p:nvSpPr>
          <p:cNvPr id="3" name="Content Placeholder 2"/>
          <p:cNvSpPr>
            <a:spLocks noGrp="1"/>
          </p:cNvSpPr>
          <p:nvPr>
            <p:ph idx="1"/>
          </p:nvPr>
        </p:nvSpPr>
        <p:spPr>
          <a:xfrm>
            <a:off x="1069848" y="1200727"/>
            <a:ext cx="10058400" cy="2653792"/>
          </a:xfrm>
        </p:spPr>
        <p:txBody>
          <a:bodyPr>
            <a:normAutofit/>
          </a:bodyPr>
          <a:lstStyle/>
          <a:p>
            <a:pPr>
              <a:lnSpc>
                <a:spcPct val="150000"/>
              </a:lnSpc>
            </a:pPr>
            <a:r>
              <a:rPr lang="en-US" dirty="0"/>
              <a:t>Like with the normal approximation, need a reference distribution</a:t>
            </a:r>
          </a:p>
          <a:p>
            <a:pPr lvl="1">
              <a:lnSpc>
                <a:spcPct val="150000"/>
              </a:lnSpc>
            </a:pPr>
            <a:r>
              <a:rPr lang="en-US" dirty="0"/>
              <a:t>With categorical, using z (standard normal) distribution</a:t>
            </a:r>
          </a:p>
          <a:p>
            <a:pPr lvl="1">
              <a:lnSpc>
                <a:spcPct val="150000"/>
              </a:lnSpc>
            </a:pPr>
            <a:r>
              <a:rPr lang="en-US" dirty="0"/>
              <a:t>Using standard error instead of standard deviation results in no longer using normal distribution</a:t>
            </a:r>
          </a:p>
          <a:p>
            <a:pPr lvl="1">
              <a:lnSpc>
                <a:spcPct val="150000"/>
              </a:lnSpc>
            </a:pPr>
            <a:r>
              <a:rPr lang="en-US" dirty="0"/>
              <a:t>Different reference distribution:  t distribution</a:t>
            </a:r>
          </a:p>
        </p:txBody>
      </p:sp>
      <p:pic>
        <p:nvPicPr>
          <p:cNvPr id="1026" name="Picture 2" descr="Image result for t distribution vs z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345" y="3706737"/>
            <a:ext cx="4767406" cy="282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79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dirty="0"/>
                  <a:t>Validity conditions:</a:t>
                </a:r>
              </a:p>
              <a:p>
                <a:pPr lvl="1">
                  <a:lnSpc>
                    <a:spcPct val="150000"/>
                  </a:lnSpc>
                </a:pPr>
                <a:r>
                  <a:rPr lang="en-US" b="1" dirty="0"/>
                  <a:t>Sample size ≥ 30 and sampling distribution is not strongly skewed</a:t>
                </a:r>
              </a:p>
              <a:p>
                <a:pPr>
                  <a:lnSpc>
                    <a:spcPct val="150000"/>
                  </a:lnSpc>
                </a:pPr>
                <a:r>
                  <a:rPr lang="en-US" dirty="0"/>
                  <a:t>Standard Error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solidFill>
                      <a:schemeClr val="tx1"/>
                    </a:solidFill>
                  </a:rPr>
                  <a:t> </a:t>
                </a:r>
                <a:r>
                  <a:rPr lang="en-US" dirty="0"/>
                  <a:t>where s is our sample standard deviation</a:t>
                </a:r>
              </a:p>
              <a:p>
                <a:pPr>
                  <a:lnSpc>
                    <a:spcPct val="150000"/>
                  </a:lnSpc>
                </a:pPr>
                <a:r>
                  <a:rPr lang="en-US" dirty="0">
                    <a:solidFill>
                      <a:schemeClr val="tx1"/>
                    </a:solidFill>
                  </a:rPr>
                  <a:t>Standardized Statistic = </a:t>
                </a:r>
                <a14:m>
                  <m:oMath xmlns:m="http://schemas.openxmlformats.org/officeDocument/2006/math">
                    <m:f>
                      <m:fPr>
                        <m:ctrlPr>
                          <a:rPr lang="en-US" sz="2800" i="1">
                            <a:solidFill>
                              <a:schemeClr val="tx1"/>
                            </a:solidFill>
                            <a:latin typeface="Cambria Math" panose="02040503050406030204" pitchFamily="18" charset="0"/>
                          </a:rPr>
                        </m:ctrlPr>
                      </m:fPr>
                      <m:num>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𝑥</m:t>
                            </m:r>
                          </m:e>
                        </m:ac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𝜇</m:t>
                        </m:r>
                      </m:num>
                      <m:den>
                        <m:r>
                          <a:rPr lang="en-US" sz="2800" b="0" i="1" smtClean="0">
                            <a:solidFill>
                              <a:schemeClr val="tx1"/>
                            </a:solidFill>
                            <a:latin typeface="Cambria Math" panose="02040503050406030204" pitchFamily="18" charset="0"/>
                          </a:rPr>
                          <m:t>𝑆𝐸</m:t>
                        </m:r>
                      </m:den>
                    </m:f>
                    <m:r>
                      <a:rPr lang="en-US" sz="2800"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𝜇</m:t>
                        </m:r>
                      </m:num>
                      <m:den>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314020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 94</a:t>
                </a:r>
              </a:p>
              <a:p>
                <a:r>
                  <a:rPr lang="en-US" dirty="0"/>
                  <a:t>Can the theory-based approach be used? Justify your answer.</a:t>
                </a:r>
              </a:p>
              <a:p>
                <a:pPr lvl="1"/>
                <a:r>
                  <a:rPr lang="en-US" dirty="0">
                    <a:solidFill>
                      <a:schemeClr val="accent1">
                        <a:lumMod val="75000"/>
                      </a:schemeClr>
                    </a:solidFill>
                  </a:rPr>
                  <a:t>Yes. More than 30 in the sample </a:t>
                </a: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r>
                  <a:rPr lang="en-US" dirty="0"/>
                  <a:t>Sample Standard Deviation: </a:t>
                </a:r>
              </a:p>
              <a:p>
                <a:pPr lvl="1"/>
                <a:r>
                  <a:rPr lang="en-US" dirty="0">
                    <a:solidFill>
                      <a:schemeClr val="accent1">
                        <a:lumMod val="75000"/>
                      </a:schemeClr>
                    </a:solidFill>
                  </a:rPr>
                  <a:t>s = 0.41 </a:t>
                </a:r>
              </a:p>
              <a:p>
                <a:r>
                  <a:rPr lang="en-US" dirty="0"/>
                  <a:t>Standard error of the null</a:t>
                </a:r>
              </a:p>
              <a:p>
                <a:pPr marL="0" indent="0">
                  <a:buNone/>
                </a:pPr>
                <a:r>
                  <a:rPr lang="en-US" dirty="0"/>
                  <a:t>	</a:t>
                </a:r>
                <a14:m>
                  <m:oMath xmlns:m="http://schemas.openxmlformats.org/officeDocument/2006/math">
                    <m:r>
                      <a:rPr lang="en-US" i="1" smtClean="0">
                        <a:solidFill>
                          <a:schemeClr val="accent1">
                            <a:lumMod val="75000"/>
                          </a:schemeClr>
                        </a:solidFill>
                        <a:latin typeface="Cambria Math" panose="02040503050406030204" pitchFamily="18" charset="0"/>
                      </a:rPr>
                      <m:t>𝑆𝐸</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b="0" i="1" smtClean="0">
                        <a:solidFill>
                          <a:schemeClr val="accent1">
                            <a:lumMod val="75000"/>
                          </a:schemeClr>
                        </a:solidFill>
                        <a:latin typeface="Cambria Math" panose="02040503050406030204" pitchFamily="18" charset="0"/>
                      </a:rPr>
                      <m:t>=</m:t>
                    </m:r>
                    <m:f>
                      <m:fPr>
                        <m:ctrlPr>
                          <a:rPr lang="en-US" b="0"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0.41</m:t>
                        </m:r>
                      </m:num>
                      <m:den>
                        <m:rad>
                          <m:radPr>
                            <m:degHide m:val="on"/>
                            <m:ctrlPr>
                              <a:rPr lang="en-US" b="0" i="1" smtClean="0">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94</m:t>
                            </m:r>
                          </m:e>
                        </m:rad>
                      </m:den>
                    </m:f>
                    <m:r>
                      <a:rPr lang="en-US" i="1">
                        <a:solidFill>
                          <a:schemeClr val="accent1">
                            <a:lumMod val="75000"/>
                          </a:schemeClr>
                        </a:solidFill>
                        <a:latin typeface="Cambria Math" panose="02040503050406030204" pitchFamily="18" charset="0"/>
                      </a:rPr>
                      <m:t>=0.042</m:t>
                    </m:r>
                  </m:oMath>
                </a14:m>
                <a:r>
                  <a:rPr lang="en-US" dirty="0">
                    <a:solidFill>
                      <a:schemeClr val="accent1">
                        <a:lumMod val="75000"/>
                      </a:schemeClr>
                    </a:solidFill>
                  </a:rPr>
                  <a:t>	</a:t>
                </a:r>
              </a:p>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b="0" i="1" smtClean="0">
                        <a:solidFill>
                          <a:schemeClr val="accent1">
                            <a:lumMod val="75000"/>
                          </a:schemeClr>
                        </a:solidFill>
                        <a:latin typeface="Cambria Math" panose="02040503050406030204" pitchFamily="18" charset="0"/>
                      </a:rPr>
                      <m:t>= </m:t>
                    </m:r>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1.44 −1.36</m:t>
                        </m:r>
                      </m:num>
                      <m:den>
                        <m:r>
                          <a:rPr lang="en-US" b="0" i="1" smtClean="0">
                            <a:solidFill>
                              <a:schemeClr val="accent1">
                                <a:lumMod val="75000"/>
                              </a:schemeClr>
                            </a:solidFill>
                            <a:latin typeface="Cambria Math" panose="02040503050406030204" pitchFamily="18" charset="0"/>
                          </a:rPr>
                          <m:t>0.042</m:t>
                        </m:r>
                      </m:den>
                    </m:f>
                    <m:r>
                      <a:rPr lang="en-US" b="0" i="1" smtClean="0">
                        <a:solidFill>
                          <a:schemeClr val="accent1">
                            <a:lumMod val="75000"/>
                          </a:schemeClr>
                        </a:solidFill>
                        <a:latin typeface="Cambria Math" panose="02040503050406030204" pitchFamily="18" charset="0"/>
                      </a:rPr>
                      <m:t>=1.9</m:t>
                    </m:r>
                  </m:oMath>
                </a14:m>
                <a:r>
                  <a:rPr lang="en-US" dirty="0">
                    <a:solidFill>
                      <a:schemeClr val="accent1">
                        <a:lumMod val="75000"/>
                      </a:schemeClr>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17635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32</a:t>
                </a:r>
              </a:p>
              <a:p>
                <a:r>
                  <a:rPr lang="en-US" dirty="0"/>
                  <a:t>Can the theory-based approach be used? Justify your answer.</a:t>
                </a:r>
              </a:p>
              <a:p>
                <a:pPr lvl="1"/>
                <a:r>
                  <a:rPr lang="en-US" dirty="0">
                    <a:solidFill>
                      <a:schemeClr val="accent1">
                        <a:lumMod val="75000"/>
                      </a:schemeClr>
                    </a:solidFill>
                  </a:rPr>
                  <a:t>Yes. </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More than 30 observations (32) (</a:t>
                </a:r>
                <a:r>
                  <a:rPr lang="en-US" sz="1800" b="1" i="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and the distribution is not strongly skewed</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accent1">
                      <a:lumMod val="75000"/>
                    </a:schemeClr>
                  </a:solidFill>
                </a:endParaRP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=5.5</m:t>
                    </m:r>
                  </m:oMath>
                </a14:m>
                <a:endParaRPr lang="en-US" dirty="0">
                  <a:solidFill>
                    <a:schemeClr val="accent1">
                      <a:lumMod val="75000"/>
                    </a:schemeClr>
                  </a:solidFill>
                </a:endParaRPr>
              </a:p>
              <a:p>
                <a:r>
                  <a:rPr lang="en-US" dirty="0"/>
                  <a:t>Sample Standard Deviation: </a:t>
                </a:r>
              </a:p>
              <a:p>
                <a:pPr lvl="1"/>
                <a:r>
                  <a:rPr lang="en-US" dirty="0">
                    <a:solidFill>
                      <a:schemeClr val="accent1">
                        <a:lumMod val="75000"/>
                      </a:schemeClr>
                    </a:solidFill>
                  </a:rPr>
                  <a:t>s = 0.71 </a:t>
                </a:r>
              </a:p>
              <a:p>
                <a:r>
                  <a:rPr lang="en-US" dirty="0"/>
                  <a:t>Standard error of the null</a:t>
                </a:r>
              </a:p>
              <a:p>
                <a:pPr marL="0" indent="0">
                  <a:buNone/>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𝑆𝐸</m:t>
                      </m:r>
                      <m:r>
                        <a:rPr lang="en-US" i="1">
                          <a:solidFill>
                            <a:schemeClr val="accent1">
                              <a:lumMod val="75000"/>
                            </a:schemeClr>
                          </a:solidFill>
                          <a:latin typeface="Cambria Math" panose="02040503050406030204" pitchFamily="18" charset="0"/>
                        </a:rPr>
                        <m:t>=</m:t>
                      </m:r>
                      <m:r>
                        <m:rPr>
                          <m:nor/>
                        </m:rPr>
                        <a:rPr lang="en-US" dirty="0">
                          <a:solidFill>
                            <a:schemeClr val="accent1">
                              <a:lumMod val="75000"/>
                            </a:schemeClr>
                          </a:solidFill>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7</m:t>
                          </m:r>
                          <m:r>
                            <a:rPr lang="en-US" i="1">
                              <a:solidFill>
                                <a:schemeClr val="accent1">
                                  <a:lumMod val="75000"/>
                                </a:schemeClr>
                              </a:solidFill>
                              <a:latin typeface="Cambria Math" panose="02040503050406030204" pitchFamily="18" charset="0"/>
                            </a:rPr>
                            <m:t>1</m:t>
                          </m:r>
                        </m:num>
                        <m:den>
                          <m:rad>
                            <m:radPr>
                              <m:degHide m:val="on"/>
                              <m:ctrlPr>
                                <a:rPr lang="en-US" i="1">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32</m:t>
                              </m:r>
                            </m:e>
                          </m:rad>
                        </m:den>
                      </m:f>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126</m:t>
                      </m:r>
                    </m:oMath>
                  </m:oMathPara>
                </a14:m>
                <a:endParaRPr lang="en-US" dirty="0"/>
              </a:p>
              <a:p>
                <a:pPr marL="0" indent="0">
                  <a:buNone/>
                </a:pPr>
                <a:r>
                  <a:rPr lang="en-US" dirty="0"/>
                  <a:t>Standardized statistic</a:t>
                </a:r>
              </a:p>
              <a:p>
                <a:pPr marL="0" indent="0" algn="ctr">
                  <a:buNone/>
                </a:pPr>
                <a14:m>
                  <m:oMath xmlns:m="http://schemas.openxmlformats.org/officeDocument/2006/math">
                    <m:r>
                      <a:rPr lang="en-US" i="1">
                        <a:solidFill>
                          <a:schemeClr val="accent1">
                            <a:lumMod val="75000"/>
                          </a:schemeClr>
                        </a:solidFill>
                        <a:latin typeface="Cambria Math" panose="02040503050406030204" pitchFamily="18" charset="0"/>
                      </a:rPr>
                      <m:t>𝑡</m:t>
                    </m:r>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i="1">
                        <a:solidFill>
                          <a:schemeClr val="accent1">
                            <a:lumMod val="75000"/>
                          </a:schemeClr>
                        </a:solidFill>
                        <a:latin typeface="Cambria Math" panose="02040503050406030204" pitchFamily="18" charset="0"/>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5.5 −8</m:t>
                        </m:r>
                      </m:num>
                      <m:den>
                        <m:r>
                          <a:rPr lang="en-US" i="1">
                            <a:solidFill>
                              <a:schemeClr val="accent1">
                                <a:lumMod val="75000"/>
                              </a:schemeClr>
                            </a:solidFill>
                            <a:latin typeface="Cambria Math" panose="02040503050406030204" pitchFamily="18" charset="0"/>
                          </a:rPr>
                          <m:t>0.126</m:t>
                        </m:r>
                      </m:den>
                    </m:f>
                    <m:r>
                      <a:rPr lang="en-US" i="1">
                        <a:solidFill>
                          <a:schemeClr val="accent1">
                            <a:lumMod val="75000"/>
                          </a:schemeClr>
                        </a:solidFill>
                        <a:latin typeface="Cambria Math" panose="02040503050406030204" pitchFamily="18" charset="0"/>
                      </a:rPr>
                      <m:t>=</m:t>
                    </m:r>
                  </m:oMath>
                </a14:m>
                <a:r>
                  <a:rPr lang="en-US" i="1" dirty="0">
                    <a:solidFill>
                      <a:schemeClr val="accent1">
                        <a:lumMod val="75000"/>
                      </a:schemeClr>
                    </a:solidFill>
                    <a:latin typeface="Cambria Math" panose="02040503050406030204" pitchFamily="18" charset="0"/>
                  </a:rPr>
                  <a:t> </a:t>
                </a:r>
                <a:r>
                  <a:rPr lang="en-US" dirty="0">
                    <a:solidFill>
                      <a:schemeClr val="accent1">
                        <a:lumMod val="75000"/>
                      </a:schemeClr>
                    </a:solidFill>
                    <a:latin typeface="Cambria Math" panose="02040503050406030204" pitchFamily="18" charset="0"/>
                  </a:rPr>
                  <a:t>-19.92</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453"/>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10085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CC89-FAE9-48C8-B672-5E4D06EE8504}"/>
              </a:ext>
            </a:extLst>
          </p:cNvPr>
          <p:cNvSpPr>
            <a:spLocks noGrp="1"/>
          </p:cNvSpPr>
          <p:nvPr>
            <p:ph type="title"/>
          </p:nvPr>
        </p:nvSpPr>
        <p:spPr>
          <a:xfrm>
            <a:off x="1069848" y="484632"/>
            <a:ext cx="10058400" cy="1140968"/>
          </a:xfrm>
        </p:spPr>
        <p:txBody>
          <a:bodyPr>
            <a:normAutofit fontScale="90000"/>
          </a:bodyPr>
          <a:lstStyle/>
          <a:p>
            <a:r>
              <a:rPr lang="en-US" dirty="0"/>
              <a:t>One Quantitative Variable 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F3E19-2D8C-4CE2-AD89-BE44A3C11C59}"/>
                  </a:ext>
                </a:extLst>
              </p:cNvPr>
              <p:cNvSpPr>
                <a:spLocks noGrp="1"/>
              </p:cNvSpPr>
              <p:nvPr>
                <p:ph idx="1"/>
              </p:nvPr>
            </p:nvSpPr>
            <p:spPr>
              <a:xfrm>
                <a:off x="1069848" y="1625599"/>
                <a:ext cx="10058400" cy="4747491"/>
              </a:xfrm>
            </p:spPr>
            <p:txBody>
              <a:bodyPr>
                <a:normAutofit/>
              </a:bodyPr>
              <a:lstStyle/>
              <a:p>
                <a:pPr>
                  <a:lnSpc>
                    <a:spcPct val="150000"/>
                  </a:lnSpc>
                </a:pPr>
                <a:r>
                  <a:rPr lang="en-US" dirty="0">
                    <a:sym typeface="Wingdings"/>
                  </a:rPr>
                  <a:t>SS “outside the 2’s” </a:t>
                </a:r>
                <a14:m>
                  <m:oMath xmlns:m="http://schemas.openxmlformats.org/officeDocument/2006/math">
                    <m:r>
                      <a:rPr lang="en-US" b="0" i="1" smtClean="0">
                        <a:latin typeface="Cambria Math" panose="02040503050406030204" pitchFamily="18" charset="0"/>
                        <a:sym typeface="Wingdings"/>
                      </a:rPr>
                      <m:t>→</m:t>
                    </m:r>
                  </m:oMath>
                </a14:m>
                <a:r>
                  <a:rPr lang="en-US" dirty="0">
                    <a:sym typeface="Wingdings"/>
                  </a:rPr>
                  <a:t> Reject the Null</a:t>
                </a:r>
              </a:p>
              <a:p>
                <a:pPr lvl="1">
                  <a:lnSpc>
                    <a:spcPct val="150000"/>
                  </a:lnSpc>
                </a:pPr>
                <a:r>
                  <a:rPr lang="en-US" dirty="0">
                    <a:sym typeface="Wingdings"/>
                  </a:rPr>
                  <a:t>We have evidence to conclude that the true average __________ is (not equal to/ less than/ greater than) ________. </a:t>
                </a:r>
              </a:p>
              <a:p>
                <a:pPr>
                  <a:lnSpc>
                    <a:spcPct val="150000"/>
                  </a:lnSpc>
                </a:pPr>
                <a:r>
                  <a:rPr lang="en-US" dirty="0">
                    <a:sym typeface="Wingdings"/>
                  </a:rPr>
                  <a:t>SS “between the 2’s” </a:t>
                </a:r>
                <a14:m>
                  <m:oMath xmlns:m="http://schemas.openxmlformats.org/officeDocument/2006/math">
                    <m:r>
                      <a:rPr lang="en-US" i="1">
                        <a:latin typeface="Cambria Math" panose="02040503050406030204" pitchFamily="18" charset="0"/>
                        <a:sym typeface="Wingdings"/>
                      </a:rPr>
                      <m:t>→</m:t>
                    </m:r>
                  </m:oMath>
                </a14:m>
                <a:r>
                  <a:rPr lang="en-US" dirty="0">
                    <a:sym typeface="Wingdings"/>
                  </a:rPr>
                  <a:t> Fail to Reject the Null</a:t>
                </a:r>
              </a:p>
              <a:p>
                <a:pPr lvl="1">
                  <a:lnSpc>
                    <a:spcPct val="150000"/>
                  </a:lnSpc>
                </a:pPr>
                <a:r>
                  <a:rPr lang="en-US" dirty="0">
                    <a:sym typeface="Wingdings"/>
                  </a:rPr>
                  <a:t>We do not have evidence to conclude that the true average __________ is (not equal to/ less than/ greater than) ________. </a:t>
                </a:r>
              </a:p>
              <a:p>
                <a:pPr lvl="1"/>
                <a:endParaRPr lang="en-US" dirty="0"/>
              </a:p>
            </p:txBody>
          </p:sp>
        </mc:Choice>
        <mc:Fallback xmlns="">
          <p:sp>
            <p:nvSpPr>
              <p:cNvPr id="3" name="Content Placeholder 2">
                <a:extLst>
                  <a:ext uri="{FF2B5EF4-FFF2-40B4-BE49-F238E27FC236}">
                    <a16:creationId xmlns:a16="http://schemas.microsoft.com/office/drawing/2014/main" id="{037F3E19-2D8C-4CE2-AD89-BE44A3C11C59}"/>
                  </a:ext>
                </a:extLst>
              </p:cNvPr>
              <p:cNvSpPr>
                <a:spLocks noGrp="1" noRot="1" noChangeAspect="1" noMove="1" noResize="1" noEditPoints="1" noAdjustHandles="1" noChangeArrowheads="1" noChangeShapeType="1" noTextEdit="1"/>
              </p:cNvSpPr>
              <p:nvPr>
                <p:ph idx="1"/>
              </p:nvPr>
            </p:nvSpPr>
            <p:spPr>
              <a:xfrm>
                <a:off x="1069848" y="1625599"/>
                <a:ext cx="10058400" cy="4747491"/>
              </a:xfrm>
              <a:blipFill>
                <a:blip r:embed="rId2"/>
                <a:stretch>
                  <a:fillRect l="-303" r="-970"/>
                </a:stretch>
              </a:blipFill>
            </p:spPr>
            <p:txBody>
              <a:bodyPr/>
              <a:lstStyle/>
              <a:p>
                <a:r>
                  <a:rPr lang="en-US">
                    <a:noFill/>
                  </a:rPr>
                  <a:t> </a:t>
                </a:r>
              </a:p>
            </p:txBody>
          </p:sp>
        </mc:Fallback>
      </mc:AlternateContent>
      <p:pic>
        <p:nvPicPr>
          <p:cNvPr id="5" name="Picture 4" descr="Graphical user interface, diagram, application&#10;&#10;Description automatically generated">
            <a:extLst>
              <a:ext uri="{FF2B5EF4-FFF2-40B4-BE49-F238E27FC236}">
                <a16:creationId xmlns:a16="http://schemas.microsoft.com/office/drawing/2014/main" id="{C6DD11BB-395A-0B34-C404-C54C5F20C4D5}"/>
              </a:ext>
            </a:extLst>
          </p:cNvPr>
          <p:cNvPicPr>
            <a:picLocks noChangeAspect="1"/>
          </p:cNvPicPr>
          <p:nvPr/>
        </p:nvPicPr>
        <p:blipFill rotWithShape="1">
          <a:blip r:embed="rId3">
            <a:extLst>
              <a:ext uri="{28A0092B-C50C-407E-A947-70E740481C1C}">
                <a14:useLocalDpi xmlns:a14="http://schemas.microsoft.com/office/drawing/2010/main" val="0"/>
              </a:ext>
            </a:extLst>
          </a:blip>
          <a:srcRect l="2763" t="30179" r="3933" b="21800"/>
          <a:stretch/>
        </p:blipFill>
        <p:spPr>
          <a:xfrm>
            <a:off x="3255608" y="4673724"/>
            <a:ext cx="4933950" cy="1972021"/>
          </a:xfrm>
          <a:prstGeom prst="rect">
            <a:avLst/>
          </a:prstGeom>
        </p:spPr>
      </p:pic>
    </p:spTree>
    <p:extLst>
      <p:ext uri="{BB962C8B-B14F-4D97-AF65-F5344CB8AC3E}">
        <p14:creationId xmlns:p14="http://schemas.microsoft.com/office/powerpoint/2010/main" val="30891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04091"/>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r>
                      <a:rPr lang="en-US" i="1">
                        <a:solidFill>
                          <a:schemeClr val="accent1">
                            <a:lumMod val="75000"/>
                          </a:schemeClr>
                        </a:solidFill>
                        <a:latin typeface="Cambria Math" panose="02040503050406030204" pitchFamily="18" charset="0"/>
                      </a:rPr>
                      <m:t>1.9</m:t>
                    </m:r>
                  </m:oMath>
                </a14:m>
                <a:endParaRPr lang="en-US" dirty="0">
                  <a:solidFill>
                    <a:schemeClr val="accent1">
                      <a:lumMod val="75000"/>
                    </a:schemeClr>
                  </a:solidFill>
                </a:endParaRPr>
              </a:p>
              <a:p>
                <a:pPr marL="0" indent="0">
                  <a:buNone/>
                </a:pPr>
                <a:endParaRPr lang="en-US" dirty="0"/>
              </a:p>
              <a:p>
                <a:pPr marL="0" indent="0">
                  <a:buNone/>
                </a:pPr>
                <a:r>
                  <a:rPr lang="en-US" dirty="0"/>
                  <a:t>Decision and why?</a:t>
                </a:r>
              </a:p>
              <a:p>
                <a:r>
                  <a:rPr lang="en-US" dirty="0">
                    <a:solidFill>
                      <a:schemeClr val="accent1">
                        <a:lumMod val="75000"/>
                      </a:schemeClr>
                    </a:solidFill>
                  </a:rPr>
                  <a:t>Fail To Reject -&gt; Between the 2’s</a:t>
                </a:r>
              </a:p>
              <a:p>
                <a:pPr marL="0" indent="0">
                  <a:buNone/>
                </a:pPr>
                <a:endParaRPr lang="en-US" dirty="0"/>
              </a:p>
              <a:p>
                <a:pPr marL="0" indent="0">
                  <a:buNone/>
                </a:pPr>
                <a:r>
                  <a:rPr lang="en-US" dirty="0"/>
                  <a:t>Conclusion</a:t>
                </a:r>
              </a:p>
              <a:p>
                <a:r>
                  <a:rPr lang="en-US" dirty="0">
                    <a:solidFill>
                      <a:schemeClr val="accent1">
                        <a:lumMod val="75000"/>
                      </a:schemeClr>
                    </a:solidFill>
                  </a:rPr>
                  <a:t>We do not have evidence the true average price of an avocado in 2017 is less than $1.36</a:t>
                </a:r>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04091"/>
                <a:ext cx="6711696" cy="6049818"/>
              </a:xfrm>
              <a:blipFill>
                <a:blip r:embed="rId2"/>
                <a:stretch>
                  <a:fillRect l="-999" t="-1007" r="-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31192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t> </a:t>
                </a:r>
                <a:r>
                  <a:rPr lang="en-US" dirty="0">
                    <a:solidFill>
                      <a:schemeClr val="accent1">
                        <a:lumMod val="75000"/>
                      </a:schemeClr>
                    </a:solidFill>
                    <a:latin typeface="Cambria Math" panose="02040503050406030204" pitchFamily="18" charset="0"/>
                  </a:rPr>
                  <a:t>-19.92</a:t>
                </a:r>
                <a:endParaRPr lang="en-US" dirty="0"/>
              </a:p>
              <a:p>
                <a:pPr marL="0" indent="0">
                  <a:buNone/>
                </a:pPr>
                <a:endParaRPr lang="en-US" dirty="0"/>
              </a:p>
              <a:p>
                <a:pPr marL="0" indent="0">
                  <a:buNone/>
                </a:pPr>
                <a:r>
                  <a:rPr lang="en-US" dirty="0"/>
                  <a:t>Decision and why?</a:t>
                </a:r>
              </a:p>
              <a:p>
                <a:r>
                  <a:rPr lang="en-US" dirty="0">
                    <a:solidFill>
                      <a:schemeClr val="accent1">
                        <a:lumMod val="75000"/>
                      </a:schemeClr>
                    </a:solidFill>
                  </a:rPr>
                  <a:t>Reject- &gt; Outside the 2’s</a:t>
                </a:r>
              </a:p>
              <a:p>
                <a:pPr marL="0" indent="0">
                  <a:buNone/>
                </a:pPr>
                <a:endParaRPr lang="en-US" dirty="0"/>
              </a:p>
              <a:p>
                <a:pPr marL="0" indent="0">
                  <a:buNone/>
                </a:pPr>
                <a:r>
                  <a:rPr lang="en-US" dirty="0"/>
                  <a:t>Conclusion</a:t>
                </a:r>
              </a:p>
              <a:p>
                <a:r>
                  <a:rPr lang="en-US" dirty="0">
                    <a:solidFill>
                      <a:schemeClr val="accent1">
                        <a:lumMod val="75000"/>
                      </a:schemeClr>
                    </a:solidFill>
                  </a:rPr>
                  <a:t>We have evidence the true average number of hours a college student sleeps a night is less than 8</a:t>
                </a:r>
              </a:p>
              <a:p>
                <a:endParaRPr lang="en-US" dirty="0">
                  <a:solidFill>
                    <a:schemeClr val="accent1">
                      <a:lumMod val="75000"/>
                    </a:schemeClr>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181"/>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4121095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E070-8179-B4F0-45E4-F0D8F5DBD38F}"/>
              </a:ext>
            </a:extLst>
          </p:cNvPr>
          <p:cNvSpPr>
            <a:spLocks noGrp="1"/>
          </p:cNvSpPr>
          <p:nvPr>
            <p:ph type="title"/>
          </p:nvPr>
        </p:nvSpPr>
        <p:spPr>
          <a:xfrm>
            <a:off x="8540762" y="526002"/>
            <a:ext cx="3200400" cy="521563"/>
          </a:xfrm>
        </p:spPr>
        <p:txBody>
          <a:bodyPr>
            <a:normAutofit fontScale="90000"/>
          </a:bodyPr>
          <a:lstStyle/>
          <a:p>
            <a:r>
              <a:rPr lang="en-US" dirty="0"/>
              <a:t>Practice (time Permitting)</a:t>
            </a:r>
          </a:p>
        </p:txBody>
      </p:sp>
      <p:sp>
        <p:nvSpPr>
          <p:cNvPr id="3" name="Content Placeholder 2">
            <a:extLst>
              <a:ext uri="{FF2B5EF4-FFF2-40B4-BE49-F238E27FC236}">
                <a16:creationId xmlns:a16="http://schemas.microsoft.com/office/drawing/2014/main" id="{2C183801-22F3-2E46-BB21-324A7BE5FBF3}"/>
              </a:ext>
            </a:extLst>
          </p:cNvPr>
          <p:cNvSpPr>
            <a:spLocks noGrp="1"/>
          </p:cNvSpPr>
          <p:nvPr>
            <p:ph idx="1"/>
          </p:nvPr>
        </p:nvSpPr>
        <p:spPr/>
        <p:txBody>
          <a:bodyPr/>
          <a:lstStyle/>
          <a:p>
            <a:r>
              <a:rPr lang="en-US" dirty="0"/>
              <a:t>Identify the following:</a:t>
            </a:r>
          </a:p>
          <a:p>
            <a:pPr lvl="1"/>
            <a:r>
              <a:rPr lang="en-US" dirty="0"/>
              <a:t>Population</a:t>
            </a:r>
          </a:p>
          <a:p>
            <a:pPr lvl="1"/>
            <a:r>
              <a:rPr lang="en-US" dirty="0"/>
              <a:t>Parameter</a:t>
            </a:r>
          </a:p>
          <a:p>
            <a:pPr lvl="1"/>
            <a:r>
              <a:rPr lang="en-US" dirty="0"/>
              <a:t>Sample</a:t>
            </a:r>
          </a:p>
          <a:p>
            <a:pPr lvl="1"/>
            <a:r>
              <a:rPr lang="en-US" dirty="0"/>
              <a:t>Statistic</a:t>
            </a:r>
          </a:p>
          <a:p>
            <a:pPr lvl="1"/>
            <a:r>
              <a:rPr lang="en-US" dirty="0"/>
              <a:t>Sample Size</a:t>
            </a:r>
          </a:p>
          <a:p>
            <a:r>
              <a:rPr lang="en-US" dirty="0"/>
              <a:t>Set up the correct Null and Alternative Hypothesis</a:t>
            </a:r>
          </a:p>
          <a:p>
            <a:r>
              <a:rPr lang="en-US" dirty="0"/>
              <a:t>Determine if the assumptions for our test is met. If so, calculate the standardized statistic.</a:t>
            </a:r>
          </a:p>
          <a:p>
            <a:r>
              <a:rPr lang="en-US" dirty="0"/>
              <a:t>Based on the standardized statistic, what is your conclusion?</a:t>
            </a:r>
          </a:p>
          <a:p>
            <a:pPr marL="0" indent="0">
              <a:buNone/>
            </a:pPr>
            <a:endParaRPr lang="en-US" dirty="0"/>
          </a:p>
        </p:txBody>
      </p:sp>
      <p:sp>
        <p:nvSpPr>
          <p:cNvPr id="4" name="Text Placeholder 3">
            <a:extLst>
              <a:ext uri="{FF2B5EF4-FFF2-40B4-BE49-F238E27FC236}">
                <a16:creationId xmlns:a16="http://schemas.microsoft.com/office/drawing/2014/main" id="{6EC686CC-A983-4422-E737-8F066FF96FD1}"/>
              </a:ext>
            </a:extLst>
          </p:cNvPr>
          <p:cNvSpPr>
            <a:spLocks noGrp="1"/>
          </p:cNvSpPr>
          <p:nvPr>
            <p:ph type="body" sz="half" idx="2"/>
          </p:nvPr>
        </p:nvSpPr>
        <p:spPr>
          <a:xfrm>
            <a:off x="8327254" y="1047565"/>
            <a:ext cx="3864746" cy="4572001"/>
          </a:xfrm>
        </p:spPr>
        <p:txBody>
          <a:bodyPr>
            <a:noAutofit/>
          </a:body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114928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CDF-4726-5964-4C08-BA46BB73E89A}"/>
              </a:ext>
            </a:extLst>
          </p:cNvPr>
          <p:cNvSpPr>
            <a:spLocks noGrp="1"/>
          </p:cNvSpPr>
          <p:nvPr>
            <p:ph type="title"/>
          </p:nvPr>
        </p:nvSpPr>
        <p:spPr>
          <a:xfrm>
            <a:off x="8549640" y="286304"/>
            <a:ext cx="3200400" cy="457200"/>
          </a:xfrm>
        </p:spPr>
        <p:txBody>
          <a:bodyPr>
            <a:normAutofit fontScale="90000"/>
          </a:bodyPr>
          <a:lstStyle/>
          <a:p>
            <a:r>
              <a:rPr lang="en-US" dirty="0"/>
              <a:t>solutions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A7DC4A4-1622-33A9-6983-761CF0C5305F}"/>
                  </a:ext>
                </a:extLst>
              </p14:cNvPr>
              <p14:cNvContentPartPr/>
              <p14:nvPr/>
            </p14:nvContentPartPr>
            <p14:xfrm>
              <a:off x="217440" y="139680"/>
              <a:ext cx="8069760" cy="6055200"/>
            </p14:xfrm>
          </p:contentPart>
        </mc:Choice>
        <mc:Fallback xmlns="">
          <p:pic>
            <p:nvPicPr>
              <p:cNvPr id="5" name="Ink 4">
                <a:extLst>
                  <a:ext uri="{FF2B5EF4-FFF2-40B4-BE49-F238E27FC236}">
                    <a16:creationId xmlns:a16="http://schemas.microsoft.com/office/drawing/2014/main" id="{2A7DC4A4-1622-33A9-6983-761CF0C5305F}"/>
                  </a:ext>
                </a:extLst>
              </p:cNvPr>
              <p:cNvPicPr/>
              <p:nvPr/>
            </p:nvPicPr>
            <p:blipFill>
              <a:blip r:embed="rId3"/>
              <a:stretch>
                <a:fillRect/>
              </a:stretch>
            </p:blipFill>
            <p:spPr>
              <a:xfrm>
                <a:off x="208080" y="130320"/>
                <a:ext cx="8088480" cy="6073920"/>
              </a:xfrm>
              <a:prstGeom prst="rect">
                <a:avLst/>
              </a:prstGeom>
            </p:spPr>
          </p:pic>
        </mc:Fallback>
      </mc:AlternateContent>
      <p:sp>
        <p:nvSpPr>
          <p:cNvPr id="3" name="Text Placeholder 3">
            <a:extLst>
              <a:ext uri="{FF2B5EF4-FFF2-40B4-BE49-F238E27FC236}">
                <a16:creationId xmlns:a16="http://schemas.microsoft.com/office/drawing/2014/main" id="{6511EC20-C1FE-5DD7-0735-897DBA904415}"/>
              </a:ext>
            </a:extLst>
          </p:cNvPr>
          <p:cNvSpPr txBox="1">
            <a:spLocks/>
          </p:cNvSpPr>
          <p:nvPr/>
        </p:nvSpPr>
        <p:spPr>
          <a:xfrm>
            <a:off x="8327254" y="743504"/>
            <a:ext cx="3864746" cy="457200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345052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21E7A2-126A-DC08-9062-B79CCCE5D77C}"/>
              </a:ext>
            </a:extLst>
          </p:cNvPr>
          <p:cNvSpPr>
            <a:spLocks noGrp="1"/>
          </p:cNvSpPr>
          <p:nvPr>
            <p:ph type="ctrTitle"/>
          </p:nvPr>
        </p:nvSpPr>
        <p:spPr>
          <a:xfrm>
            <a:off x="1051560" y="942975"/>
            <a:ext cx="9966960" cy="3525056"/>
          </a:xfrm>
        </p:spPr>
        <p:txBody>
          <a:bodyPr anchor="b">
            <a:normAutofit/>
          </a:bodyPr>
          <a:lstStyle/>
          <a:p>
            <a:pPr algn="ctr"/>
            <a:r>
              <a:rPr lang="en-US" sz="8200" dirty="0">
                <a:solidFill>
                  <a:srgbClr val="FFFFFF"/>
                </a:solidFill>
              </a:rPr>
              <a:t>Population (Parameter) vs. Sample (Statistics)</a:t>
            </a:r>
            <a:br>
              <a:rPr lang="en-US" sz="8200" dirty="0">
                <a:solidFill>
                  <a:srgbClr val="FFFFFF"/>
                </a:solidFill>
              </a:rPr>
            </a:br>
            <a:endParaRPr lang="en-US" sz="8200" dirty="0">
              <a:solidFill>
                <a:srgbClr val="FFFFFF"/>
              </a:solidFill>
            </a:endParaRP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28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AE97-3838-4276-833A-965A16FE0E50}"/>
              </a:ext>
            </a:extLst>
          </p:cNvPr>
          <p:cNvSpPr>
            <a:spLocks noGrp="1"/>
          </p:cNvSpPr>
          <p:nvPr>
            <p:ph type="title"/>
          </p:nvPr>
        </p:nvSpPr>
        <p:spPr/>
        <p:txBody>
          <a:bodyPr>
            <a:normAutofit/>
          </a:bodyPr>
          <a:lstStyle/>
          <a:p>
            <a:r>
              <a:rPr lang="en-US" sz="4000"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06FDD7-5E07-49C0-A359-BF4F8584E1FF}"/>
                  </a:ext>
                </a:extLst>
              </p:cNvPr>
              <p:cNvSpPr>
                <a:spLocks noGrp="1"/>
              </p:cNvSpPr>
              <p:nvPr>
                <p:ph idx="1"/>
              </p:nvPr>
            </p:nvSpPr>
            <p:spPr>
              <a:xfrm>
                <a:off x="838200" y="685800"/>
                <a:ext cx="6711696" cy="5383696"/>
              </a:xfrm>
            </p:spPr>
            <p:txBody>
              <a:bodyPr>
                <a:normAutofit/>
              </a:bodyPr>
              <a:lstStyle/>
              <a:p>
                <a:pPr>
                  <a:lnSpc>
                    <a:spcPct val="150000"/>
                  </a:lnSpc>
                  <a:spcBef>
                    <a:spcPts val="0"/>
                  </a:spcBef>
                </a:pPr>
                <a:r>
                  <a:rPr lang="en-US" dirty="0"/>
                  <a:t>Parameter vs Statistics</a:t>
                </a:r>
              </a:p>
              <a:p>
                <a:pPr>
                  <a:lnSpc>
                    <a:spcPct val="150000"/>
                  </a:lnSpc>
                  <a:spcBef>
                    <a:spcPts val="0"/>
                  </a:spcBef>
                </a:pPr>
                <a:r>
                  <a:rPr lang="en-US" dirty="0"/>
                  <a:t>Single Quantitative Test</a:t>
                </a:r>
              </a:p>
              <a:p>
                <a:pPr lvl="1">
                  <a:lnSpc>
                    <a:spcPct val="150000"/>
                  </a:lnSpc>
                  <a:spcBef>
                    <a:spcPts val="0"/>
                  </a:spcBef>
                </a:pPr>
                <a:r>
                  <a:rPr lang="en-US" dirty="0"/>
                  <a:t>Hypotheses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oMath>
                </a14:m>
                <a:endParaRPr lang="en-US" dirty="0"/>
              </a:p>
              <a:p>
                <a:pPr lvl="2">
                  <a:lnSpc>
                    <a:spcPct val="150000"/>
                  </a:lnSpc>
                  <a:spcBef>
                    <a:spcPts val="0"/>
                  </a:spcBef>
                </a:pPr>
                <a:r>
                  <a:rPr lang="en-US" dirty="0"/>
                  <a:t>Null: “random chance alone”</a:t>
                </a:r>
              </a:p>
              <a:p>
                <a:pPr lvl="2">
                  <a:lnSpc>
                    <a:spcPct val="150000"/>
                  </a:lnSpc>
                  <a:spcBef>
                    <a:spcPts val="0"/>
                  </a:spcBef>
                </a:pPr>
                <a:r>
                  <a:rPr lang="en-US" dirty="0"/>
                  <a:t>Alternative: “there is an effect”</a:t>
                </a:r>
              </a:p>
              <a:p>
                <a:pPr lvl="1">
                  <a:lnSpc>
                    <a:spcPct val="150000"/>
                  </a:lnSpc>
                  <a:spcBef>
                    <a:spcPts val="0"/>
                  </a:spcBef>
                </a:pPr>
                <a:r>
                  <a:rPr lang="en-US" dirty="0"/>
                  <a:t>Take a sample -&gt; obtain statistic</a:t>
                </a:r>
              </a:p>
              <a:p>
                <a:pPr lvl="1">
                  <a:lnSpc>
                    <a:spcPct val="150000"/>
                  </a:lnSpc>
                  <a:spcBef>
                    <a:spcPts val="0"/>
                  </a:spcBef>
                </a:pPr>
                <a:r>
                  <a:rPr lang="en-US" dirty="0"/>
                  <a:t>Compare to Null Distribution</a:t>
                </a:r>
              </a:p>
              <a:p>
                <a:pPr lvl="1">
                  <a:lnSpc>
                    <a:spcPct val="150000"/>
                  </a:lnSpc>
                  <a:spcBef>
                    <a:spcPts val="0"/>
                  </a:spcBef>
                </a:pPr>
                <a14:m>
                  <m:oMath xmlns:m="http://schemas.openxmlformats.org/officeDocument/2006/math">
                    <m:r>
                      <a:rPr lang="en-US" b="1" i="1" smtClean="0">
                        <a:solidFill>
                          <a:schemeClr val="tx1"/>
                        </a:solidFill>
                        <a:latin typeface="Cambria Math" panose="02040503050406030204" pitchFamily="18" charset="0"/>
                      </a:rPr>
                      <m:t>𝑺𝑺</m:t>
                    </m:r>
                    <m:r>
                      <a:rPr lang="en-US" b="1" i="1" smtClean="0">
                        <a:solidFill>
                          <a:schemeClr val="tx1"/>
                        </a:solidFill>
                        <a:latin typeface="Cambria Math" panose="02040503050406030204" pitchFamily="18" charset="0"/>
                      </a:rPr>
                      <m:t>=</m:t>
                    </m:r>
                    <m:f>
                      <m:fPr>
                        <m:ctrlPr>
                          <a:rPr lang="en-US" b="1" i="1">
                            <a:solidFill>
                              <a:schemeClr val="tx1"/>
                            </a:solidFill>
                            <a:latin typeface="Cambria Math" panose="02040503050406030204" pitchFamily="18" charset="0"/>
                          </a:rPr>
                        </m:ctrlPr>
                      </m:fPr>
                      <m:num>
                        <m:acc>
                          <m:accPr>
                            <m:chr m:val="̅"/>
                            <m:ctrlPr>
                              <a:rPr lang="en-US" b="1"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𝒙</m:t>
                            </m:r>
                          </m:e>
                        </m:acc>
                        <m:r>
                          <a:rPr lang="en-US" b="1" i="1" dirty="0">
                            <a:solidFill>
                              <a:schemeClr val="tx1"/>
                            </a:solidFill>
                            <a:latin typeface="Cambria Math" panose="02040503050406030204" pitchFamily="18" charset="0"/>
                          </a:rPr>
                          <m:t>−</m:t>
                        </m:r>
                        <m:r>
                          <a:rPr lang="en-US" b="1" i="1" dirty="0">
                            <a:solidFill>
                              <a:schemeClr val="tx1"/>
                            </a:solidFill>
                            <a:latin typeface="Cambria Math" panose="02040503050406030204" pitchFamily="18" charset="0"/>
                          </a:rPr>
                          <m:t>𝝁</m:t>
                        </m:r>
                      </m:num>
                      <m:den>
                        <m:f>
                          <m:fPr>
                            <m:ctrlPr>
                              <a:rPr lang="en-US"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𝒔</m:t>
                            </m:r>
                          </m:num>
                          <m:den>
                            <m:rad>
                              <m:radPr>
                                <m:degHide m:val="on"/>
                                <m:ctrlPr>
                                  <a:rPr lang="en-US" b="1" i="1">
                                    <a:solidFill>
                                      <a:schemeClr val="tx1"/>
                                    </a:solidFill>
                                    <a:latin typeface="Cambria Math" panose="02040503050406030204" pitchFamily="18" charset="0"/>
                                  </a:rPr>
                                </m:ctrlPr>
                              </m:radPr>
                              <m:deg/>
                              <m:e>
                                <m:r>
                                  <a:rPr lang="en-US" b="1" i="1">
                                    <a:solidFill>
                                      <a:schemeClr val="tx1"/>
                                    </a:solidFill>
                                    <a:latin typeface="Cambria Math" panose="02040503050406030204" pitchFamily="18" charset="0"/>
                                  </a:rPr>
                                  <m:t>𝒏</m:t>
                                </m:r>
                              </m:e>
                            </m:rad>
                          </m:den>
                        </m:f>
                      </m:den>
                    </m:f>
                  </m:oMath>
                </a14:m>
                <a:endParaRPr lang="en-US" dirty="0"/>
              </a:p>
              <a:p>
                <a:pPr lvl="2">
                  <a:lnSpc>
                    <a:spcPct val="150000"/>
                  </a:lnSpc>
                  <a:spcBef>
                    <a:spcPts val="0"/>
                  </a:spcBef>
                </a:pPr>
                <a:r>
                  <a:rPr lang="en-US" dirty="0"/>
                  <a:t>Is it outside or inside the 2’s?</a:t>
                </a:r>
              </a:p>
              <a:p>
                <a:pPr marL="274320" lvl="1" indent="0">
                  <a:lnSpc>
                    <a:spcPct val="150000"/>
                  </a:lnSpc>
                  <a:spcBef>
                    <a:spcPts val="0"/>
                  </a:spcBef>
                  <a:buNone/>
                </a:pPr>
                <a:endParaRPr lang="en-US" dirty="0"/>
              </a:p>
              <a:p>
                <a:pPr lvl="2">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p:txBody>
          </p:sp>
        </mc:Choice>
        <mc:Fallback xmlns="">
          <p:sp>
            <p:nvSpPr>
              <p:cNvPr id="3" name="Content Placeholder 2">
                <a:extLst>
                  <a:ext uri="{FF2B5EF4-FFF2-40B4-BE49-F238E27FC236}">
                    <a16:creationId xmlns:a16="http://schemas.microsoft.com/office/drawing/2014/main" id="{3506FDD7-5E07-49C0-A359-BF4F8584E1FF}"/>
                  </a:ext>
                </a:extLst>
              </p:cNvPr>
              <p:cNvSpPr>
                <a:spLocks noGrp="1" noRot="1" noChangeAspect="1" noMove="1" noResize="1" noEditPoints="1" noAdjustHandles="1" noChangeArrowheads="1" noChangeShapeType="1" noTextEdit="1"/>
              </p:cNvSpPr>
              <p:nvPr>
                <p:ph idx="1"/>
              </p:nvPr>
            </p:nvSpPr>
            <p:spPr>
              <a:xfrm>
                <a:off x="838200" y="685800"/>
                <a:ext cx="6711696" cy="5383696"/>
              </a:xfrm>
              <a:blipFill>
                <a:blip r:embed="rId2"/>
                <a:stretch>
                  <a:fillRect l="-454"/>
                </a:stretch>
              </a:blipFill>
            </p:spPr>
            <p:txBody>
              <a:bodyPr/>
              <a:lstStyle/>
              <a:p>
                <a:r>
                  <a:rPr lang="en-US">
                    <a:noFill/>
                  </a:rPr>
                  <a:t> </a:t>
                </a:r>
              </a:p>
            </p:txBody>
          </p:sp>
        </mc:Fallback>
      </mc:AlternateContent>
    </p:spTree>
    <p:extLst>
      <p:ext uri="{BB962C8B-B14F-4D97-AF65-F5344CB8AC3E}">
        <p14:creationId xmlns:p14="http://schemas.microsoft.com/office/powerpoint/2010/main" val="358781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05164"/>
            <a:ext cx="10058400" cy="5267036"/>
          </a:xfrm>
        </p:spPr>
        <p:txBody>
          <a:bodyPr>
            <a:normAutofit/>
          </a:bodyPr>
          <a:lstStyle/>
          <a:p>
            <a:pPr marL="0" indent="0">
              <a:buNone/>
            </a:pPr>
            <a:r>
              <a:rPr lang="en-US" i="1" dirty="0"/>
              <a:t>Most of what we do in Statistics is trying to understand a set of information.  This set of information is from a . . .</a:t>
            </a:r>
            <a:endParaRPr lang="en-US" dirty="0"/>
          </a:p>
          <a:p>
            <a:pPr lvl="0"/>
            <a:r>
              <a:rPr lang="en-US" b="1" u="sng" dirty="0"/>
              <a:t>Population</a:t>
            </a:r>
            <a:r>
              <a:rPr lang="en-US" b="1" dirty="0"/>
              <a:t>:  </a:t>
            </a:r>
            <a:r>
              <a:rPr lang="en-US" dirty="0"/>
              <a:t>The complete collection of ALL elements that are of interest for a given problem.  </a:t>
            </a:r>
          </a:p>
          <a:p>
            <a:pPr marL="0" lvl="0" indent="0">
              <a:buNone/>
            </a:pPr>
            <a:endParaRPr lang="en-US" dirty="0"/>
          </a:p>
          <a:p>
            <a:pPr marL="0" lvl="0" indent="0">
              <a:buNone/>
            </a:pPr>
            <a:r>
              <a:rPr lang="en-US" i="1" dirty="0"/>
              <a:t>The population is often so big that obtaining all information about its elements is either difficult or impossible.  So, we work with a more manageable set of data that we obtain from a . . .</a:t>
            </a:r>
          </a:p>
          <a:p>
            <a:pPr lvl="0"/>
            <a:r>
              <a:rPr lang="en-US" b="1" u="sng" dirty="0"/>
              <a:t>Sample</a:t>
            </a:r>
            <a:r>
              <a:rPr lang="en-US" b="1" dirty="0"/>
              <a:t>:  </a:t>
            </a:r>
            <a:r>
              <a:rPr lang="en-US" dirty="0"/>
              <a:t>A sub-collection of elements drawn from a population.</a:t>
            </a:r>
            <a:br>
              <a:rPr lang="en-US" dirty="0"/>
            </a:br>
            <a:endParaRPr lang="en-US" dirty="0"/>
          </a:p>
          <a:p>
            <a:pPr lvl="0"/>
            <a:r>
              <a:rPr lang="en-US" b="1" u="sng" dirty="0"/>
              <a:t>Observation</a:t>
            </a:r>
            <a:r>
              <a:rPr lang="en-US" b="1" dirty="0"/>
              <a:t>:  </a:t>
            </a:r>
            <a:r>
              <a:rPr lang="en-US" dirty="0"/>
              <a:t>The collection of measurements from a particular unit in a sample.</a:t>
            </a:r>
          </a:p>
          <a:p>
            <a:pPr lvl="1"/>
            <a:r>
              <a:rPr lang="en-US" dirty="0"/>
              <a:t>What subject you are taking data on</a:t>
            </a:r>
            <a:br>
              <a:rPr lang="en-US" dirty="0"/>
            </a:br>
            <a:endParaRPr lang="en-US" dirty="0"/>
          </a:p>
          <a:p>
            <a:pPr>
              <a:lnSpc>
                <a:spcPct val="150000"/>
              </a:lnSpc>
            </a:pPr>
            <a:r>
              <a:rPr lang="en-US" b="1" u="sng" dirty="0"/>
              <a:t>Variable</a:t>
            </a:r>
            <a:r>
              <a:rPr lang="en-US" b="1" dirty="0"/>
              <a:t>:  </a:t>
            </a:r>
            <a:r>
              <a:rPr lang="en-US" dirty="0"/>
              <a:t>Any measurable characteristic of an observation.</a:t>
            </a:r>
          </a:p>
        </p:txBody>
      </p:sp>
    </p:spTree>
    <p:extLst>
      <p:ext uri="{BB962C8B-B14F-4D97-AF65-F5344CB8AC3E}">
        <p14:creationId xmlns:p14="http://schemas.microsoft.com/office/powerpoint/2010/main" val="269586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54641"/>
          </a:xfrm>
        </p:spPr>
        <p:txBody>
          <a:bodyPr>
            <a:normAutofit/>
          </a:bodyPr>
          <a:lstStyle/>
          <a:p>
            <a:r>
              <a:rPr lang="en-US" sz="3600" dirty="0"/>
              <a:t>Population vs Sample</a:t>
            </a:r>
          </a:p>
        </p:txBody>
      </p:sp>
      <p:pic>
        <p:nvPicPr>
          <p:cNvPr id="1026" name="Picture 2" descr="Image result for population vs samp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665" y="1597982"/>
            <a:ext cx="8597548" cy="379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1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5543388" cy="771513"/>
          </a:xfrm>
        </p:spPr>
        <p:txBody>
          <a:bodyPr>
            <a:normAutofit fontScale="90000"/>
          </a:bodyPr>
          <a:lstStyle/>
          <a:p>
            <a:r>
              <a:rPr lang="en-US" sz="5300" dirty="0"/>
              <a:t>Definitions</a:t>
            </a:r>
            <a:endParaRPr lang="en-US" dirty="0"/>
          </a:p>
        </p:txBody>
      </p:sp>
      <p:sp>
        <p:nvSpPr>
          <p:cNvPr id="3" name="Content Placeholder 2"/>
          <p:cNvSpPr>
            <a:spLocks noGrp="1"/>
          </p:cNvSpPr>
          <p:nvPr>
            <p:ph idx="1"/>
          </p:nvPr>
        </p:nvSpPr>
        <p:spPr>
          <a:xfrm>
            <a:off x="1069848" y="1320797"/>
            <a:ext cx="10058400" cy="5107712"/>
          </a:xfrm>
        </p:spPr>
        <p:txBody>
          <a:bodyPr>
            <a:normAutofit fontScale="77500" lnSpcReduction="20000"/>
          </a:bodyPr>
          <a:lstStyle/>
          <a:p>
            <a:pPr>
              <a:lnSpc>
                <a:spcPct val="150000"/>
              </a:lnSpc>
            </a:pPr>
            <a:r>
              <a:rPr lang="en-US" sz="2600" b="1" u="sng" dirty="0">
                <a:solidFill>
                  <a:schemeClr val="accent1">
                    <a:lumMod val="75000"/>
                  </a:schemeClr>
                </a:solidFill>
              </a:rPr>
              <a:t>Sample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set of observational units on which we collect data.</a:t>
            </a:r>
          </a:p>
          <a:p>
            <a:pPr>
              <a:lnSpc>
                <a:spcPct val="150000"/>
              </a:lnSpc>
            </a:pPr>
            <a:r>
              <a:rPr lang="en-US" sz="2600" b="1" u="sng" dirty="0">
                <a:solidFill>
                  <a:schemeClr val="accent1">
                    <a:lumMod val="75000"/>
                  </a:schemeClr>
                </a:solidFill>
              </a:rPr>
              <a:t>Sample size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number of observational units in the sample.</a:t>
            </a:r>
          </a:p>
          <a:p>
            <a:pPr>
              <a:lnSpc>
                <a:spcPct val="150000"/>
              </a:lnSpc>
            </a:pPr>
            <a:r>
              <a:rPr lang="en-US" sz="2600" b="1" u="sng" dirty="0">
                <a:solidFill>
                  <a:schemeClr val="accent1">
                    <a:lumMod val="75000"/>
                  </a:schemeClr>
                </a:solidFill>
              </a:rPr>
              <a:t>Statistic</a:t>
            </a:r>
            <a:r>
              <a:rPr lang="en-US" sz="2600" u="sng" dirty="0">
                <a:solidFill>
                  <a:schemeClr val="accent1">
                    <a:lumMod val="75000"/>
                  </a:schemeClr>
                </a:solidFill>
              </a:rPr>
              <a:t>:</a:t>
            </a:r>
            <a:r>
              <a:rPr lang="en-US" sz="2600" b="1" dirty="0">
                <a:solidFill>
                  <a:schemeClr val="accent1">
                    <a:lumMod val="75000"/>
                  </a:schemeClr>
                </a:solidFill>
              </a:rPr>
              <a:t> </a:t>
            </a:r>
            <a:r>
              <a:rPr lang="en-US" sz="2600" dirty="0"/>
              <a:t>The number summarizing the result of the sample.</a:t>
            </a:r>
          </a:p>
          <a:p>
            <a:pPr lvl="1">
              <a:lnSpc>
                <a:spcPct val="150000"/>
              </a:lnSpc>
            </a:pPr>
            <a:r>
              <a:rPr lang="en-US" sz="2200" dirty="0"/>
              <a:t>This is the number observed in the study.</a:t>
            </a:r>
          </a:p>
          <a:p>
            <a:pPr lvl="1">
              <a:lnSpc>
                <a:spcPct val="150000"/>
              </a:lnSpc>
            </a:pPr>
            <a:endParaRPr lang="en-US" sz="2600" dirty="0"/>
          </a:p>
          <a:p>
            <a:pPr>
              <a:lnSpc>
                <a:spcPct val="150000"/>
              </a:lnSpc>
            </a:pPr>
            <a:r>
              <a:rPr lang="en-US" sz="2600" b="1" u="sng" dirty="0">
                <a:solidFill>
                  <a:schemeClr val="accent1">
                    <a:lumMod val="75000"/>
                  </a:schemeClr>
                </a:solidFill>
              </a:rPr>
              <a:t>Population:</a:t>
            </a:r>
            <a:r>
              <a:rPr lang="en-US" sz="2600" dirty="0">
                <a:solidFill>
                  <a:schemeClr val="accent1">
                    <a:lumMod val="75000"/>
                  </a:schemeClr>
                </a:solidFill>
              </a:rPr>
              <a:t> </a:t>
            </a:r>
            <a:r>
              <a:rPr lang="en-US" sz="2600" dirty="0"/>
              <a:t>The complete collection of ALL elements that are of interest for a given problem. </a:t>
            </a:r>
            <a:endParaRPr lang="en-US" sz="2600" b="1" u="sng" dirty="0">
              <a:solidFill>
                <a:srgbClr val="7030A0"/>
              </a:solidFill>
            </a:endParaRPr>
          </a:p>
          <a:p>
            <a:pPr>
              <a:lnSpc>
                <a:spcPct val="150000"/>
              </a:lnSpc>
            </a:pPr>
            <a:r>
              <a:rPr lang="en-US" sz="2600" b="1" u="sng" dirty="0">
                <a:solidFill>
                  <a:schemeClr val="accent1">
                    <a:lumMod val="75000"/>
                  </a:schemeClr>
                </a:solidFill>
              </a:rPr>
              <a:t>Parameter</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long-run numerical property of the process.</a:t>
            </a:r>
          </a:p>
          <a:p>
            <a:pPr lvl="1">
              <a:lnSpc>
                <a:spcPct val="150000"/>
              </a:lnSpc>
            </a:pPr>
            <a:r>
              <a:rPr lang="en-US" sz="2200" dirty="0">
                <a:sym typeface="Wingdings"/>
              </a:rPr>
              <a:t>“The long run average</a:t>
            </a:r>
            <a:r>
              <a:rPr lang="en-US" sz="2200" i="1" dirty="0">
                <a:sym typeface="Wingdings"/>
              </a:rPr>
              <a:t>…context”</a:t>
            </a:r>
          </a:p>
          <a:p>
            <a:pPr lvl="1">
              <a:lnSpc>
                <a:spcPct val="150000"/>
              </a:lnSpc>
            </a:pPr>
            <a:r>
              <a:rPr lang="en-US" sz="2200" dirty="0">
                <a:sym typeface="Wingdings"/>
              </a:rPr>
              <a:t>What is it that you want to know?</a:t>
            </a:r>
          </a:p>
          <a:p>
            <a:pPr marL="0" indent="0">
              <a:buNone/>
            </a:pPr>
            <a:endParaRPr lang="en-US" dirty="0"/>
          </a:p>
        </p:txBody>
      </p:sp>
    </p:spTree>
    <p:extLst>
      <p:ext uri="{BB962C8B-B14F-4D97-AF65-F5344CB8AC3E}">
        <p14:creationId xmlns:p14="http://schemas.microsoft.com/office/powerpoint/2010/main" val="401971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Want to use </a:t>
            </a:r>
            <a:r>
              <a:rPr lang="en-US" sz="3600" dirty="0">
                <a:solidFill>
                  <a:schemeClr val="accent1">
                    <a:lumMod val="75000"/>
                  </a:schemeClr>
                </a:solidFill>
              </a:rPr>
              <a:t>statistic</a:t>
            </a:r>
            <a:r>
              <a:rPr lang="en-US" sz="3600" dirty="0"/>
              <a:t> to estimate the </a:t>
            </a:r>
            <a:r>
              <a:rPr lang="en-US" sz="3600" dirty="0">
                <a:solidFill>
                  <a:schemeClr val="accent1">
                    <a:lumMod val="75000"/>
                  </a:schemeClr>
                </a:solidFill>
              </a:rPr>
              <a:t>parameter</a:t>
            </a:r>
          </a:p>
        </p:txBody>
      </p:sp>
      <p:sp>
        <p:nvSpPr>
          <p:cNvPr id="4" name="Text Placeholder 3"/>
          <p:cNvSpPr>
            <a:spLocks noGrp="1"/>
          </p:cNvSpPr>
          <p:nvPr>
            <p:ph type="body" sz="half" idx="2"/>
          </p:nvPr>
        </p:nvSpPr>
        <p:spPr/>
        <p:txBody>
          <a:bodyPr>
            <a:normAutofit/>
          </a:bodyPr>
          <a:lstStyle/>
          <a:p>
            <a:r>
              <a:rPr lang="en-US" sz="2400" b="1" u="sng" dirty="0">
                <a:sym typeface="Wingdings"/>
              </a:rPr>
              <a:t>P</a:t>
            </a:r>
            <a:r>
              <a:rPr lang="en-US" sz="2000" dirty="0">
                <a:solidFill>
                  <a:schemeClr val="tx1"/>
                </a:solidFill>
                <a:sym typeface="Wingdings"/>
              </a:rPr>
              <a:t>arameter</a:t>
            </a:r>
            <a:r>
              <a:rPr lang="en-US" sz="2000" dirty="0">
                <a:sym typeface="Wingdings"/>
              </a:rPr>
              <a:t>  </a:t>
            </a:r>
            <a:r>
              <a:rPr lang="en-US" sz="2400" b="1" u="sng" dirty="0">
                <a:sym typeface="Wingdings"/>
              </a:rPr>
              <a:t>P</a:t>
            </a:r>
            <a:r>
              <a:rPr lang="en-US" sz="2000" dirty="0">
                <a:solidFill>
                  <a:schemeClr val="tx1"/>
                </a:solidFill>
                <a:sym typeface="Wingdings"/>
              </a:rPr>
              <a:t>opulation</a:t>
            </a:r>
          </a:p>
          <a:p>
            <a:pPr lvl="1"/>
            <a:r>
              <a:rPr lang="en-US" sz="2000" dirty="0">
                <a:sym typeface="Wingdings"/>
              </a:rPr>
              <a:t>Typically Unknown Value</a:t>
            </a:r>
            <a:endParaRPr lang="en-US" sz="2000" b="1" u="sng" dirty="0"/>
          </a:p>
          <a:p>
            <a:r>
              <a:rPr lang="en-US" sz="2400" b="1" u="sng" dirty="0"/>
              <a:t>S</a:t>
            </a:r>
            <a:r>
              <a:rPr lang="en-US" sz="2000" dirty="0">
                <a:solidFill>
                  <a:schemeClr val="tx1"/>
                </a:solidFill>
              </a:rPr>
              <a:t>tatistic</a:t>
            </a:r>
            <a:r>
              <a:rPr lang="en-US" sz="2000" b="1" dirty="0"/>
              <a:t> </a:t>
            </a:r>
            <a:r>
              <a:rPr lang="en-US" sz="2000" b="1" dirty="0">
                <a:sym typeface="Wingdings"/>
              </a:rPr>
              <a:t> </a:t>
            </a:r>
            <a:r>
              <a:rPr lang="en-US" sz="2400" b="1" u="sng" dirty="0">
                <a:sym typeface="Wingdings"/>
              </a:rPr>
              <a:t>S</a:t>
            </a:r>
            <a:r>
              <a:rPr lang="en-US" sz="2000" dirty="0">
                <a:solidFill>
                  <a:schemeClr val="tx1"/>
                </a:solidFill>
                <a:sym typeface="Wingdings"/>
              </a:rPr>
              <a:t>ample</a:t>
            </a:r>
          </a:p>
          <a:p>
            <a:pPr lvl="1"/>
            <a:r>
              <a:rPr lang="en-US" sz="2000" dirty="0">
                <a:sym typeface="Wingdings"/>
              </a:rPr>
              <a:t>Known Value</a:t>
            </a:r>
          </a:p>
          <a:p>
            <a:pPr lvl="1"/>
            <a:r>
              <a:rPr lang="en-US" sz="2000" i="1" dirty="0">
                <a:sym typeface="Wingdings"/>
              </a:rPr>
              <a:t>(aka observed statistic)</a:t>
            </a:r>
          </a:p>
          <a:p>
            <a:pPr lvl="1"/>
            <a:endParaRPr lang="en-US" sz="2000" i="1" dirty="0">
              <a:sym typeface="Wingdings"/>
            </a:endParaRPr>
          </a:p>
        </p:txBody>
      </p:sp>
      <p:pic>
        <p:nvPicPr>
          <p:cNvPr id="5" name="Picture 4">
            <a:extLst>
              <a:ext uri="{FF2B5EF4-FFF2-40B4-BE49-F238E27FC236}">
                <a16:creationId xmlns:a16="http://schemas.microsoft.com/office/drawing/2014/main" id="{13A4A0BC-D71F-C940-BE1A-39E2CBDB23DB}"/>
              </a:ext>
            </a:extLst>
          </p:cNvPr>
          <p:cNvPicPr>
            <a:picLocks noChangeAspect="1"/>
          </p:cNvPicPr>
          <p:nvPr/>
        </p:nvPicPr>
        <p:blipFill rotWithShape="1">
          <a:blip r:embed="rId3">
            <a:extLst>
              <a:ext uri="{28A0092B-C50C-407E-A947-70E740481C1C}">
                <a14:useLocalDpi xmlns:a14="http://schemas.microsoft.com/office/drawing/2010/main" val="0"/>
              </a:ext>
            </a:extLst>
          </a:blip>
          <a:srcRect l="-1" t="9856" r="-833" b="9475"/>
          <a:stretch/>
        </p:blipFill>
        <p:spPr>
          <a:xfrm>
            <a:off x="595423" y="1252329"/>
            <a:ext cx="6878804" cy="4462671"/>
          </a:xfrm>
          <a:prstGeom prst="rect">
            <a:avLst/>
          </a:prstGeom>
        </p:spPr>
      </p:pic>
      <p:sp>
        <p:nvSpPr>
          <p:cNvPr id="3" name="Rounded Rectangle 2">
            <a:extLst>
              <a:ext uri="{FF2B5EF4-FFF2-40B4-BE49-F238E27FC236}">
                <a16:creationId xmlns:a16="http://schemas.microsoft.com/office/drawing/2014/main" id="{34C81612-C243-6841-9AD4-9D39F7B566D6}"/>
              </a:ext>
            </a:extLst>
          </p:cNvPr>
          <p:cNvSpPr/>
          <p:nvPr/>
        </p:nvSpPr>
        <p:spPr>
          <a:xfrm>
            <a:off x="1043609" y="536713"/>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6" name="Rounded Rectangle 5">
            <a:extLst>
              <a:ext uri="{FF2B5EF4-FFF2-40B4-BE49-F238E27FC236}">
                <a16:creationId xmlns:a16="http://schemas.microsoft.com/office/drawing/2014/main" id="{4D72E5ED-C406-CF46-9EB6-178C32B8E3A9}"/>
              </a:ext>
            </a:extLst>
          </p:cNvPr>
          <p:cNvSpPr/>
          <p:nvPr/>
        </p:nvSpPr>
        <p:spPr>
          <a:xfrm>
            <a:off x="4555436" y="1404730"/>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a:t>
            </a:r>
          </a:p>
        </p:txBody>
      </p:sp>
      <p:sp>
        <p:nvSpPr>
          <p:cNvPr id="7" name="Rounded Rectangle 6">
            <a:extLst>
              <a:ext uri="{FF2B5EF4-FFF2-40B4-BE49-F238E27FC236}">
                <a16:creationId xmlns:a16="http://schemas.microsoft.com/office/drawing/2014/main" id="{23303498-602B-9B4C-AF09-E225FCB0178A}"/>
              </a:ext>
            </a:extLst>
          </p:cNvPr>
          <p:cNvSpPr/>
          <p:nvPr/>
        </p:nvSpPr>
        <p:spPr>
          <a:xfrm>
            <a:off x="1043609" y="5589104"/>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8" name="Rounded Rectangle 7">
            <a:extLst>
              <a:ext uri="{FF2B5EF4-FFF2-40B4-BE49-F238E27FC236}">
                <a16:creationId xmlns:a16="http://schemas.microsoft.com/office/drawing/2014/main" id="{05531EBD-5B64-EA4F-98BE-6176B1CA63BB}"/>
              </a:ext>
            </a:extLst>
          </p:cNvPr>
          <p:cNvSpPr/>
          <p:nvPr/>
        </p:nvSpPr>
        <p:spPr>
          <a:xfrm>
            <a:off x="4797288" y="5135219"/>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t>
            </a:r>
          </a:p>
        </p:txBody>
      </p:sp>
    </p:spTree>
    <p:extLst>
      <p:ext uri="{BB962C8B-B14F-4D97-AF65-F5344CB8AC3E}">
        <p14:creationId xmlns:p14="http://schemas.microsoft.com/office/powerpoint/2010/main" val="18594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323"/>
            <a:ext cx="10058400" cy="983950"/>
          </a:xfrm>
        </p:spPr>
        <p:txBody>
          <a:bodyPr>
            <a:normAutofit/>
          </a:bodyPr>
          <a:lstStyle/>
          <a:p>
            <a:r>
              <a:rPr lang="en-US" sz="4800" dirty="0"/>
              <a:t>Statistical Significance</a:t>
            </a:r>
          </a:p>
        </p:txBody>
      </p:sp>
      <p:sp>
        <p:nvSpPr>
          <p:cNvPr id="3" name="Content Placeholder 2"/>
          <p:cNvSpPr>
            <a:spLocks noGrp="1"/>
          </p:cNvSpPr>
          <p:nvPr>
            <p:ph idx="1"/>
          </p:nvPr>
        </p:nvSpPr>
        <p:spPr>
          <a:xfrm>
            <a:off x="1069848" y="1505528"/>
            <a:ext cx="10058400" cy="5054600"/>
          </a:xfrm>
        </p:spPr>
        <p:txBody>
          <a:bodyPr>
            <a:normAutofit/>
          </a:bodyPr>
          <a:lstStyle/>
          <a:p>
            <a:r>
              <a:rPr lang="en-US" b="1" dirty="0">
                <a:solidFill>
                  <a:schemeClr val="accent1">
                    <a:lumMod val="75000"/>
                  </a:schemeClr>
                </a:solidFill>
              </a:rPr>
              <a:t>Statistics</a:t>
            </a:r>
            <a:r>
              <a:rPr lang="en-US" dirty="0"/>
              <a:t> – Estimate broad populations</a:t>
            </a:r>
          </a:p>
          <a:p>
            <a:pPr lvl="1"/>
            <a:r>
              <a:rPr lang="en-US" dirty="0"/>
              <a:t>No way to collect all information</a:t>
            </a:r>
          </a:p>
          <a:p>
            <a:pPr lvl="1"/>
            <a:r>
              <a:rPr lang="en-US" dirty="0"/>
              <a:t>Want to know when is a sample Statistically Significant?</a:t>
            </a:r>
          </a:p>
          <a:p>
            <a:pPr marL="0" indent="0">
              <a:buNone/>
            </a:pPr>
            <a:endParaRPr lang="en-US" b="1" dirty="0">
              <a:solidFill>
                <a:srgbClr val="7030A0"/>
              </a:solidFill>
            </a:endParaRPr>
          </a:p>
          <a:p>
            <a:pPr marL="0" indent="0">
              <a:buNone/>
            </a:pPr>
            <a:r>
              <a:rPr lang="en-US" b="1" dirty="0">
                <a:solidFill>
                  <a:schemeClr val="accent1">
                    <a:lumMod val="75000"/>
                  </a:schemeClr>
                </a:solidFill>
              </a:rPr>
              <a:t>So What is Statistical Significance?</a:t>
            </a:r>
          </a:p>
          <a:p>
            <a:pPr lvl="1"/>
            <a:r>
              <a:rPr lang="en-US" dirty="0"/>
              <a:t>Asking ourselves: “Is our result unlikely to have occurred by </a:t>
            </a:r>
            <a:r>
              <a:rPr lang="en-US" i="1" dirty="0"/>
              <a:t>random chance?”</a:t>
            </a:r>
          </a:p>
          <a:p>
            <a:pPr lvl="1"/>
            <a:endParaRPr lang="en-US" dirty="0"/>
          </a:p>
          <a:p>
            <a:pPr marL="0" indent="0">
              <a:buNone/>
            </a:pPr>
            <a:r>
              <a:rPr lang="en-US" dirty="0"/>
              <a:t>How do we determine this? </a:t>
            </a:r>
            <a:r>
              <a:rPr lang="en-US" dirty="0">
                <a:solidFill>
                  <a:schemeClr val="accent1">
                    <a:lumMod val="75000"/>
                  </a:schemeClr>
                </a:solidFill>
              </a:rPr>
              <a:t>Hypothesis Testing</a:t>
            </a:r>
          </a:p>
        </p:txBody>
      </p:sp>
    </p:spTree>
    <p:extLst>
      <p:ext uri="{BB962C8B-B14F-4D97-AF65-F5344CB8AC3E}">
        <p14:creationId xmlns:p14="http://schemas.microsoft.com/office/powerpoint/2010/main" val="198996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6CC1-54A5-8EB0-0754-D97CBC1F6937}"/>
              </a:ext>
            </a:extLst>
          </p:cNvPr>
          <p:cNvSpPr>
            <a:spLocks noGrp="1"/>
          </p:cNvSpPr>
          <p:nvPr>
            <p:ph type="title"/>
          </p:nvPr>
        </p:nvSpPr>
        <p:spPr>
          <a:xfrm>
            <a:off x="8549640" y="159797"/>
            <a:ext cx="3200400" cy="656947"/>
          </a:xfrm>
        </p:spPr>
        <p:txBody>
          <a:bodyPr/>
          <a:lstStyle/>
          <a:p>
            <a:r>
              <a:rPr lang="en-US" dirty="0"/>
              <a:t>Example</a:t>
            </a:r>
          </a:p>
        </p:txBody>
      </p:sp>
      <p:sp>
        <p:nvSpPr>
          <p:cNvPr id="3" name="Content Placeholder 2">
            <a:extLst>
              <a:ext uri="{FF2B5EF4-FFF2-40B4-BE49-F238E27FC236}">
                <a16:creationId xmlns:a16="http://schemas.microsoft.com/office/drawing/2014/main" id="{62CEA698-E48B-A74F-77AD-E08537936486}"/>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Avocados from 2017</a:t>
            </a:r>
          </a:p>
          <a:p>
            <a:r>
              <a:rPr lang="en-US" dirty="0"/>
              <a:t>Parameter?</a:t>
            </a:r>
          </a:p>
          <a:p>
            <a:pPr lvl="1"/>
            <a:r>
              <a:rPr lang="en-US" dirty="0">
                <a:solidFill>
                  <a:schemeClr val="accent1">
                    <a:lumMod val="75000"/>
                  </a:schemeClr>
                </a:solidFill>
              </a:rPr>
              <a:t>The long run average price of an avocado in 2017.</a:t>
            </a:r>
          </a:p>
          <a:p>
            <a:pPr marL="274320" lvl="1" indent="0">
              <a:buNone/>
            </a:pPr>
            <a:endParaRPr lang="en-US" dirty="0"/>
          </a:p>
          <a:p>
            <a:r>
              <a:rPr lang="en-US" dirty="0"/>
              <a:t>Sample?</a:t>
            </a:r>
          </a:p>
          <a:p>
            <a:pPr lvl="1"/>
            <a:r>
              <a:rPr lang="en-US" dirty="0">
                <a:solidFill>
                  <a:schemeClr val="accent1">
                    <a:lumMod val="75000"/>
                  </a:schemeClr>
                </a:solidFill>
              </a:rPr>
              <a:t>94 avocados from 2017</a:t>
            </a:r>
          </a:p>
          <a:p>
            <a:r>
              <a:rPr lang="en-US" dirty="0"/>
              <a:t>Statistic?</a:t>
            </a:r>
          </a:p>
          <a:p>
            <a:pPr lvl="1"/>
            <a:r>
              <a:rPr lang="en-US" dirty="0">
                <a:solidFill>
                  <a:schemeClr val="accent1">
                    <a:lumMod val="75000"/>
                  </a:schemeClr>
                </a:solidFill>
              </a:rPr>
              <a:t>1.44</a:t>
            </a:r>
          </a:p>
          <a:p>
            <a:r>
              <a:rPr lang="en-US" dirty="0"/>
              <a:t>Sample Size?</a:t>
            </a:r>
          </a:p>
          <a:p>
            <a:pPr lvl="1"/>
            <a:r>
              <a:rPr lang="en-US" dirty="0">
                <a:solidFill>
                  <a:schemeClr val="accent1">
                    <a:lumMod val="75000"/>
                  </a:schemeClr>
                </a:solidFill>
              </a:rPr>
              <a:t>94</a:t>
            </a:r>
          </a:p>
        </p:txBody>
      </p:sp>
      <p:sp>
        <p:nvSpPr>
          <p:cNvPr id="4" name="Text Placeholder 3">
            <a:extLst>
              <a:ext uri="{FF2B5EF4-FFF2-40B4-BE49-F238E27FC236}">
                <a16:creationId xmlns:a16="http://schemas.microsoft.com/office/drawing/2014/main" id="{FBC1466A-74BF-245D-C416-5BC563C3D774}"/>
              </a:ext>
            </a:extLst>
          </p:cNvPr>
          <p:cNvSpPr>
            <a:spLocks noGrp="1"/>
          </p:cNvSpPr>
          <p:nvPr>
            <p:ph type="body" sz="half" idx="2"/>
          </p:nvPr>
        </p:nvSpPr>
        <p:spPr>
          <a:xfrm>
            <a:off x="8549639" y="816744"/>
            <a:ext cx="3479603" cy="5575178"/>
          </a:xfrm>
        </p:spPr>
        <p:txBody>
          <a:bodyPr>
            <a:normAutofit fontScale="92500" lnSpcReduction="10000"/>
          </a:bodyPr>
          <a:lstStyle/>
          <a:p>
            <a:r>
              <a:rPr lang="en-US" sz="2200" dirty="0"/>
              <a:t>It is a well-known fact that Millennials LOVE Avocado Toast. It's also a well-known fact that all Millennials live in their parent’s basements. Clearly, they aren't buying homes because they are buying too much Avocado Toast! Was the </a:t>
            </a:r>
            <a:r>
              <a:rPr lang="en-US" sz="2200" dirty="0" err="1"/>
              <a:t>Avocadopocalypse</a:t>
            </a:r>
            <a:r>
              <a:rPr lang="en-US" sz="2200" dirty="0"/>
              <a:t> of 2017 real? In the past, an avocado cost $1.36. To test the </a:t>
            </a:r>
            <a:r>
              <a:rPr lang="en-US" sz="2200" dirty="0" err="1"/>
              <a:t>avocadopaocalypse</a:t>
            </a:r>
            <a:r>
              <a:rPr lang="en-US" sz="2200" dirty="0"/>
              <a:t>, we collected a random sample of 94 avocados from 2017. The average price of an avocado was $1.44 with a sample standard deviation of 0.41</a:t>
            </a:r>
            <a:br>
              <a:rPr lang="en-US" dirty="0"/>
            </a:br>
            <a:endParaRPr lang="en-US" dirty="0"/>
          </a:p>
        </p:txBody>
      </p:sp>
    </p:spTree>
    <p:extLst>
      <p:ext uri="{BB962C8B-B14F-4D97-AF65-F5344CB8AC3E}">
        <p14:creationId xmlns:p14="http://schemas.microsoft.com/office/powerpoint/2010/main" val="14793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412</TotalTime>
  <Words>2125</Words>
  <Application>Microsoft Office PowerPoint</Application>
  <PresentationFormat>Widescreen</PresentationFormat>
  <Paragraphs>274</Paragraphs>
  <Slides>30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open-sans</vt:lpstr>
      <vt:lpstr>Rockwell</vt:lpstr>
      <vt:lpstr>Rockwell Condensed</vt:lpstr>
      <vt:lpstr>Times New Roman</vt:lpstr>
      <vt:lpstr>Wingdings</vt:lpstr>
      <vt:lpstr>Wood Type</vt:lpstr>
      <vt:lpstr>hypothesis testing for the mean</vt:lpstr>
      <vt:lpstr>schedule</vt:lpstr>
      <vt:lpstr>Population (Parameter) vs. Sample (Statistics) </vt:lpstr>
      <vt:lpstr>PowerPoint Presentation</vt:lpstr>
      <vt:lpstr>Population vs Sample</vt:lpstr>
      <vt:lpstr>Definitions</vt:lpstr>
      <vt:lpstr>Want to use statistic to estimate the parameter</vt:lpstr>
      <vt:lpstr>Statistical Significance</vt:lpstr>
      <vt:lpstr>Example</vt:lpstr>
      <vt:lpstr>Your Turn</vt:lpstr>
      <vt:lpstr>Symbols</vt:lpstr>
      <vt:lpstr>Hypothesis Testing</vt:lpstr>
      <vt:lpstr>Hypothesis testing steps</vt:lpstr>
      <vt:lpstr>setting up Hypothesis</vt:lpstr>
      <vt:lpstr>Your turn</vt:lpstr>
      <vt:lpstr>Comparing our statistic</vt:lpstr>
      <vt:lpstr>Null Distribution</vt:lpstr>
      <vt:lpstr>Central Limit Theorem</vt:lpstr>
      <vt:lpstr>conditions</vt:lpstr>
      <vt:lpstr>Standardized Statistic</vt:lpstr>
      <vt:lpstr>T statistic vs. Z statistic</vt:lpstr>
      <vt:lpstr>Summary of calculations</vt:lpstr>
      <vt:lpstr>avocadopaocalypse</vt:lpstr>
      <vt:lpstr>YOUR TURN</vt:lpstr>
      <vt:lpstr>One Quantitative Variable Conclusions</vt:lpstr>
      <vt:lpstr>avocadopaocalypse</vt:lpstr>
      <vt:lpstr>YOUR TURN</vt:lpstr>
      <vt:lpstr>Practice (time Permitting)</vt:lpstr>
      <vt:lpstr>solutions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for the mean</dc:title>
  <dc:creator>Alison Kleffner</dc:creator>
  <cp:lastModifiedBy>Alison Kleffner</cp:lastModifiedBy>
  <cp:revision>5</cp:revision>
  <dcterms:created xsi:type="dcterms:W3CDTF">2022-12-01T21:10:40Z</dcterms:created>
  <dcterms:modified xsi:type="dcterms:W3CDTF">2022-12-07T23:22:05Z</dcterms:modified>
</cp:coreProperties>
</file>