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2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6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4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4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3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2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7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7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0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0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452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3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696" r:id="rId5"/>
    <p:sldLayoutId id="2147483702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8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2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156B4-EFD5-455C-A022-315CDF39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93" y="1559768"/>
            <a:ext cx="2978281" cy="313537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U.S. Census Data for 2015 and 2017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7C567-EEC0-4142-9156-A95F41415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493" y="4708186"/>
            <a:ext cx="2978282" cy="1179430"/>
          </a:xfrm>
        </p:spPr>
        <p:txBody>
          <a:bodyPr>
            <a:normAutofit fontScale="77500" lnSpcReduction="20000"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TEAM MEMBERS:</a:t>
            </a:r>
          </a:p>
          <a:p>
            <a:r>
              <a:rPr lang="en-US" sz="1400" dirty="0">
                <a:solidFill>
                  <a:schemeClr val="bg1"/>
                </a:solidFill>
              </a:rPr>
              <a:t>Kristi Mar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Charlie Martinez</a:t>
            </a:r>
          </a:p>
          <a:p>
            <a:r>
              <a:rPr lang="en-US" sz="1400" dirty="0">
                <a:solidFill>
                  <a:schemeClr val="bg1"/>
                </a:solidFill>
              </a:rPr>
              <a:t>Alison Litton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Minerva Banuelos</a:t>
            </a:r>
          </a:p>
          <a:p>
            <a:r>
              <a:rPr lang="en-US" sz="1400" dirty="0">
                <a:solidFill>
                  <a:schemeClr val="bg1"/>
                </a:solidFill>
              </a:rPr>
              <a:t>Matthew Hutcherson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EC3667C-F095-42C9-9DCA-B35248ED5E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55" b="1622"/>
          <a:stretch/>
        </p:blipFill>
        <p:spPr>
          <a:xfrm>
            <a:off x="5346570" y="1685218"/>
            <a:ext cx="6202238" cy="348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13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E64F7-323E-4148-8304-8E70372E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2" y="1559768"/>
            <a:ext cx="9678368" cy="313537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r>
              <a:rPr lang="en-US" sz="4600" cap="all" spc="-100" dirty="0"/>
              <a:t>Motivation and Summary :</a:t>
            </a:r>
            <a:br>
              <a:rPr lang="en-US" sz="4600" cap="all" spc="-100" dirty="0"/>
            </a:br>
            <a:br>
              <a:rPr lang="en-US" sz="4600" cap="all" spc="-100" dirty="0"/>
            </a:br>
            <a:br>
              <a:rPr lang="en-US" sz="4600" cap="all" spc="-100" dirty="0"/>
            </a:br>
            <a:br>
              <a:rPr lang="en-US" sz="4600" cap="all" spc="-100" dirty="0"/>
            </a:br>
            <a:br>
              <a:rPr lang="en-US" sz="4600" cap="all" spc="-100" dirty="0"/>
            </a:br>
            <a:r>
              <a:rPr lang="en-US" sz="4600" cap="all" spc="-100" dirty="0"/>
              <a:t>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30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E64F7-323E-4148-8304-8E70372E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961" y="1732840"/>
            <a:ext cx="8014253" cy="28622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r>
              <a:rPr lang="en-US" sz="6000" b="1" cap="all" spc="-100" dirty="0"/>
              <a:t>HYPOTHESIS:</a:t>
            </a:r>
            <a:br>
              <a:rPr lang="en-US" sz="6000" cap="all" spc="-100" dirty="0"/>
            </a:br>
            <a:br>
              <a:rPr lang="en-US" sz="6000" cap="all" spc="-100" dirty="0"/>
            </a:br>
            <a:r>
              <a:rPr lang="en-US" sz="2800" cap="all" spc="-100" dirty="0"/>
              <a:t>THE BEST STATE TO LIVE IN BASED ON HIGHER INCOME AVERAGE ,  LOWER POVERTY RATE AVERAGE,  LOWER COMMUTE TIME.</a:t>
            </a:r>
            <a:br>
              <a:rPr lang="en-US" sz="2800" cap="all" spc="-100" dirty="0"/>
            </a:br>
            <a:br>
              <a:rPr lang="en-US" sz="6000" cap="all" spc="-100" dirty="0"/>
            </a:br>
            <a:r>
              <a:rPr lang="en-US" sz="6000" cap="all" spc="-100" dirty="0"/>
              <a:t> 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76" descr="Flask">
            <a:extLst>
              <a:ext uri="{FF2B5EF4-FFF2-40B4-BE49-F238E27FC236}">
                <a16:creationId xmlns:a16="http://schemas.microsoft.com/office/drawing/2014/main" id="{B8B1C6AA-6BCC-49F2-BE9E-BED675D0A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5199" y="1684670"/>
            <a:ext cx="3156120" cy="32410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94CA0A-85DD-4718-B40F-7B78EA2E454E}"/>
              </a:ext>
            </a:extLst>
          </p:cNvPr>
          <p:cNvSpPr txBox="1"/>
          <p:nvPr/>
        </p:nvSpPr>
        <p:spPr>
          <a:xfrm>
            <a:off x="797740" y="4212420"/>
            <a:ext cx="8014253" cy="646331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Null:  </a:t>
            </a:r>
            <a:r>
              <a:rPr lang="en-US" dirty="0"/>
              <a:t>The state with Higher Income Average would have a Lower Poverty Rate.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0BC04-CEE9-4AF2-92C3-E7AE15756FA0}"/>
              </a:ext>
            </a:extLst>
          </p:cNvPr>
          <p:cNvSpPr txBox="1"/>
          <p:nvPr/>
        </p:nvSpPr>
        <p:spPr>
          <a:xfrm>
            <a:off x="760683" y="5170316"/>
            <a:ext cx="811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Alternative:  </a:t>
            </a:r>
            <a:r>
              <a:rPr lang="en-US" dirty="0"/>
              <a:t>Income Average has no effect on the State’s Poverty Rate.</a:t>
            </a:r>
          </a:p>
        </p:txBody>
      </p:sp>
    </p:spTree>
    <p:extLst>
      <p:ext uri="{BB962C8B-B14F-4D97-AF65-F5344CB8AC3E}">
        <p14:creationId xmlns:p14="http://schemas.microsoft.com/office/powerpoint/2010/main" val="239923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341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Garamond</vt:lpstr>
      <vt:lpstr>Sagona Book</vt:lpstr>
      <vt:lpstr>Sagona ExtraLight</vt:lpstr>
      <vt:lpstr>SavonVTI</vt:lpstr>
      <vt:lpstr>U.S. Census Data for 2015 and 2017</vt:lpstr>
      <vt:lpstr>Motivation and Summary :      </vt:lpstr>
      <vt:lpstr>HYPOTHESIS:  THE BEST STATE TO LIVE IN BASED ON HIGHER INCOME AVERAGE ,  LOWER POVERTY RATE AVERAGE,  LOWER COMMUTE TIME.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Census Data for 2015 and 2017</dc:title>
  <dc:creator>Charlie Martinez</dc:creator>
  <cp:lastModifiedBy>Charlie Martinez</cp:lastModifiedBy>
  <cp:revision>2</cp:revision>
  <dcterms:created xsi:type="dcterms:W3CDTF">2020-07-18T18:27:58Z</dcterms:created>
  <dcterms:modified xsi:type="dcterms:W3CDTF">2020-07-18T18:41:09Z</dcterms:modified>
</cp:coreProperties>
</file>