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2" d="100"/>
          <a:sy n="52" d="100"/>
        </p:scale>
        <p:origin x="114" y="1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DB90-6AA4-4B7D-86D8-518EA2AC4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7C4E6-5D47-4231-9404-F08CF84C8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8C423-42AD-49FD-9800-363AE41C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8910-5C6E-439F-B627-9AAC9D35CDCC}" type="datetimeFigureOut">
              <a:rPr lang="en-AU" smtClean="0"/>
              <a:t>12/10/2018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8A7B5-99BA-4229-866B-352CBD78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8920B-2B24-464F-AC8F-7DF849A0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E7F1-472F-4C4B-B669-B6FE12708F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204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9F51-2A30-4A0D-BEB2-2301EED0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EBEC2-7052-4BCA-9979-D01D12152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AE724-64B8-4AE2-91B1-F927FF57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8910-5C6E-439F-B627-9AAC9D35CDCC}" type="datetimeFigureOut">
              <a:rPr lang="en-AU" smtClean="0"/>
              <a:t>12/10/2018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FDA24-5698-4F31-BF7B-D92BCA43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EF87A-0F1A-4244-87D4-4E2B5B8A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E7F1-472F-4C4B-B669-B6FE12708F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8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FEFCA-13BF-4D50-B9DC-BC810C1F9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6424F-9639-46F8-BF41-C2CFAA647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C02C8-18C9-4151-B6CF-9502CB54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8910-5C6E-439F-B627-9AAC9D35CDCC}" type="datetimeFigureOut">
              <a:rPr lang="en-AU" smtClean="0"/>
              <a:t>12/10/2018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5C074-D58B-497A-895B-3CC20B30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85AFA-44A9-4CFF-89A0-9E41194F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E7F1-472F-4C4B-B669-B6FE12708F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501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EFA0-83A2-4F00-9C98-CC7D0D08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3840-39D2-40B6-AED1-49B0C062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33B32-4435-458B-8564-D6429F4E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8910-5C6E-439F-B627-9AAC9D35CDCC}" type="datetimeFigureOut">
              <a:rPr lang="en-AU" smtClean="0"/>
              <a:t>12/10/2018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FDF18-CA85-4C85-985F-8B38C3D9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12B4-B322-44E1-A460-25F7D559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E7F1-472F-4C4B-B669-B6FE12708F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172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B62F-48B6-4EC6-853D-2122DF61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48039-9944-4D25-A825-41D060E7E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6DB1E-166F-43BB-B291-3A0E5F42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8910-5C6E-439F-B627-9AAC9D35CDCC}" type="datetimeFigureOut">
              <a:rPr lang="en-AU" smtClean="0"/>
              <a:t>12/10/2018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C5077-8EAD-4064-A308-A66D9EC1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BC7F9-F303-41A9-BF1E-71127310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E7F1-472F-4C4B-B669-B6FE12708F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012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5068-7BE3-4918-8CA2-667936A0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8D83-36CF-430E-BDB4-B859DCBA6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3BF22-797F-44B8-A236-4B971D2E6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EE6A9-604C-47C2-A1D2-5F90AB84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8910-5C6E-439F-B627-9AAC9D35CDCC}" type="datetimeFigureOut">
              <a:rPr lang="en-AU" smtClean="0"/>
              <a:t>12/10/2018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E7EEA-D62B-4AAC-90CE-59AA284F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C4979-C817-40D1-8B31-D52C3174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E7F1-472F-4C4B-B669-B6FE12708F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82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1FDC-B9E6-4FE2-8C1F-B3CC3F3F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6BA2-F385-4A96-8162-C1E693C36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9B141-FD36-43AC-9B34-39C940E58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D336C-E87B-4657-858F-FF4F420E0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9505B-8601-486A-82C8-81CD06DE9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EC533-E874-447B-9222-6921568D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8910-5C6E-439F-B627-9AAC9D35CDCC}" type="datetimeFigureOut">
              <a:rPr lang="en-AU" smtClean="0"/>
              <a:t>12/10/2018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A1267-BC00-4900-9244-A1D2360C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08D36-3410-4A69-8BAB-1667EA86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E7F1-472F-4C4B-B669-B6FE12708F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203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4522B-B4AD-46AB-8336-B307594B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8ACD0-7235-4A5F-88EB-F5A1B7BA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8910-5C6E-439F-B627-9AAC9D35CDCC}" type="datetimeFigureOut">
              <a:rPr lang="en-AU" smtClean="0"/>
              <a:t>12/10/2018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4AE68-16D1-4662-A323-CC134DAB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FAEB4-F195-4FF6-A835-8C2D6B55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E7F1-472F-4C4B-B669-B6FE12708F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751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199EEA-F3C6-4824-9B99-A1561F26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8910-5C6E-439F-B627-9AAC9D35CDCC}" type="datetimeFigureOut">
              <a:rPr lang="en-AU" smtClean="0"/>
              <a:t>12/10/2018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F82AC-66F5-47E8-835B-BAE862AB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14AF8-EBC8-4B3C-B00F-2B74DB06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E7F1-472F-4C4B-B669-B6FE12708F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03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8F7A-7975-48BA-A856-66F75E0A8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42D8A-A12F-4022-B3E2-1A5131D5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374C3-64AA-43EF-A32D-DEA3D53E4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AAF20-F631-4AA6-8AA4-CAA91FA5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8910-5C6E-439F-B627-9AAC9D35CDCC}" type="datetimeFigureOut">
              <a:rPr lang="en-AU" smtClean="0"/>
              <a:t>12/10/2018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DF720-CCF1-492A-A58C-DC0CCE6A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90BD6-F84B-47BE-B0DC-C21B48C9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E7F1-472F-4C4B-B669-B6FE12708F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26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64FC-2D19-4B47-9496-FF5338B3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2734F-8F51-46E2-A812-06210ACC4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D7E10-03C1-4DDB-8D61-8427CC8B7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F6D8A-0017-4243-92FC-D63BAB12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8910-5C6E-439F-B627-9AAC9D35CDCC}" type="datetimeFigureOut">
              <a:rPr lang="en-AU" smtClean="0"/>
              <a:t>12/10/2018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388E7-28B5-4299-93F5-D169754C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33893-B522-4CFA-B32E-9611F32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E7F1-472F-4C4B-B669-B6FE12708F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547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264CA-48F2-4A42-A7F4-3B9A8991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8A7DA-8C6D-40BB-A5E9-EF29595FF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DA75-EADC-4C52-A520-F8742741C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18910-5C6E-439F-B627-9AAC9D35CDCC}" type="datetimeFigureOut">
              <a:rPr lang="en-AU" smtClean="0"/>
              <a:t>12/10/2018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0DADD-3FC3-4654-90F9-7C56409D8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80800-72F9-42F9-8281-646A0AE4A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9E7F1-472F-4C4B-B669-B6FE12708F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03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19C720-DF91-4E8C-B6B3-7CEB4DB430CA}"/>
                  </a:ext>
                </a:extLst>
              </p:cNvPr>
              <p:cNvSpPr txBox="1"/>
              <p:nvPr/>
            </p:nvSpPr>
            <p:spPr>
              <a:xfrm>
                <a:off x="4687077" y="1735494"/>
                <a:ext cx="6397690" cy="4105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>
                    <a:latin typeface="Comic Sans MS" panose="030F0702030302020204" pitchFamily="66" charset="0"/>
                  </a:rPr>
                  <a:t>Rock4z</a:t>
                </a:r>
              </a:p>
              <a:p>
                <a:r>
                  <a:rPr lang="en-AU" sz="2800" dirty="0">
                    <a:latin typeface="Comic Sans MS" panose="030F0702030302020204" pitchFamily="66" charset="0"/>
                  </a:rPr>
                  <a:t>Results of Sindy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AU" sz="2800" i="0">
                            <a:latin typeface="Comic Sans MS" panose="030F0702030302020204" pitchFamily="66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AU" sz="2800" dirty="0">
                    <a:latin typeface="Comic Sans MS" panose="030F0702030302020204" pitchFamily="66" charset="0"/>
                  </a:rPr>
                  <a:t>=</a:t>
                </a:r>
                <a:r>
                  <a:rPr lang="en-AU" sz="2800" dirty="0" err="1">
                    <a:latin typeface="Comic Sans MS" panose="030F0702030302020204" pitchFamily="66" charset="0"/>
                  </a:rPr>
                  <a:t>0-0.12x+0.15y-0.03z</a:t>
                </a:r>
                <a:endParaRPr lang="en-AU" sz="2800" dirty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omic Sans MS" panose="030F0702030302020204" pitchFamily="66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AU" sz="2800" dirty="0">
                    <a:latin typeface="Comic Sans MS" panose="030F0702030302020204" pitchFamily="66" charset="0"/>
                  </a:rPr>
                  <a:t>=</a:t>
                </a:r>
                <a:r>
                  <a:rPr lang="en-AU" sz="2800" dirty="0" err="1">
                    <a:latin typeface="Comic Sans MS" panose="030F0702030302020204" pitchFamily="66" charset="0"/>
                  </a:rPr>
                  <a:t>0-0.04x+0.05y-0.09z</a:t>
                </a:r>
                <a:endParaRPr lang="en-AU" sz="2800" dirty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omic Sans MS" panose="030F0702030302020204" pitchFamily="66" charset="0"/>
                          </a:rPr>
                          <m:t>z</m:t>
                        </m:r>
                      </m:e>
                    </m:acc>
                  </m:oMath>
                </a14:m>
                <a:r>
                  <a:rPr lang="en-AU" sz="2800" dirty="0">
                    <a:latin typeface="Comic Sans MS" panose="030F0702030302020204" pitchFamily="66" charset="0"/>
                  </a:rPr>
                  <a:t>=</a:t>
                </a:r>
                <a:r>
                  <a:rPr lang="en-AU" sz="2800" dirty="0" err="1">
                    <a:latin typeface="Comic Sans MS" panose="030F0702030302020204" pitchFamily="66" charset="0"/>
                  </a:rPr>
                  <a:t>0+2.5x-7.2y+4.8z</a:t>
                </a:r>
                <a:endParaRPr lang="en-AU" sz="2800" dirty="0">
                  <a:latin typeface="Comic Sans MS" panose="030F0702030302020204" pitchFamily="66" charset="0"/>
                </a:endParaRPr>
              </a:p>
              <a:p>
                <a:r>
                  <a:rPr lang="en-AU" sz="2800" dirty="0">
                    <a:latin typeface="Comic Sans MS" panose="030F0702030302020204" pitchFamily="66" charset="0"/>
                  </a:rPr>
                  <a:t>    +</a:t>
                </a:r>
                <a:r>
                  <a:rPr lang="en-AU" sz="2800" dirty="0" err="1">
                    <a:latin typeface="Comic Sans MS" panose="030F0702030302020204" pitchFamily="66" charset="0"/>
                  </a:rPr>
                  <a:t>0.05xx-0.07xy-0.05xz</a:t>
                </a:r>
                <a:endParaRPr lang="en-AU" sz="2800" dirty="0">
                  <a:latin typeface="Comic Sans MS" panose="030F0702030302020204" pitchFamily="66" charset="0"/>
                </a:endParaRPr>
              </a:p>
              <a:p>
                <a:r>
                  <a:rPr lang="en-AU" sz="2800" dirty="0">
                    <a:latin typeface="Comic Sans MS" panose="030F0702030302020204" pitchFamily="66" charset="0"/>
                  </a:rPr>
                  <a:t>    +</a:t>
                </a:r>
                <a:r>
                  <a:rPr lang="en-AU" sz="2800" dirty="0" err="1">
                    <a:latin typeface="Comic Sans MS" panose="030F0702030302020204" pitchFamily="66" charset="0"/>
                  </a:rPr>
                  <a:t>0.03yy+0.03yz</a:t>
                </a:r>
                <a:endParaRPr lang="en-AU" sz="2800" dirty="0">
                  <a:latin typeface="Comic Sans MS" panose="030F0702030302020204" pitchFamily="66" charset="0"/>
                </a:endParaRPr>
              </a:p>
              <a:p>
                <a:endParaRPr lang="en-AU" sz="2800" dirty="0">
                  <a:latin typeface="Comic Sans MS" panose="030F0702030302020204" pitchFamily="66" charset="0"/>
                </a:endParaRPr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19C720-DF91-4E8C-B6B3-7CEB4DB43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077" y="1735494"/>
                <a:ext cx="6397690" cy="4105226"/>
              </a:xfrm>
              <a:prstGeom prst="rect">
                <a:avLst/>
              </a:prstGeom>
              <a:blipFill>
                <a:blip r:embed="rId2"/>
                <a:stretch>
                  <a:fillRect l="-2002" t="-16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7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B9464F-0EEC-4B5A-933F-8442F34D0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91896"/>
            <a:ext cx="7315200" cy="547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9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5BDC3C-4104-4A34-BD58-3A931043A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91896"/>
            <a:ext cx="7315200" cy="547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0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908FF-0AF3-4BB2-9182-5AB67ACE3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91896"/>
            <a:ext cx="7315200" cy="547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7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048B01-F298-484F-AE20-764213AD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91896"/>
            <a:ext cx="7315200" cy="547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1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27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cp:lastPrinted>2018-10-11T09:14:03Z</cp:lastPrinted>
  <dcterms:created xsi:type="dcterms:W3CDTF">2018-10-11T04:43:13Z</dcterms:created>
  <dcterms:modified xsi:type="dcterms:W3CDTF">2018-10-12T04:36:41Z</dcterms:modified>
</cp:coreProperties>
</file>