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5"/>
  </p:notesMasterIdLst>
  <p:sldIdLst>
    <p:sldId id="256" r:id="rId2"/>
    <p:sldId id="279" r:id="rId3"/>
    <p:sldId id="314" r:id="rId4"/>
    <p:sldId id="329" r:id="rId5"/>
    <p:sldId id="330" r:id="rId6"/>
    <p:sldId id="331" r:id="rId7"/>
    <p:sldId id="332" r:id="rId8"/>
    <p:sldId id="317" r:id="rId9"/>
    <p:sldId id="318" r:id="rId10"/>
    <p:sldId id="320" r:id="rId11"/>
    <p:sldId id="321" r:id="rId12"/>
    <p:sldId id="32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4831" autoAdjust="0"/>
  </p:normalViewPr>
  <p:slideViewPr>
    <p:cSldViewPr snapToGrid="0" snapToObjects="1">
      <p:cViewPr varScale="1">
        <p:scale>
          <a:sx n="104" d="100"/>
          <a:sy n="104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mu.org/commuter-challen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70towi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2018/national/mass-shootings-in-america/?utm_term=.d9db61664e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graphics/national/police-shootings/?itid=sf_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6&amp;v=zIGLZpjqub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reuters.com/INDIA-RIVER/010081TW39P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phics.reuters.com/ENVIRONMENT-PLASTIC/0100B275155/index.html" TargetMode="External"/><Relationship Id="rId4" Type="http://schemas.openxmlformats.org/officeDocument/2006/relationships/hyperlink" Target="https://www.nytimes.com/interactive/2015/01/09/sports/the-dawn-wall-el-capitan.html?mtrref=vallandingham.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redistricting-maps/arkansas/#Proportion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cs.wsj.com/medicare-bi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90F725-3B68-3845-8937-10CB8E76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1159466" y="0"/>
            <a:ext cx="1126524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Presenting and storytelling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Randy Leonard</a:t>
            </a:r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2020</a:t>
            </a:r>
          </a:p>
          <a:p>
            <a:r>
              <a:rPr lang="en-US" dirty="0" err="1"/>
              <a:t>Github.com</a:t>
            </a:r>
            <a:r>
              <a:rPr lang="en-US" dirty="0"/>
              <a:t>/randyleonard99/digitalframeworks-spring2020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</a:t>
            </a:r>
          </a:p>
          <a:p>
            <a:pPr lvl="1"/>
            <a:r>
              <a:rPr lang="en-US" dirty="0"/>
              <a:t>Entertaining way to interact with data</a:t>
            </a:r>
          </a:p>
          <a:p>
            <a:r>
              <a:rPr lang="en-US" dirty="0">
                <a:hlinkClick r:id="rId3"/>
              </a:rPr>
              <a:t>https://wamu.org/commuter-challenge/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https://www.270towin.com/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individual data points</a:t>
            </a:r>
          </a:p>
          <a:p>
            <a:r>
              <a:rPr lang="en-US" dirty="0">
                <a:hlinkClick r:id="rId3"/>
              </a:rPr>
              <a:t>https://www.washingtonpost.com/graphics/2018/national/mass-shootings-in-america/?utm_term=.d9db61664e3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https://www.washingtonpost.com/graphics/national/police-shootings/?itid=sf_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Find persons who story affect</a:t>
            </a:r>
          </a:p>
          <a:p>
            <a:r>
              <a:rPr lang="en-US" dirty="0">
                <a:hlinkClick r:id="rId3"/>
              </a:rPr>
              <a:t>https://www.youtube.com/watch?t=6&amp;v=zIGLZpjqubM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F785-40C5-C54B-82DD-C6756B1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F768-A0A7-7E4A-94F1-296337FA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what more you want to cover for next week’s class:</a:t>
            </a:r>
          </a:p>
          <a:p>
            <a:r>
              <a:rPr lang="en-US" dirty="0"/>
              <a:t>https://</a:t>
            </a:r>
            <a:r>
              <a:rPr lang="en-US" dirty="0" err="1"/>
              <a:t>forms.gle</a:t>
            </a:r>
            <a:r>
              <a:rPr lang="en-US"/>
              <a:t>/LjCq8iVmVBfSm4tz7</a:t>
            </a:r>
          </a:p>
        </p:txBody>
      </p:sp>
    </p:spTree>
    <p:extLst>
      <p:ext uri="{BB962C8B-B14F-4D97-AF65-F5344CB8AC3E}">
        <p14:creationId xmlns:p14="http://schemas.microsoft.com/office/powerpoint/2010/main" val="381156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web? </a:t>
            </a:r>
          </a:p>
        </p:txBody>
      </p:sp>
    </p:spTree>
    <p:extLst>
      <p:ext uri="{BB962C8B-B14F-4D97-AF65-F5344CB8AC3E}">
        <p14:creationId xmlns:p14="http://schemas.microsoft.com/office/powerpoint/2010/main" val="23690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seen on the air?</a:t>
            </a:r>
          </a:p>
        </p:txBody>
      </p:sp>
    </p:spTree>
    <p:extLst>
      <p:ext uri="{BB962C8B-B14F-4D97-AF65-F5344CB8AC3E}">
        <p14:creationId xmlns:p14="http://schemas.microsoft.com/office/powerpoint/2010/main" val="3749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Get people associating information with visuals</a:t>
            </a:r>
          </a:p>
          <a:p>
            <a:pPr lvl="1"/>
            <a:r>
              <a:rPr lang="en-US" dirty="0"/>
              <a:t>Delivers information in bite-sized chunks</a:t>
            </a:r>
          </a:p>
          <a:p>
            <a:pPr lvl="1"/>
            <a:r>
              <a:rPr lang="en-US" dirty="0"/>
              <a:t>Makes the news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40387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storytelling forms</a:t>
            </a:r>
          </a:p>
          <a:p>
            <a:pPr lvl="1"/>
            <a:r>
              <a:rPr lang="en-US" dirty="0"/>
              <a:t>They’re not new</a:t>
            </a:r>
          </a:p>
        </p:txBody>
      </p:sp>
      <p:pic>
        <p:nvPicPr>
          <p:cNvPr id="6" name="Picture 5" descr="39132953832_6db8ce51bb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53" y="2847473"/>
            <a:ext cx="6251247" cy="35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data </a:t>
            </a:r>
            <a:r>
              <a:rPr lang="en-US" dirty="0" err="1"/>
              <a:t>viz</a:t>
            </a:r>
            <a:r>
              <a:rPr lang="en-US" dirty="0"/>
              <a:t>, but don’t have to be</a:t>
            </a:r>
          </a:p>
        </p:txBody>
      </p:sp>
      <p:pic>
        <p:nvPicPr>
          <p:cNvPr id="4" name="Picture 3" descr="Screen Shot 2018-08-20 at 5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8484"/>
            <a:ext cx="4248484" cy="3306627"/>
          </a:xfrm>
          <a:prstGeom prst="rect">
            <a:avLst/>
          </a:prstGeom>
        </p:spPr>
      </p:pic>
      <p:pic>
        <p:nvPicPr>
          <p:cNvPr id="5" name="Picture 4" descr="Screen Shot 2018-08-20 at 5.4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47" y="3206989"/>
            <a:ext cx="5227053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Scrollytelling</a:t>
            </a:r>
            <a:endParaRPr lang="en-US" dirty="0"/>
          </a:p>
          <a:p>
            <a:pPr lvl="1"/>
            <a:r>
              <a:rPr lang="en-US" dirty="0"/>
              <a:t>Can make long text feel short</a:t>
            </a:r>
          </a:p>
          <a:p>
            <a:pPr lvl="1"/>
            <a:r>
              <a:rPr lang="en-US" dirty="0">
                <a:hlinkClick r:id="rId3"/>
              </a:rPr>
              <a:t>https://graphics.reuters.com/INDIA-RIVER/010081TW39P/index.html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https://www.nytimes.com/interactive/2015/01/09/sports/the-dawn-wall-el-capitan.html?mtrref=vallandingham.me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https://graphics.reuters.com/ENVIRONMENT-PLASTIC/0100B275155/index.html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data to big data</a:t>
            </a:r>
          </a:p>
          <a:p>
            <a:pPr lvl="1"/>
            <a:r>
              <a:rPr lang="en-US" dirty="0"/>
              <a:t>Tell people a story, then give them option to explore</a:t>
            </a:r>
          </a:p>
          <a:p>
            <a:pPr lvl="1"/>
            <a:r>
              <a:rPr lang="en-US" dirty="0">
                <a:hlinkClick r:id="rId3"/>
              </a:rPr>
              <a:t>https://projects.fivethirtyeight.com/redistricting-maps/arkansas/#Proportional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https://graphics.wsj.com/medicare-billing/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43290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59309</TotalTime>
  <Words>324</Words>
  <Application>Microsoft Macintosh PowerPoint</Application>
  <PresentationFormat>On-screen Show (4:3)</PresentationFormat>
  <Paragraphs>61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Twilight</vt:lpstr>
      <vt:lpstr>Presenting and storytelling with data</vt:lpstr>
      <vt:lpstr>Steps to a data story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Storytelling forms</vt:lpstr>
      <vt:lpstr>Assignment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Randall D Leonard</cp:lastModifiedBy>
  <cp:revision>290</cp:revision>
  <dcterms:created xsi:type="dcterms:W3CDTF">2018-07-03T20:07:00Z</dcterms:created>
  <dcterms:modified xsi:type="dcterms:W3CDTF">2020-06-02T21:20:18Z</dcterms:modified>
</cp:coreProperties>
</file>