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16"/>
  </p:notesMasterIdLst>
  <p:sldIdLst>
    <p:sldId id="256" r:id="rId2"/>
    <p:sldId id="279" r:id="rId3"/>
    <p:sldId id="313" r:id="rId4"/>
    <p:sldId id="329" r:id="rId5"/>
    <p:sldId id="330" r:id="rId6"/>
    <p:sldId id="331" r:id="rId7"/>
    <p:sldId id="332" r:id="rId8"/>
    <p:sldId id="333" r:id="rId9"/>
    <p:sldId id="316" r:id="rId10"/>
    <p:sldId id="317" r:id="rId11"/>
    <p:sldId id="318" r:id="rId12"/>
    <p:sldId id="319" r:id="rId13"/>
    <p:sldId id="314" r:id="rId14"/>
    <p:sldId id="31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0411" autoAdjust="0"/>
  </p:normalViewPr>
  <p:slideViewPr>
    <p:cSldViewPr snapToGrid="0" snapToObjects="1">
      <p:cViewPr>
        <p:scale>
          <a:sx n="86" d="100"/>
          <a:sy n="86" d="100"/>
        </p:scale>
        <p:origin x="-8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cope.JPG"/>
          <p:cNvPicPr>
            <a:picLocks noChangeAspect="1"/>
          </p:cNvPicPr>
          <p:nvPr/>
        </p:nvPicPr>
        <p:blipFill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481" y="-99579"/>
            <a:ext cx="10487543" cy="699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Analyzing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Randy Leonard</a:t>
            </a:r>
            <a:endParaRPr lang="en-US" dirty="0"/>
          </a:p>
          <a:p>
            <a:r>
              <a:rPr lang="en-US" dirty="0"/>
              <a:t>Digital frameworks</a:t>
            </a:r>
          </a:p>
          <a:p>
            <a:r>
              <a:rPr lang="en-US" dirty="0"/>
              <a:t>Northwestern University </a:t>
            </a:r>
            <a:r>
              <a:rPr lang="mr-IN" dirty="0"/>
              <a:t>–</a:t>
            </a:r>
            <a:r>
              <a:rPr lang="en-US" dirty="0"/>
              <a:t> Spring </a:t>
            </a:r>
            <a:r>
              <a:rPr lang="en-US" dirty="0" smtClean="0"/>
              <a:t>2020</a:t>
            </a:r>
            <a:endParaRPr lang="en-US" dirty="0"/>
          </a:p>
          <a:p>
            <a:r>
              <a:rPr lang="en-US" dirty="0" err="1"/>
              <a:t>Github.com</a:t>
            </a:r>
            <a:r>
              <a:rPr lang="en-US" dirty="0" smtClean="0"/>
              <a:t>/randyleonard99/</a:t>
            </a:r>
            <a:r>
              <a:rPr lang="en-US" dirty="0"/>
              <a:t>digitalframeworks-</a:t>
            </a:r>
            <a:r>
              <a:rPr lang="en-US" dirty="0" smtClean="0"/>
              <a:t>spring2020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“Are there any interesting stories from your time on the force?”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police reports to drunk and </a:t>
            </a:r>
            <a:r>
              <a:rPr lang="en-US" dirty="0" err="1"/>
              <a:t>disorderlies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time 0800 </a:t>
            </a:r>
            <a:r>
              <a:rPr lang="mr-IN" dirty="0"/>
              <a:t>–</a:t>
            </a:r>
            <a:r>
              <a:rPr lang="en-US" dirty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XY data, and look for any unexpected locations</a:t>
            </a:r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“Which college in town gives you guys the most trouble?”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for “regular” interviews:</a:t>
            </a:r>
          </a:p>
          <a:p>
            <a:pPr lvl="1"/>
            <a:r>
              <a:rPr lang="en-US" dirty="0"/>
              <a:t>Ask direct, but open ended, questions</a:t>
            </a:r>
          </a:p>
          <a:p>
            <a:pPr lvl="1"/>
            <a:r>
              <a:rPr lang="en-US" dirty="0"/>
              <a:t>Be willing to go where answers lead you</a:t>
            </a:r>
          </a:p>
          <a:p>
            <a:pPr lvl="1"/>
            <a:r>
              <a:rPr lang="en-US" dirty="0"/>
              <a:t>Ask newsworthy questions</a:t>
            </a:r>
          </a:p>
          <a:p>
            <a:pPr lvl="1"/>
            <a:r>
              <a:rPr lang="en-US" dirty="0"/>
              <a:t>Get the name of the dog</a:t>
            </a:r>
          </a:p>
          <a:p>
            <a:pPr lvl="1"/>
            <a:r>
              <a:rPr lang="en-US" dirty="0"/>
              <a:t>Be aware your source may be dishonest or have an agenda</a:t>
            </a:r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 for data interviews:</a:t>
            </a:r>
          </a:p>
          <a:p>
            <a:pPr lvl="1"/>
            <a:r>
              <a:rPr lang="en-US" dirty="0"/>
              <a:t>Phrase specific questions in your head before you begin using  the computer</a:t>
            </a:r>
          </a:p>
          <a:p>
            <a:pPr lvl="1"/>
            <a:r>
              <a:rPr lang="en-US" dirty="0"/>
              <a:t>If you find an interesting trend, keep exploring it</a:t>
            </a:r>
          </a:p>
          <a:p>
            <a:pPr lvl="1"/>
            <a:r>
              <a:rPr lang="en-US" dirty="0"/>
              <a:t>Find the newsworthy trends/stories in the data</a:t>
            </a:r>
          </a:p>
          <a:p>
            <a:pPr lvl="1"/>
            <a:r>
              <a:rPr lang="en-US" dirty="0"/>
              <a:t>See if there’s any color you can track down either in the data or through external sources</a:t>
            </a:r>
          </a:p>
          <a:p>
            <a:pPr lvl="1"/>
            <a:r>
              <a:rPr lang="en-US" dirty="0"/>
              <a:t>Think about what your data may be missing and who published it</a:t>
            </a:r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Interviewing data</a:t>
            </a:r>
          </a:p>
          <a:p>
            <a:pPr>
              <a:buFontTx/>
              <a:buChar char="-"/>
            </a:pPr>
            <a:r>
              <a:rPr lang="en-US" dirty="0"/>
              <a:t>Data analysis in Excel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techniques: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4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techniques:</a:t>
            </a:r>
          </a:p>
          <a:p>
            <a:pPr lvl="1"/>
            <a:r>
              <a:rPr lang="en-US" dirty="0" smtClean="0"/>
              <a:t>Sum, sort, pivot/aggregate, filter</a:t>
            </a:r>
          </a:p>
          <a:p>
            <a:pPr lvl="1"/>
            <a:r>
              <a:rPr lang="en-US" dirty="0" smtClean="0"/>
              <a:t>Max, min, median</a:t>
            </a:r>
          </a:p>
          <a:p>
            <a:pPr lvl="1"/>
            <a:r>
              <a:rPr lang="en-US" dirty="0" smtClean="0"/>
              <a:t>Percent change, trends, outliers</a:t>
            </a:r>
          </a:p>
          <a:p>
            <a:pPr lvl="1"/>
            <a:r>
              <a:rPr lang="en-US" dirty="0" smtClean="0"/>
              <a:t>Chart, histogram, scatter, bar, disaggregate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0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what to look for: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7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what to look for:</a:t>
            </a:r>
          </a:p>
          <a:p>
            <a:pPr lvl="1"/>
            <a:r>
              <a:rPr lang="en-US" dirty="0" smtClean="0"/>
              <a:t>What did I find last time?</a:t>
            </a:r>
          </a:p>
          <a:p>
            <a:pPr lvl="1"/>
            <a:r>
              <a:rPr lang="en-US" dirty="0" smtClean="0"/>
              <a:t>What have other people found with similar data?</a:t>
            </a:r>
          </a:p>
          <a:p>
            <a:pPr lvl="1"/>
            <a:r>
              <a:rPr lang="en-US" dirty="0" smtClean="0"/>
              <a:t>… or with analogous data?</a:t>
            </a:r>
          </a:p>
          <a:p>
            <a:pPr lvl="1"/>
            <a:r>
              <a:rPr lang="en-US" dirty="0" smtClean="0"/>
              <a:t>If I were talking to a friend over beers about this data, what would I point out as interesting?</a:t>
            </a:r>
          </a:p>
          <a:p>
            <a:pPr lvl="1"/>
            <a:r>
              <a:rPr lang="en-US" dirty="0" smtClean="0"/>
              <a:t>What surprises me? What doesn’t?</a:t>
            </a:r>
          </a:p>
          <a:p>
            <a:pPr lvl="1"/>
            <a:r>
              <a:rPr lang="en-US" dirty="0" smtClean="0"/>
              <a:t>What questions does this data bring up?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5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Avoiding pitfalls:</a:t>
            </a:r>
          </a:p>
          <a:p>
            <a:pPr lvl="1"/>
            <a:r>
              <a:rPr lang="en-US" dirty="0" smtClean="0"/>
              <a:t>Compare apples to apples not oranges</a:t>
            </a:r>
          </a:p>
          <a:p>
            <a:pPr lvl="1"/>
            <a:r>
              <a:rPr lang="en-US" dirty="0" smtClean="0"/>
              <a:t>Check assumptions</a:t>
            </a:r>
          </a:p>
          <a:p>
            <a:pPr lvl="1"/>
            <a:r>
              <a:rPr lang="en-US" dirty="0" smtClean="0"/>
              <a:t>Think critically about each step</a:t>
            </a:r>
          </a:p>
          <a:p>
            <a:pPr lvl="1"/>
            <a:r>
              <a:rPr lang="en-US" dirty="0" smtClean="0"/>
              <a:t>Compared to what? Have a baseline</a:t>
            </a:r>
          </a:p>
          <a:p>
            <a:pPr lvl="1"/>
            <a:r>
              <a:rPr lang="en-US" dirty="0" smtClean="0"/>
              <a:t>Normalize, consider controls, look for influence</a:t>
            </a:r>
          </a:p>
          <a:p>
            <a:pPr lvl="1"/>
            <a:r>
              <a:rPr lang="en-US" dirty="0" smtClean="0"/>
              <a:t>Document each step, recheck each calculation</a:t>
            </a:r>
          </a:p>
          <a:p>
            <a:pPr lvl="1"/>
            <a:r>
              <a:rPr lang="en-US" dirty="0" smtClean="0"/>
              <a:t>Run analysis multiple ways, have others do it their own way</a:t>
            </a:r>
          </a:p>
          <a:p>
            <a:pPr lvl="1"/>
            <a:r>
              <a:rPr lang="en-US" dirty="0" smtClean="0"/>
              <a:t>Listen to your instincts – and reactions from experts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2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you might ask a human source (let’s say a cop):</a:t>
            </a:r>
          </a:p>
          <a:p>
            <a:pPr lvl="1"/>
            <a:r>
              <a:rPr lang="en-US" dirty="0"/>
              <a:t>“Are there any interesting stories from your time on the force?”</a:t>
            </a:r>
          </a:p>
          <a:p>
            <a:pPr lvl="1"/>
            <a:r>
              <a:rPr lang="en-US" dirty="0"/>
              <a:t>Which college in town gives you guys the most trouble?</a:t>
            </a:r>
          </a:p>
          <a:p>
            <a:pPr lvl="1"/>
            <a:r>
              <a:rPr lang="en-US" dirty="0"/>
              <a:t>What’s the busiest shift to work on? </a:t>
            </a:r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33859</TotalTime>
  <Words>518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Twilight</vt:lpstr>
      <vt:lpstr>Analyzing Data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</vt:vector>
  </TitlesOfParts>
  <Company>CQRC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Randy Leonard</cp:lastModifiedBy>
  <cp:revision>178</cp:revision>
  <dcterms:created xsi:type="dcterms:W3CDTF">2018-07-03T20:07:00Z</dcterms:created>
  <dcterms:modified xsi:type="dcterms:W3CDTF">2020-05-12T04:59:55Z</dcterms:modified>
</cp:coreProperties>
</file>