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3" r:id="rId4"/>
    <p:sldId id="267" r:id="rId5"/>
    <p:sldId id="27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1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23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59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0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62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47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3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24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77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07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07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52B7-4553-4C51-89C5-F10674816E4A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4BCC-023B-4E69-BF85-B4E3DD85A7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04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 33"/>
          <p:cNvGrpSpPr/>
          <p:nvPr/>
        </p:nvGrpSpPr>
        <p:grpSpPr>
          <a:xfrm>
            <a:off x="329184" y="292608"/>
            <a:ext cx="11594592" cy="6406821"/>
            <a:chOff x="329184" y="292608"/>
            <a:chExt cx="11594592" cy="6406821"/>
          </a:xfrm>
        </p:grpSpPr>
        <p:sp>
          <p:nvSpPr>
            <p:cNvPr id="2" name="Yuvarlatılmış Dikdörtgen 1"/>
            <p:cNvSpPr/>
            <p:nvPr/>
          </p:nvSpPr>
          <p:spPr>
            <a:xfrm>
              <a:off x="329184" y="292608"/>
              <a:ext cx="11594592" cy="64068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8" name="Resim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6" t="47607" r="44543" b="24351"/>
            <a:stretch/>
          </p:blipFill>
          <p:spPr>
            <a:xfrm>
              <a:off x="4378775" y="1706209"/>
              <a:ext cx="3601142" cy="2147589"/>
            </a:xfrm>
            <a:prstGeom prst="rect">
              <a:avLst/>
            </a:prstGeom>
          </p:spPr>
        </p:pic>
        <p:pic>
          <p:nvPicPr>
            <p:cNvPr id="10" name="Resim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7" t="2121" r="53237" b="63216"/>
            <a:stretch/>
          </p:blipFill>
          <p:spPr>
            <a:xfrm>
              <a:off x="5142761" y="3324145"/>
              <a:ext cx="2227712" cy="1757348"/>
            </a:xfrm>
            <a:prstGeom prst="rect">
              <a:avLst/>
            </a:prstGeom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1" r="40932" b="3579"/>
            <a:stretch/>
          </p:blipFill>
          <p:spPr>
            <a:xfrm>
              <a:off x="627814" y="953753"/>
              <a:ext cx="3986784" cy="4357334"/>
            </a:xfrm>
            <a:prstGeom prst="rect">
              <a:avLst/>
            </a:prstGeom>
          </p:spPr>
        </p:pic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972" y="1168772"/>
              <a:ext cx="3228975" cy="1419225"/>
            </a:xfrm>
            <a:prstGeom prst="rect">
              <a:avLst/>
            </a:prstGeom>
          </p:spPr>
        </p:pic>
        <p:pic>
          <p:nvPicPr>
            <p:cNvPr id="5" name="Resim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7" t="72275" r="34893" b="6431"/>
            <a:stretch/>
          </p:blipFill>
          <p:spPr>
            <a:xfrm>
              <a:off x="8815616" y="2419657"/>
              <a:ext cx="2604164" cy="1763577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Dikdörtgen 25"/>
            <p:cNvSpPr/>
            <p:nvPr/>
          </p:nvSpPr>
          <p:spPr>
            <a:xfrm>
              <a:off x="4992624" y="1706209"/>
              <a:ext cx="530352" cy="1721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9" name="Düz Ok Bağlayıcısı 28"/>
            <p:cNvCxnSpPr>
              <a:stCxn id="18" idx="3"/>
            </p:cNvCxnSpPr>
            <p:nvPr/>
          </p:nvCxnSpPr>
          <p:spPr>
            <a:xfrm flipV="1">
              <a:off x="7979917" y="2780003"/>
              <a:ext cx="83569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Resim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58" t="10384" r="9505" b="67526"/>
            <a:stretch/>
          </p:blipFill>
          <p:spPr>
            <a:xfrm>
              <a:off x="5439995" y="307757"/>
              <a:ext cx="1372970" cy="861015"/>
            </a:xfrm>
            <a:prstGeom prst="rect">
              <a:avLst/>
            </a:prstGeom>
          </p:spPr>
        </p:pic>
        <p:sp>
          <p:nvSpPr>
            <p:cNvPr id="32" name="Serbest Form 31"/>
            <p:cNvSpPr/>
            <p:nvPr/>
          </p:nvSpPr>
          <p:spPr>
            <a:xfrm>
              <a:off x="475479" y="2540541"/>
              <a:ext cx="1029202" cy="2818177"/>
            </a:xfrm>
            <a:custGeom>
              <a:avLst/>
              <a:gdLst>
                <a:gd name="connsiteX0" fmla="*/ 841257 w 1029202"/>
                <a:gd name="connsiteY0" fmla="*/ 111219 h 2818177"/>
                <a:gd name="connsiteX1" fmla="*/ 36585 w 1029202"/>
                <a:gd name="connsiteY1" fmla="*/ 1702275 h 2818177"/>
                <a:gd name="connsiteX2" fmla="*/ 219465 w 1029202"/>
                <a:gd name="connsiteY2" fmla="*/ 2781267 h 2818177"/>
                <a:gd name="connsiteX3" fmla="*/ 950985 w 1029202"/>
                <a:gd name="connsiteY3" fmla="*/ 2397219 h 2818177"/>
                <a:gd name="connsiteX4" fmla="*/ 804681 w 1029202"/>
                <a:gd name="connsiteY4" fmla="*/ 769587 h 2818177"/>
                <a:gd name="connsiteX5" fmla="*/ 1024137 w 1029202"/>
                <a:gd name="connsiteY5" fmla="*/ 458691 h 2818177"/>
                <a:gd name="connsiteX6" fmla="*/ 950985 w 1029202"/>
                <a:gd name="connsiteY6" fmla="*/ 166083 h 2818177"/>
                <a:gd name="connsiteX7" fmla="*/ 841257 w 1029202"/>
                <a:gd name="connsiteY7" fmla="*/ 111219 h 281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202" h="2818177">
                  <a:moveTo>
                    <a:pt x="841257" y="111219"/>
                  </a:moveTo>
                  <a:cubicBezTo>
                    <a:pt x="688857" y="367251"/>
                    <a:pt x="140217" y="1257267"/>
                    <a:pt x="36585" y="1702275"/>
                  </a:cubicBezTo>
                  <a:cubicBezTo>
                    <a:pt x="-67047" y="2147283"/>
                    <a:pt x="67065" y="2665443"/>
                    <a:pt x="219465" y="2781267"/>
                  </a:cubicBezTo>
                  <a:cubicBezTo>
                    <a:pt x="371865" y="2897091"/>
                    <a:pt x="853449" y="2732499"/>
                    <a:pt x="950985" y="2397219"/>
                  </a:cubicBezTo>
                  <a:cubicBezTo>
                    <a:pt x="1048521" y="2061939"/>
                    <a:pt x="792489" y="1092675"/>
                    <a:pt x="804681" y="769587"/>
                  </a:cubicBezTo>
                  <a:cubicBezTo>
                    <a:pt x="816873" y="446499"/>
                    <a:pt x="999753" y="559275"/>
                    <a:pt x="1024137" y="458691"/>
                  </a:cubicBezTo>
                  <a:cubicBezTo>
                    <a:pt x="1048521" y="358107"/>
                    <a:pt x="978417" y="217899"/>
                    <a:pt x="950985" y="166083"/>
                  </a:cubicBezTo>
                  <a:cubicBezTo>
                    <a:pt x="923553" y="114267"/>
                    <a:pt x="993657" y="-144813"/>
                    <a:pt x="841257" y="111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Serbest Form 32"/>
            <p:cNvSpPr/>
            <p:nvPr/>
          </p:nvSpPr>
          <p:spPr>
            <a:xfrm>
              <a:off x="2790682" y="2546849"/>
              <a:ext cx="1668774" cy="2983997"/>
            </a:xfrm>
            <a:custGeom>
              <a:avLst/>
              <a:gdLst>
                <a:gd name="connsiteX0" fmla="*/ 1580150 w 1668774"/>
                <a:gd name="connsiteY0" fmla="*/ 2848111 h 2983997"/>
                <a:gd name="connsiteX1" fmla="*/ 1506998 w 1668774"/>
                <a:gd name="connsiteY1" fmla="*/ 690127 h 2983997"/>
                <a:gd name="connsiteX2" fmla="*/ 775478 w 1668774"/>
                <a:gd name="connsiteY2" fmla="*/ 159775 h 2983997"/>
                <a:gd name="connsiteX3" fmla="*/ 226838 w 1668774"/>
                <a:gd name="connsiteY3" fmla="*/ 13471 h 2983997"/>
                <a:gd name="connsiteX4" fmla="*/ 135398 w 1668774"/>
                <a:gd name="connsiteY4" fmla="*/ 50047 h 2983997"/>
                <a:gd name="connsiteX5" fmla="*/ 7382 w 1668774"/>
                <a:gd name="connsiteY5" fmla="*/ 397519 h 2983997"/>
                <a:gd name="connsiteX6" fmla="*/ 373142 w 1668774"/>
                <a:gd name="connsiteY6" fmla="*/ 744991 h 2983997"/>
                <a:gd name="connsiteX7" fmla="*/ 537734 w 1668774"/>
                <a:gd name="connsiteY7" fmla="*/ 1348495 h 2983997"/>
                <a:gd name="connsiteX8" fmla="*/ 464582 w 1668774"/>
                <a:gd name="connsiteY8" fmla="*/ 2610367 h 2983997"/>
                <a:gd name="connsiteX9" fmla="*/ 1580150 w 1668774"/>
                <a:gd name="connsiteY9" fmla="*/ 2848111 h 298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8774" h="2983997">
                  <a:moveTo>
                    <a:pt x="1580150" y="2848111"/>
                  </a:moveTo>
                  <a:cubicBezTo>
                    <a:pt x="1753886" y="2528071"/>
                    <a:pt x="1641110" y="1138183"/>
                    <a:pt x="1506998" y="690127"/>
                  </a:cubicBezTo>
                  <a:cubicBezTo>
                    <a:pt x="1372886" y="242071"/>
                    <a:pt x="988838" y="272551"/>
                    <a:pt x="775478" y="159775"/>
                  </a:cubicBezTo>
                  <a:cubicBezTo>
                    <a:pt x="562118" y="46999"/>
                    <a:pt x="333518" y="31759"/>
                    <a:pt x="226838" y="13471"/>
                  </a:cubicBezTo>
                  <a:cubicBezTo>
                    <a:pt x="120158" y="-4817"/>
                    <a:pt x="171974" y="-13961"/>
                    <a:pt x="135398" y="50047"/>
                  </a:cubicBezTo>
                  <a:cubicBezTo>
                    <a:pt x="98822" y="114055"/>
                    <a:pt x="-32242" y="281695"/>
                    <a:pt x="7382" y="397519"/>
                  </a:cubicBezTo>
                  <a:cubicBezTo>
                    <a:pt x="47006" y="513343"/>
                    <a:pt x="284750" y="586495"/>
                    <a:pt x="373142" y="744991"/>
                  </a:cubicBezTo>
                  <a:cubicBezTo>
                    <a:pt x="461534" y="903487"/>
                    <a:pt x="522494" y="1037599"/>
                    <a:pt x="537734" y="1348495"/>
                  </a:cubicBezTo>
                  <a:cubicBezTo>
                    <a:pt x="552974" y="1659391"/>
                    <a:pt x="293894" y="2366527"/>
                    <a:pt x="464582" y="2610367"/>
                  </a:cubicBezTo>
                  <a:cubicBezTo>
                    <a:pt x="635270" y="2854207"/>
                    <a:pt x="1406414" y="3168151"/>
                    <a:pt x="1580150" y="2848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3992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26105" r="51560" b="52402"/>
          <a:stretch/>
        </p:blipFill>
        <p:spPr>
          <a:xfrm>
            <a:off x="9635753" y="710292"/>
            <a:ext cx="2269735" cy="1459116"/>
          </a:xfrm>
          <a:prstGeom prst="rect">
            <a:avLst/>
          </a:prstGeom>
          <a:ln>
            <a:noFill/>
          </a:ln>
        </p:spPr>
      </p:pic>
      <p:sp>
        <p:nvSpPr>
          <p:cNvPr id="11" name="Dikdörtgen 10"/>
          <p:cNvSpPr/>
          <p:nvPr/>
        </p:nvSpPr>
        <p:spPr>
          <a:xfrm>
            <a:off x="2630713" y="1715253"/>
            <a:ext cx="68452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an 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Controle</a:t>
            </a:r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Node (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Instance) by using</a:t>
            </a:r>
          </a:p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Formation Service</a:t>
            </a:r>
            <a:endParaRPr lang="tr-TR" sz="22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8" t="10384" r="9505" b="67526"/>
          <a:stretch/>
        </p:blipFill>
        <p:spPr>
          <a:xfrm>
            <a:off x="5636357" y="198186"/>
            <a:ext cx="1372970" cy="8610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t="3290" r="11790"/>
          <a:stretch/>
        </p:blipFill>
        <p:spPr>
          <a:xfrm>
            <a:off x="768096" y="509124"/>
            <a:ext cx="2008054" cy="1789709"/>
          </a:xfrm>
          <a:prstGeom prst="rect">
            <a:avLst/>
          </a:prstGeom>
        </p:spPr>
      </p:pic>
      <p:sp>
        <p:nvSpPr>
          <p:cNvPr id="10" name="Sağ Ok 9"/>
          <p:cNvSpPr/>
          <p:nvPr/>
        </p:nvSpPr>
        <p:spPr>
          <a:xfrm>
            <a:off x="3291840" y="1112811"/>
            <a:ext cx="6062004" cy="576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Process 1</a:t>
            </a:r>
            <a:endParaRPr lang="tr-TR" b="1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26105" r="51560" b="52402"/>
          <a:stretch/>
        </p:blipFill>
        <p:spPr>
          <a:xfrm>
            <a:off x="600855" y="2833005"/>
            <a:ext cx="2422761" cy="1557490"/>
          </a:xfrm>
          <a:prstGeom prst="rect">
            <a:avLst/>
          </a:prstGeom>
          <a:ln>
            <a:noFill/>
          </a:ln>
        </p:spPr>
      </p:pic>
      <p:sp>
        <p:nvSpPr>
          <p:cNvPr id="13" name="Yuvarlatılmış Dikdörtgen 12"/>
          <p:cNvSpPr/>
          <p:nvPr/>
        </p:nvSpPr>
        <p:spPr>
          <a:xfrm>
            <a:off x="560254" y="4495137"/>
            <a:ext cx="2184273" cy="5530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Controle</a:t>
            </a:r>
            <a:r>
              <a:rPr lang="en-GB" sz="2000" b="1" dirty="0" smtClean="0">
                <a:solidFill>
                  <a:schemeClr val="tx1"/>
                </a:solidFill>
              </a:rPr>
              <a:t> Node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2776150" y="3750602"/>
            <a:ext cx="68452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 new instance by using 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endParaRPr lang="en-GB" sz="2200" b="0" cap="none" spc="0" dirty="0" smtClean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GB" sz="2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(Playbook 1)</a:t>
            </a:r>
            <a:endParaRPr lang="tr-TR" sz="22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Sağ Ok 14"/>
          <p:cNvSpPr/>
          <p:nvPr/>
        </p:nvSpPr>
        <p:spPr>
          <a:xfrm>
            <a:off x="3352800" y="3185451"/>
            <a:ext cx="6062004" cy="576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Process 2</a:t>
            </a:r>
            <a:endParaRPr lang="tr-TR" b="1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9671731" y="2062770"/>
            <a:ext cx="2184273" cy="30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Controle</a:t>
            </a:r>
            <a:r>
              <a:rPr lang="en-GB" sz="2000" b="1" dirty="0" smtClean="0">
                <a:solidFill>
                  <a:schemeClr val="tx1"/>
                </a:solidFill>
              </a:rPr>
              <a:t> Node</a:t>
            </a: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7" t="72275" r="34893" b="6431"/>
          <a:stretch/>
        </p:blipFill>
        <p:spPr>
          <a:xfrm>
            <a:off x="9635753" y="2625148"/>
            <a:ext cx="2118662" cy="1434788"/>
          </a:xfrm>
          <a:prstGeom prst="rect">
            <a:avLst/>
          </a:prstGeom>
          <a:ln>
            <a:noFill/>
          </a:ln>
        </p:spPr>
      </p:pic>
      <p:sp>
        <p:nvSpPr>
          <p:cNvPr id="18" name="Yuvarlatılmış Dikdörtgen 17"/>
          <p:cNvSpPr/>
          <p:nvPr/>
        </p:nvSpPr>
        <p:spPr>
          <a:xfrm>
            <a:off x="9477716" y="4028268"/>
            <a:ext cx="2797040" cy="44995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Managed Node</a:t>
            </a:r>
          </a:p>
          <a:p>
            <a:pPr algn="ctr"/>
            <a:r>
              <a:rPr lang="en-GB" sz="2000" b="1" dirty="0" smtClean="0"/>
              <a:t>(New Instance)</a:t>
            </a:r>
            <a:endParaRPr lang="tr-TR" sz="2000" b="1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26105" r="51560" b="52402"/>
          <a:stretch/>
        </p:blipFill>
        <p:spPr>
          <a:xfrm>
            <a:off x="570375" y="5253117"/>
            <a:ext cx="2422761" cy="1557490"/>
          </a:xfrm>
          <a:prstGeom prst="rect">
            <a:avLst/>
          </a:prstGeom>
          <a:ln>
            <a:noFill/>
          </a:ln>
        </p:spPr>
      </p:pic>
      <p:sp>
        <p:nvSpPr>
          <p:cNvPr id="23" name="Dikdörtgen 22"/>
          <p:cNvSpPr/>
          <p:nvPr/>
        </p:nvSpPr>
        <p:spPr>
          <a:xfrm>
            <a:off x="2993136" y="5883439"/>
            <a:ext cx="68452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Configure instance by using 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endParaRPr lang="en-GB" sz="2200" b="0" cap="none" spc="0" dirty="0" smtClean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GB" sz="2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(Playbook 2)</a:t>
            </a:r>
            <a:endParaRPr lang="tr-TR" sz="22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Sağ Ok 23"/>
          <p:cNvSpPr/>
          <p:nvPr/>
        </p:nvSpPr>
        <p:spPr>
          <a:xfrm>
            <a:off x="3322320" y="5331243"/>
            <a:ext cx="6062004" cy="576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Process 3</a:t>
            </a:r>
            <a:endParaRPr lang="tr-TR" b="1" dirty="0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7" t="72275" r="34893" b="6431"/>
          <a:stretch/>
        </p:blipFill>
        <p:spPr>
          <a:xfrm>
            <a:off x="9579395" y="4804371"/>
            <a:ext cx="2010427" cy="1361490"/>
          </a:xfrm>
          <a:prstGeom prst="rect">
            <a:avLst/>
          </a:prstGeom>
          <a:ln>
            <a:noFill/>
          </a:ln>
        </p:spPr>
      </p:pic>
      <p:sp>
        <p:nvSpPr>
          <p:cNvPr id="2" name="Yuvarlatılmış Dikdörtgen 1"/>
          <p:cNvSpPr/>
          <p:nvPr/>
        </p:nvSpPr>
        <p:spPr>
          <a:xfrm>
            <a:off x="182880" y="201168"/>
            <a:ext cx="11795760" cy="64982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9372100" y="6136853"/>
            <a:ext cx="2797040" cy="44995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Managed Node</a:t>
            </a:r>
          </a:p>
          <a:p>
            <a:pPr algn="ctr"/>
            <a:r>
              <a:rPr lang="en-GB" sz="2000" b="1" dirty="0" smtClean="0"/>
              <a:t>(</a:t>
            </a:r>
            <a:r>
              <a:rPr lang="en-GB" sz="2000" b="1" dirty="0" err="1" smtClean="0"/>
              <a:t>Grafana</a:t>
            </a:r>
            <a:r>
              <a:rPr lang="en-GB" sz="2000" b="1" dirty="0" smtClean="0"/>
              <a:t> Instance)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468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26105" r="51560" b="52402"/>
          <a:stretch/>
        </p:blipFill>
        <p:spPr>
          <a:xfrm>
            <a:off x="9199402" y="1577033"/>
            <a:ext cx="2724373" cy="1751383"/>
          </a:xfrm>
          <a:prstGeom prst="rect">
            <a:avLst/>
          </a:prstGeom>
          <a:ln>
            <a:noFill/>
          </a:ln>
        </p:spPr>
      </p:pic>
      <p:sp>
        <p:nvSpPr>
          <p:cNvPr id="6" name="Yuvarlatılmış Dikdörtgen 5"/>
          <p:cNvSpPr/>
          <p:nvPr/>
        </p:nvSpPr>
        <p:spPr>
          <a:xfrm>
            <a:off x="9038610" y="3371052"/>
            <a:ext cx="2736392" cy="6705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Controle</a:t>
            </a:r>
            <a:r>
              <a:rPr lang="en-GB" sz="2000" b="1" dirty="0" smtClean="0">
                <a:solidFill>
                  <a:schemeClr val="tx1"/>
                </a:solidFill>
              </a:rPr>
              <a:t> Node</a:t>
            </a:r>
          </a:p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</a:rPr>
              <a:t>Ansible</a:t>
            </a:r>
            <a:r>
              <a:rPr lang="en-GB" sz="2000" b="1" dirty="0" smtClean="0">
                <a:solidFill>
                  <a:schemeClr val="tx1"/>
                </a:solidFill>
              </a:rPr>
              <a:t> Instance)</a:t>
            </a:r>
            <a:endParaRPr lang="tr-TR" sz="2000" b="1" dirty="0">
              <a:solidFill>
                <a:schemeClr val="tx1"/>
              </a:solidFill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329184" y="292608"/>
            <a:ext cx="11594592" cy="64068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8" t="10384" r="9505" b="67526"/>
          <a:stretch/>
        </p:blipFill>
        <p:spPr>
          <a:xfrm>
            <a:off x="5439995" y="309886"/>
            <a:ext cx="1372970" cy="8610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6" t="3290" r="11791"/>
          <a:stretch/>
        </p:blipFill>
        <p:spPr>
          <a:xfrm>
            <a:off x="717884" y="1498119"/>
            <a:ext cx="2169158" cy="1830298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2703865" y="2270726"/>
            <a:ext cx="68452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 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Controle</a:t>
            </a:r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Node (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Instance) by using</a:t>
            </a:r>
          </a:p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Formation Service</a:t>
            </a:r>
            <a:endParaRPr lang="tr-TR" sz="22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Sağ Ok 16"/>
          <p:cNvSpPr/>
          <p:nvPr/>
        </p:nvSpPr>
        <p:spPr>
          <a:xfrm>
            <a:off x="3095478" y="1557205"/>
            <a:ext cx="6062004" cy="576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Process 1</a:t>
            </a:r>
            <a:endParaRPr lang="tr-TR" b="1" dirty="0"/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5" t="11101" r="53876" b="76182"/>
          <a:stretch/>
        </p:blipFill>
        <p:spPr>
          <a:xfrm>
            <a:off x="7058560" y="4954684"/>
            <a:ext cx="1548296" cy="810154"/>
          </a:xfrm>
          <a:prstGeom prst="rect">
            <a:avLst/>
          </a:prstGeom>
          <a:ln>
            <a:noFill/>
          </a:ln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5" t="-712" r="44283" b="41499"/>
          <a:stretch/>
        </p:blipFill>
        <p:spPr>
          <a:xfrm>
            <a:off x="7329788" y="3758579"/>
            <a:ext cx="1005840" cy="1115567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>
            <a:off x="6035355" y="4200776"/>
            <a:ext cx="6271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b="1" dirty="0" smtClean="0"/>
              <a:t>+</a:t>
            </a:r>
            <a:endParaRPr lang="tr-TR" sz="5500" b="1" dirty="0"/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4770" r="75617" b="54621"/>
          <a:stretch/>
        </p:blipFill>
        <p:spPr>
          <a:xfrm>
            <a:off x="3717473" y="3958819"/>
            <a:ext cx="1865376" cy="1619021"/>
          </a:xfrm>
          <a:prstGeom prst="rect">
            <a:avLst/>
          </a:prstGeom>
        </p:spPr>
      </p:pic>
      <p:sp>
        <p:nvSpPr>
          <p:cNvPr id="24" name="Yuvarlatılmış Dikdörtgen 23"/>
          <p:cNvSpPr/>
          <p:nvPr/>
        </p:nvSpPr>
        <p:spPr>
          <a:xfrm>
            <a:off x="2998093" y="5439345"/>
            <a:ext cx="3164355" cy="3993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bg2">
                    <a:lumMod val="25000"/>
                  </a:schemeClr>
                </a:solidFill>
              </a:rPr>
              <a:t>CloudFormation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</a:rPr>
              <a:t> Template</a:t>
            </a:r>
            <a:endParaRPr lang="tr-T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26105" r="51560" b="52402"/>
          <a:stretch/>
        </p:blipFill>
        <p:spPr>
          <a:xfrm>
            <a:off x="685666" y="1827711"/>
            <a:ext cx="2422761" cy="1557490"/>
          </a:xfrm>
          <a:prstGeom prst="rect">
            <a:avLst/>
          </a:prstGeom>
          <a:ln>
            <a:noFill/>
          </a:ln>
        </p:spPr>
      </p:pic>
      <p:sp>
        <p:nvSpPr>
          <p:cNvPr id="13" name="Yuvarlatılmış Dikdörtgen 12"/>
          <p:cNvSpPr/>
          <p:nvPr/>
        </p:nvSpPr>
        <p:spPr>
          <a:xfrm>
            <a:off x="688144" y="3385201"/>
            <a:ext cx="2184273" cy="3024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Controle</a:t>
            </a:r>
            <a:r>
              <a:rPr lang="en-GB" sz="2000" b="1" dirty="0" smtClean="0">
                <a:solidFill>
                  <a:schemeClr val="tx1"/>
                </a:solidFill>
              </a:rPr>
              <a:t> Node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2739574" y="2360714"/>
            <a:ext cx="684523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 new instance by using 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2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(Playbook 1)</a:t>
            </a:r>
            <a:endParaRPr lang="tr-TR" sz="22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Sağ Ok 14"/>
          <p:cNvSpPr/>
          <p:nvPr/>
        </p:nvSpPr>
        <p:spPr>
          <a:xfrm>
            <a:off x="3316224" y="1777275"/>
            <a:ext cx="6062004" cy="576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Process 2</a:t>
            </a:r>
            <a:endParaRPr lang="tr-TR" b="1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7" t="72275" r="34893" b="6431"/>
          <a:stretch/>
        </p:blipFill>
        <p:spPr>
          <a:xfrm>
            <a:off x="9635753" y="1765612"/>
            <a:ext cx="2118662" cy="1434788"/>
          </a:xfrm>
          <a:prstGeom prst="rect">
            <a:avLst/>
          </a:prstGeom>
          <a:ln>
            <a:noFill/>
          </a:ln>
        </p:spPr>
      </p:pic>
      <p:sp>
        <p:nvSpPr>
          <p:cNvPr id="18" name="Yuvarlatılmış Dikdörtgen 17"/>
          <p:cNvSpPr/>
          <p:nvPr/>
        </p:nvSpPr>
        <p:spPr>
          <a:xfrm>
            <a:off x="9417610" y="3414701"/>
            <a:ext cx="2797040" cy="44995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Managed Node</a:t>
            </a:r>
          </a:p>
          <a:p>
            <a:pPr algn="ctr"/>
            <a:r>
              <a:rPr lang="en-GB" sz="2000" b="1" dirty="0" smtClean="0"/>
              <a:t>(New Instance)</a:t>
            </a:r>
            <a:endParaRPr lang="tr-TR" sz="20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82880" y="201168"/>
            <a:ext cx="11795760" cy="64982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irsek Bağlayıcısı 5"/>
          <p:cNvCxnSpPr/>
          <p:nvPr/>
        </p:nvCxnSpPr>
        <p:spPr>
          <a:xfrm rot="16200000" flipH="1">
            <a:off x="1636013" y="3985993"/>
            <a:ext cx="1644704" cy="1300124"/>
          </a:xfrm>
          <a:prstGeom prst="bentConnector3">
            <a:avLst>
              <a:gd name="adj1" fmla="val 10003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3211130" y="5081652"/>
            <a:ext cx="6821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b="1" dirty="0"/>
              <a:t>Create playbook_1_create_a_new_instance.yml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b="1" dirty="0" smtClean="0"/>
              <a:t>Configure default inventory (host) </a:t>
            </a:r>
            <a:r>
              <a:rPr lang="en-GB" sz="2000" b="1" dirty="0"/>
              <a:t>file </a:t>
            </a:r>
            <a:r>
              <a:rPr lang="en-GB" sz="2000" b="1" dirty="0" smtClean="0"/>
              <a:t>by adding “localhost”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b="1" dirty="0" smtClean="0"/>
              <a:t>Create user-data.sh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b="1" dirty="0" smtClean="0"/>
              <a:t>Copy your own “…….”</a:t>
            </a:r>
            <a:r>
              <a:rPr lang="en-GB" sz="2000" b="1" dirty="0" err="1" smtClean="0"/>
              <a:t>key.pem</a:t>
            </a:r>
            <a:endParaRPr lang="tr-TR" sz="2000" b="1" dirty="0"/>
          </a:p>
        </p:txBody>
      </p:sp>
      <p:sp>
        <p:nvSpPr>
          <p:cNvPr id="33" name="Dikdörtgen 32"/>
          <p:cNvSpPr/>
          <p:nvPr/>
        </p:nvSpPr>
        <p:spPr>
          <a:xfrm>
            <a:off x="3231498" y="4932474"/>
            <a:ext cx="6898618" cy="1576065"/>
          </a:xfrm>
          <a:prstGeom prst="rect">
            <a:avLst/>
          </a:prstGeom>
          <a:solidFill>
            <a:schemeClr val="accent1">
              <a:alpha val="900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8" t="10384" r="9505" b="67526"/>
          <a:stretch/>
        </p:blipFill>
        <p:spPr>
          <a:xfrm>
            <a:off x="5439995" y="309886"/>
            <a:ext cx="1372970" cy="861015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28411" r="80056" b="52966"/>
          <a:stretch/>
        </p:blipFill>
        <p:spPr>
          <a:xfrm>
            <a:off x="3191419" y="3503512"/>
            <a:ext cx="869633" cy="1207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7" t="28222" r="70746" b="52966"/>
          <a:stretch/>
        </p:blipFill>
        <p:spPr>
          <a:xfrm>
            <a:off x="4984844" y="3525232"/>
            <a:ext cx="932688" cy="1164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Resim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78" y="3487978"/>
            <a:ext cx="1008561" cy="1238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1" t="18430" r="56649" b="28634"/>
          <a:stretch/>
        </p:blipFill>
        <p:spPr>
          <a:xfrm>
            <a:off x="8606883" y="3414700"/>
            <a:ext cx="933680" cy="1405105"/>
          </a:xfrm>
          <a:prstGeom prst="rect">
            <a:avLst/>
          </a:prstGeom>
        </p:spPr>
      </p:pic>
      <p:sp>
        <p:nvSpPr>
          <p:cNvPr id="48" name="Metin kutusu 47"/>
          <p:cNvSpPr txBox="1"/>
          <p:nvPr/>
        </p:nvSpPr>
        <p:spPr>
          <a:xfrm>
            <a:off x="6053643" y="3560696"/>
            <a:ext cx="6271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b="1" dirty="0" smtClean="0"/>
              <a:t>+</a:t>
            </a:r>
            <a:endParaRPr lang="tr-TR" sz="5500" b="1" dirty="0"/>
          </a:p>
        </p:txBody>
      </p:sp>
      <p:sp>
        <p:nvSpPr>
          <p:cNvPr id="49" name="Metin kutusu 48"/>
          <p:cNvSpPr txBox="1"/>
          <p:nvPr/>
        </p:nvSpPr>
        <p:spPr>
          <a:xfrm>
            <a:off x="4267515" y="3548504"/>
            <a:ext cx="6271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b="1" dirty="0" smtClean="0"/>
              <a:t>+</a:t>
            </a:r>
            <a:endParaRPr lang="tr-TR" sz="5500" b="1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7949499" y="3591176"/>
            <a:ext cx="6271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b="1" dirty="0" smtClean="0"/>
              <a:t>+</a:t>
            </a:r>
            <a:endParaRPr lang="tr-TR" sz="5500" b="1" dirty="0"/>
          </a:p>
        </p:txBody>
      </p:sp>
    </p:spTree>
    <p:extLst>
      <p:ext uri="{BB962C8B-B14F-4D97-AF65-F5344CB8AC3E}">
        <p14:creationId xmlns:p14="http://schemas.microsoft.com/office/powerpoint/2010/main" val="24729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Yuvarlatılmış Dikdörtgen 12"/>
          <p:cNvSpPr/>
          <p:nvPr/>
        </p:nvSpPr>
        <p:spPr>
          <a:xfrm>
            <a:off x="685540" y="1663636"/>
            <a:ext cx="2184273" cy="5530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</a:rPr>
              <a:t>Controle</a:t>
            </a:r>
            <a:r>
              <a:rPr lang="en-GB" sz="2000" b="1" dirty="0" smtClean="0">
                <a:solidFill>
                  <a:schemeClr val="tx1"/>
                </a:solidFill>
              </a:rPr>
              <a:t> Node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26105" r="51560" b="52402"/>
          <a:stretch/>
        </p:blipFill>
        <p:spPr>
          <a:xfrm>
            <a:off x="685540" y="2217242"/>
            <a:ext cx="2422761" cy="1557490"/>
          </a:xfrm>
          <a:prstGeom prst="rect">
            <a:avLst/>
          </a:prstGeom>
          <a:ln>
            <a:noFill/>
          </a:ln>
        </p:spPr>
      </p:pic>
      <p:sp>
        <p:nvSpPr>
          <p:cNvPr id="23" name="Dikdörtgen 22"/>
          <p:cNvSpPr/>
          <p:nvPr/>
        </p:nvSpPr>
        <p:spPr>
          <a:xfrm>
            <a:off x="3025591" y="3824760"/>
            <a:ext cx="684523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Configure instance by using </a:t>
            </a:r>
            <a:r>
              <a:rPr lang="en-GB" sz="22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r>
              <a:rPr lang="en-GB" sz="22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2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(Playbook 2)</a:t>
            </a:r>
            <a:endParaRPr lang="tr-TR" sz="22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Sağ Ok 23"/>
          <p:cNvSpPr/>
          <p:nvPr/>
        </p:nvSpPr>
        <p:spPr>
          <a:xfrm>
            <a:off x="3354775" y="3272564"/>
            <a:ext cx="6062004" cy="576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Process 3</a:t>
            </a:r>
            <a:endParaRPr lang="tr-TR" b="1" dirty="0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7" t="72275" r="34893" b="6431"/>
          <a:stretch/>
        </p:blipFill>
        <p:spPr>
          <a:xfrm>
            <a:off x="9602255" y="2441253"/>
            <a:ext cx="2010427" cy="1361490"/>
          </a:xfrm>
          <a:prstGeom prst="rect">
            <a:avLst/>
          </a:prstGeom>
          <a:ln>
            <a:noFill/>
          </a:ln>
        </p:spPr>
      </p:pic>
      <p:sp>
        <p:nvSpPr>
          <p:cNvPr id="2" name="Yuvarlatılmış Dikdörtgen 1"/>
          <p:cNvSpPr/>
          <p:nvPr/>
        </p:nvSpPr>
        <p:spPr>
          <a:xfrm>
            <a:off x="182880" y="201168"/>
            <a:ext cx="11795760" cy="64982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9105301" y="1749554"/>
            <a:ext cx="2797040" cy="44995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Managed Node</a:t>
            </a:r>
          </a:p>
          <a:p>
            <a:pPr algn="ctr"/>
            <a:r>
              <a:rPr lang="en-GB" sz="2000" b="1" dirty="0" smtClean="0"/>
              <a:t>(</a:t>
            </a:r>
            <a:r>
              <a:rPr lang="en-GB" sz="2000" b="1" dirty="0" err="1" smtClean="0"/>
              <a:t>Grafana</a:t>
            </a:r>
            <a:r>
              <a:rPr lang="en-GB" sz="2000" b="1" dirty="0" smtClean="0"/>
              <a:t> Instance)</a:t>
            </a:r>
            <a:endParaRPr lang="tr-TR" sz="2000" b="1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6" t="47607" r="44543" b="24351"/>
          <a:stretch/>
        </p:blipFill>
        <p:spPr>
          <a:xfrm>
            <a:off x="5482724" y="1215329"/>
            <a:ext cx="3601142" cy="2147589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2121" r="53237" b="63216"/>
          <a:stretch/>
        </p:blipFill>
        <p:spPr>
          <a:xfrm>
            <a:off x="3449792" y="1215329"/>
            <a:ext cx="2227712" cy="1757348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8" t="10384" r="9505" b="67526"/>
          <a:stretch/>
        </p:blipFill>
        <p:spPr>
          <a:xfrm>
            <a:off x="5761720" y="362705"/>
            <a:ext cx="1372970" cy="86101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943600" y="1169860"/>
            <a:ext cx="665061" cy="27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5467424" y="1179054"/>
            <a:ext cx="1961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Compose File</a:t>
            </a:r>
            <a:endParaRPr lang="tr-T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10198" r="70152" b="74351"/>
          <a:stretch/>
        </p:blipFill>
        <p:spPr>
          <a:xfrm>
            <a:off x="2784818" y="4516657"/>
            <a:ext cx="1689379" cy="117774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28411" r="80056" b="52966"/>
          <a:stretch/>
        </p:blipFill>
        <p:spPr>
          <a:xfrm>
            <a:off x="5985285" y="4466473"/>
            <a:ext cx="869633" cy="12070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 9"/>
          <p:cNvGrpSpPr/>
          <p:nvPr/>
        </p:nvGrpSpPr>
        <p:grpSpPr>
          <a:xfrm>
            <a:off x="8273740" y="4435972"/>
            <a:ext cx="1801114" cy="1192278"/>
            <a:chOff x="8558784" y="4721457"/>
            <a:chExt cx="1801114" cy="1192278"/>
          </a:xfrm>
        </p:grpSpPr>
        <p:grpSp>
          <p:nvGrpSpPr>
            <p:cNvPr id="8" name="Grup 7"/>
            <p:cNvGrpSpPr/>
            <p:nvPr/>
          </p:nvGrpSpPr>
          <p:grpSpPr>
            <a:xfrm>
              <a:off x="8590620" y="4740984"/>
              <a:ext cx="1769278" cy="1138493"/>
              <a:chOff x="8558784" y="4721457"/>
              <a:chExt cx="1769278" cy="1138493"/>
            </a:xfrm>
          </p:grpSpPr>
          <p:pic>
            <p:nvPicPr>
              <p:cNvPr id="5" name="Resim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792" t="8090" r="12892" b="30298"/>
              <a:stretch/>
            </p:blipFill>
            <p:spPr>
              <a:xfrm>
                <a:off x="9413580" y="4782615"/>
                <a:ext cx="914482" cy="1077335"/>
              </a:xfrm>
              <a:prstGeom prst="rect">
                <a:avLst/>
              </a:prstGeom>
            </p:spPr>
          </p:pic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07" t="13263" r="67321" b="53880"/>
              <a:stretch/>
            </p:blipFill>
            <p:spPr>
              <a:xfrm>
                <a:off x="8558784" y="4721457"/>
                <a:ext cx="857995" cy="1138493"/>
              </a:xfrm>
              <a:prstGeom prst="rect">
                <a:avLst/>
              </a:prstGeom>
            </p:spPr>
          </p:pic>
        </p:grpSp>
        <p:sp>
          <p:nvSpPr>
            <p:cNvPr id="7" name="Dikdörtgen 6"/>
            <p:cNvSpPr/>
            <p:nvPr/>
          </p:nvSpPr>
          <p:spPr>
            <a:xfrm>
              <a:off x="8558784" y="4721457"/>
              <a:ext cx="1769278" cy="1192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/>
          <p:cNvSpPr txBox="1"/>
          <p:nvPr/>
        </p:nvSpPr>
        <p:spPr>
          <a:xfrm>
            <a:off x="4814844" y="4435157"/>
            <a:ext cx="6271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b="1" dirty="0" smtClean="0"/>
              <a:t>+</a:t>
            </a:r>
            <a:endParaRPr lang="tr-TR" sz="5500" b="1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7317076" y="4466473"/>
            <a:ext cx="6271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b="1" dirty="0" smtClean="0"/>
              <a:t>+</a:t>
            </a:r>
            <a:endParaRPr lang="tr-TR" sz="5500" b="1" dirty="0"/>
          </a:p>
        </p:txBody>
      </p:sp>
      <p:sp>
        <p:nvSpPr>
          <p:cNvPr id="31" name="Dikdörtgen 30"/>
          <p:cNvSpPr/>
          <p:nvPr/>
        </p:nvSpPr>
        <p:spPr>
          <a:xfrm>
            <a:off x="4474197" y="5744971"/>
            <a:ext cx="4631104" cy="932524"/>
          </a:xfrm>
          <a:prstGeom prst="rect">
            <a:avLst/>
          </a:prstGeom>
          <a:solidFill>
            <a:schemeClr val="accent1">
              <a:alpha val="900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/>
          <p:cNvSpPr txBox="1"/>
          <p:nvPr/>
        </p:nvSpPr>
        <p:spPr>
          <a:xfrm>
            <a:off x="4540690" y="5794287"/>
            <a:ext cx="475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/>
              <a:t>Add </a:t>
            </a:r>
            <a:r>
              <a:rPr lang="en-GB" b="1" dirty="0" smtClean="0"/>
              <a:t>dynamic inventory </a:t>
            </a:r>
            <a:r>
              <a:rPr lang="en-GB" b="1" dirty="0"/>
              <a:t>file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/>
              <a:t>Create </a:t>
            </a:r>
            <a:r>
              <a:rPr lang="en-GB" b="1" dirty="0" smtClean="0"/>
              <a:t>playbook_2_configure_instance.yml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/>
              <a:t>Create </a:t>
            </a:r>
            <a:r>
              <a:rPr lang="en-GB" b="1" dirty="0" err="1" smtClean="0"/>
              <a:t>secrets.yml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153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156</Words>
  <Application>Microsoft Office PowerPoint</Application>
  <PresentationFormat>Geniş ekran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 and Myself</dc:creator>
  <cp:lastModifiedBy>Me and Myself</cp:lastModifiedBy>
  <cp:revision>39</cp:revision>
  <dcterms:created xsi:type="dcterms:W3CDTF">2022-02-16T14:44:53Z</dcterms:created>
  <dcterms:modified xsi:type="dcterms:W3CDTF">2022-02-20T23:24:03Z</dcterms:modified>
</cp:coreProperties>
</file>