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"/>
  </p:notesMasterIdLst>
  <p:sldIdLst>
    <p:sldId id="259" r:id="rId2"/>
    <p:sldId id="312" r:id="rId3"/>
    <p:sldId id="334" r:id="rId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6"/>
      <p:bold r:id="rId7"/>
      <p:italic r:id="rId8"/>
      <p:boldItalic r:id="rId9"/>
    </p:embeddedFont>
    <p:embeddedFont>
      <p:font typeface="Nunito Light" pitchFamily="2" charset="-52"/>
      <p:regular r:id="rId10"/>
      <p:italic r:id="rId11"/>
    </p:embeddedFont>
    <p:embeddedFont>
      <p:font typeface="Varela Round" panose="020B0604020202020204" charset="-79"/>
      <p:regular r:id="rId12"/>
    </p:embeddedFont>
    <p:embeddedFont>
      <p:font typeface="Work Sans Light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a surname" initials="as" lastIdx="1" clrIdx="0">
    <p:extLst>
      <p:ext uri="{19B8F6BF-5375-455C-9EA6-DF929625EA0E}">
        <p15:presenceInfo xmlns:p15="http://schemas.microsoft.com/office/powerpoint/2012/main" userId="35b9fd5085e91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AC"/>
    <a:srgbClr val="F73C60"/>
    <a:srgbClr val="1E1E1E"/>
    <a:srgbClr val="FCC430"/>
    <a:srgbClr val="000014"/>
    <a:srgbClr val="000042"/>
    <a:srgbClr val="490A74"/>
    <a:srgbClr val="5C0C92"/>
    <a:srgbClr val="70003D"/>
    <a:srgbClr val="260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58D3D2-E763-42A8-A2DA-780103C35995}">
  <a:tblStyle styleId="{0558D3D2-E763-42A8-A2DA-780103C359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A4C065-5B9D-4211-AD55-43938A00DF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0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Пустой слайд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70003D"/>
            </a:gs>
            <a:gs pos="16000">
              <a:srgbClr val="1E1E1E"/>
            </a:gs>
            <a:gs pos="82000">
              <a:srgbClr val="1E1E1E"/>
            </a:gs>
            <a:gs pos="53614">
              <a:srgbClr val="000014"/>
            </a:gs>
            <a:gs pos="100000">
              <a:srgbClr val="490A74"/>
            </a:gs>
          </a:gsLst>
          <a:lin ang="72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74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4CCF8C1-DCDB-459F-AB2D-FD8FFCB2F23F}"/>
              </a:ext>
            </a:extLst>
          </p:cNvPr>
          <p:cNvSpPr txBox="1"/>
          <p:nvPr/>
        </p:nvSpPr>
        <p:spPr>
          <a:xfrm>
            <a:off x="1025181" y="1742869"/>
            <a:ext cx="7093637" cy="16577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1000"/>
              </a:spcAft>
            </a:pPr>
            <a:r>
              <a:rPr lang="ru-RU" sz="4400" b="1" cap="all" dirty="0">
                <a:solidFill>
                  <a:srgbClr val="F73C60"/>
                </a:solidFill>
                <a:effectLst/>
                <a:latin typeface="Nunito Light" pitchFamily="2" charset="-52"/>
                <a:ea typeface="Roboto Medium" panose="02000000000000000000" pitchFamily="2" charset="0"/>
                <a:cs typeface="Varela Round" panose="020B0604020202020204" charset="-79"/>
              </a:rPr>
              <a:t>Вот так надо делать</a:t>
            </a:r>
          </a:p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ru-RU" sz="4400" b="1" cap="all" dirty="0">
                <a:solidFill>
                  <a:srgbClr val="F73C60"/>
                </a:solidFill>
                <a:latin typeface="Nunito Light" pitchFamily="2" charset="-52"/>
                <a:ea typeface="Roboto Medium" panose="02000000000000000000" pitchFamily="2" charset="0"/>
                <a:cs typeface="Varela Round" panose="020B0604020202020204" charset="-79"/>
              </a:rPr>
              <a:t>Окей?</a:t>
            </a:r>
            <a:endParaRPr lang="ru-RU" sz="4400" b="1" cap="all" dirty="0">
              <a:solidFill>
                <a:schemeClr val="accent2"/>
              </a:solidFill>
              <a:effectLst/>
              <a:latin typeface="Nunito Light" pitchFamily="2" charset="-52"/>
              <a:ea typeface="Roboto Medium" panose="02000000000000000000" pitchFamily="2" charset="0"/>
              <a:cs typeface="Varela Round" panose="020B060402020202020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BD50-FDDD-4EA1-88DA-AC6146658075}"/>
              </a:ext>
            </a:extLst>
          </p:cNvPr>
          <p:cNvSpPr txBox="1"/>
          <p:nvPr/>
        </p:nvSpPr>
        <p:spPr>
          <a:xfrm>
            <a:off x="3855716" y="38288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solidFill>
                  <a:srgbClr val="F73C60"/>
                </a:solidFill>
                <a:latin typeface="Nunito Light" pitchFamily="2" charset="-52"/>
              </a:rPr>
              <a:t>Лицей «Вторая школа»</a:t>
            </a:r>
            <a:endParaRPr lang="ru-RU" sz="2400" dirty="0">
              <a:solidFill>
                <a:srgbClr val="F73C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445EDA-E6C1-4CDA-9A7D-901DB9A7F9E9}"/>
              </a:ext>
            </a:extLst>
          </p:cNvPr>
          <p:cNvSpPr txBox="1"/>
          <p:nvPr/>
        </p:nvSpPr>
        <p:spPr>
          <a:xfrm>
            <a:off x="263471" y="188608"/>
            <a:ext cx="521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Наша команда (гении)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BD21C-A98E-417A-8669-9EA9B5571560}"/>
              </a:ext>
            </a:extLst>
          </p:cNvPr>
          <p:cNvSpPr txBox="1"/>
          <p:nvPr/>
        </p:nvSpPr>
        <p:spPr>
          <a:xfrm>
            <a:off x="145124" y="2939608"/>
            <a:ext cx="1620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Рыбакова</a:t>
            </a:r>
          </a:p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Nunito Light" pitchFamily="2" charset="-52"/>
              </a:rPr>
              <a:t>Алиса</a:t>
            </a:r>
            <a:endParaRPr lang="ru-R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3B932-E566-4C36-8C5F-6151B335E124}"/>
              </a:ext>
            </a:extLst>
          </p:cNvPr>
          <p:cNvSpPr txBox="1"/>
          <p:nvPr/>
        </p:nvSpPr>
        <p:spPr>
          <a:xfrm>
            <a:off x="1958642" y="2930664"/>
            <a:ext cx="1620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Румянцев Артём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480B8-6218-4B42-84D3-5E3F16836A38}"/>
              </a:ext>
            </a:extLst>
          </p:cNvPr>
          <p:cNvSpPr txBox="1"/>
          <p:nvPr/>
        </p:nvSpPr>
        <p:spPr>
          <a:xfrm>
            <a:off x="3772160" y="2940570"/>
            <a:ext cx="1620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6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Давидян</a:t>
            </a:r>
            <a:endParaRPr lang="ru-RU" sz="16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Nunito Light" pitchFamily="2" charset="-52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Nunito Light" pitchFamily="2" charset="-52"/>
                <a:ea typeface="Times New Roman" panose="02020603050405020304" pitchFamily="18" charset="0"/>
              </a:rPr>
              <a:t>Матвей</a:t>
            </a:r>
            <a:endParaRPr lang="ru-RU" sz="16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Nunito Light" pitchFamily="2" charset="-52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C1A6B-4269-4481-B064-A099977784AA}"/>
              </a:ext>
            </a:extLst>
          </p:cNvPr>
          <p:cNvSpPr txBox="1"/>
          <p:nvPr/>
        </p:nvSpPr>
        <p:spPr>
          <a:xfrm>
            <a:off x="5585678" y="2930663"/>
            <a:ext cx="1620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Муляр</a:t>
            </a:r>
          </a:p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Nunito Light" pitchFamily="2" charset="-52"/>
              </a:rPr>
              <a:t>Никита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179DC-2D64-495F-A2F3-06D060E5FFA1}"/>
              </a:ext>
            </a:extLst>
          </p:cNvPr>
          <p:cNvSpPr txBox="1"/>
          <p:nvPr/>
        </p:nvSpPr>
        <p:spPr>
          <a:xfrm>
            <a:off x="7399196" y="2940356"/>
            <a:ext cx="1620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Семеновых</a:t>
            </a:r>
          </a:p>
          <a:p>
            <a:pPr algn="ctr"/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Nunito Light" pitchFamily="2" charset="-52"/>
              </a:rPr>
              <a:t>Арсений</a:t>
            </a:r>
            <a:endParaRPr lang="ru-RU" sz="16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4B3C119-AF72-4E68-98C2-1C5D9836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4" y="1212848"/>
            <a:ext cx="1620000" cy="1620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BB53B59-5449-4A24-8E41-CE4614F4D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642" y="1203904"/>
            <a:ext cx="1620000" cy="1620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7B4D0F6-D4A0-4E47-AE0A-E071FA2E2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678" y="1203904"/>
            <a:ext cx="1620000" cy="1620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FAB97F6-85DF-4194-9CA5-B1A3A998A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160" y="1212848"/>
            <a:ext cx="1620000" cy="162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6A52CF-C33E-4D48-9A33-4A2D734EF154}"/>
              </a:ext>
            </a:extLst>
          </p:cNvPr>
          <p:cNvSpPr txBox="1"/>
          <p:nvPr/>
        </p:nvSpPr>
        <p:spPr>
          <a:xfrm>
            <a:off x="145124" y="3619129"/>
            <a:ext cx="1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F73C60"/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Тимлид</a:t>
            </a:r>
            <a:endParaRPr lang="en-US" sz="1800" b="1" dirty="0">
              <a:solidFill>
                <a:srgbClr val="F73C60"/>
              </a:solidFill>
              <a:effectLst/>
              <a:latin typeface="Nunito Light" pitchFamily="2" charset="-52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 err="1">
                <a:solidFill>
                  <a:srgbClr val="F73C60"/>
                </a:solidFill>
                <a:latin typeface="Nunito Light" pitchFamily="2" charset="-52"/>
                <a:ea typeface="Times New Roman" panose="02020603050405020304" pitchFamily="18" charset="0"/>
              </a:rPr>
              <a:t>Fullstack</a:t>
            </a:r>
            <a:endParaRPr lang="ru-RU" sz="1800" b="1" dirty="0">
              <a:solidFill>
                <a:srgbClr val="F73C60"/>
              </a:solidFill>
              <a:effectLst/>
              <a:latin typeface="Nunito Light" pitchFamily="2" charset="-52"/>
              <a:ea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6339E3-FFC7-485C-AA5F-F8A584F0E47D}"/>
              </a:ext>
            </a:extLst>
          </p:cNvPr>
          <p:cNvSpPr txBox="1"/>
          <p:nvPr/>
        </p:nvSpPr>
        <p:spPr>
          <a:xfrm>
            <a:off x="1953562" y="3754930"/>
            <a:ext cx="1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73C60"/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Backend</a:t>
            </a:r>
            <a:endParaRPr lang="ru-RU" sz="1800" b="1" dirty="0">
              <a:solidFill>
                <a:srgbClr val="F73C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5C39D7-AB02-4FD3-B78F-A715A9AFC05A}"/>
              </a:ext>
            </a:extLst>
          </p:cNvPr>
          <p:cNvSpPr txBox="1"/>
          <p:nvPr/>
        </p:nvSpPr>
        <p:spPr>
          <a:xfrm>
            <a:off x="3772160" y="3607484"/>
            <a:ext cx="1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F73C60"/>
                </a:solidFill>
                <a:latin typeface="Nunito Light" pitchFamily="2" charset="-52"/>
              </a:rPr>
              <a:t>Fullstack</a:t>
            </a:r>
            <a:endParaRPr lang="en-US" sz="1800" b="1" dirty="0">
              <a:solidFill>
                <a:srgbClr val="F73C60"/>
              </a:solidFill>
              <a:latin typeface="Nunito Light" pitchFamily="2" charset="-52"/>
            </a:endParaRPr>
          </a:p>
          <a:p>
            <a:pPr algn="ctr"/>
            <a:r>
              <a:rPr lang="en-US" sz="1800" b="1" dirty="0">
                <a:solidFill>
                  <a:srgbClr val="F73C60"/>
                </a:solidFill>
                <a:latin typeface="Nunito Light" pitchFamily="2" charset="-52"/>
              </a:rPr>
              <a:t>DevOps</a:t>
            </a:r>
            <a:endParaRPr lang="ru-RU" sz="1800" b="1" dirty="0">
              <a:solidFill>
                <a:srgbClr val="F73C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DEE18-A0D1-4AFA-885D-0C71FE6E4767}"/>
              </a:ext>
            </a:extLst>
          </p:cNvPr>
          <p:cNvSpPr txBox="1"/>
          <p:nvPr/>
        </p:nvSpPr>
        <p:spPr>
          <a:xfrm>
            <a:off x="5570438" y="3619129"/>
            <a:ext cx="1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73C60"/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Backend</a:t>
            </a:r>
            <a:br>
              <a:rPr lang="ru-RU" sz="1800" b="1" dirty="0">
                <a:solidFill>
                  <a:srgbClr val="F73C60"/>
                </a:solidFill>
                <a:latin typeface="Nunito Light" pitchFamily="2" charset="-52"/>
              </a:rPr>
            </a:br>
            <a:r>
              <a:rPr lang="en-US" sz="1800" b="1" dirty="0">
                <a:solidFill>
                  <a:srgbClr val="F73C60"/>
                </a:solidFill>
                <a:latin typeface="Nunito Light" pitchFamily="2" charset="-52"/>
              </a:rPr>
              <a:t>Moral support</a:t>
            </a:r>
            <a:endParaRPr lang="ru-RU" sz="1800" b="1" dirty="0">
              <a:solidFill>
                <a:srgbClr val="F73C60"/>
              </a:solidFill>
              <a:latin typeface="Nunito Light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AD14F5-AD07-436B-93BC-1BB944F801BB}"/>
              </a:ext>
            </a:extLst>
          </p:cNvPr>
          <p:cNvSpPr txBox="1"/>
          <p:nvPr/>
        </p:nvSpPr>
        <p:spPr>
          <a:xfrm>
            <a:off x="7399196" y="3759494"/>
            <a:ext cx="1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73C60"/>
                </a:solidFill>
                <a:effectLst/>
                <a:latin typeface="Nunito Light" pitchFamily="2" charset="-52"/>
                <a:ea typeface="Times New Roman" panose="02020603050405020304" pitchFamily="18" charset="0"/>
              </a:rPr>
              <a:t>Backend</a:t>
            </a:r>
            <a:endParaRPr lang="ru-RU" sz="1800" b="1" dirty="0">
              <a:solidFill>
                <a:srgbClr val="F73C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791415E-6851-4AA4-ACD8-500C7A42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9196" y="1212848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445EDA-E6C1-4CDA-9A7D-901DB9A7F9E9}"/>
              </a:ext>
            </a:extLst>
          </p:cNvPr>
          <p:cNvSpPr txBox="1"/>
          <p:nvPr/>
        </p:nvSpPr>
        <p:spPr>
          <a:xfrm>
            <a:off x="1072805" y="1224928"/>
            <a:ext cx="6998390" cy="3046988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9600" b="1" dirty="0">
                <a:solidFill>
                  <a:srgbClr val="F73C60">
                    <a:alpha val="99000"/>
                  </a:srgbClr>
                </a:solidFill>
                <a:effectLst>
                  <a:glow rad="127000">
                    <a:srgbClr val="F73C60">
                      <a:alpha val="21000"/>
                    </a:srgbClr>
                  </a:glow>
                </a:effectLst>
                <a:latin typeface="Nunito Light" pitchFamily="2" charset="-52"/>
                <a:ea typeface="Roboto Medium" panose="02000000000000000000" pitchFamily="2" charset="0"/>
                <a:cs typeface="Varela Round" panose="020B0604020202020204" charset="-79"/>
              </a:rPr>
              <a:t>Спасибо за внимание</a:t>
            </a:r>
            <a:endParaRPr lang="ru-RU" sz="9600" dirty="0">
              <a:solidFill>
                <a:srgbClr val="F73C60">
                  <a:alpha val="99000"/>
                </a:srgbClr>
              </a:solidFill>
              <a:effectLst>
                <a:glow rad="127000">
                  <a:srgbClr val="F73C60">
                    <a:alpha val="21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175876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CC430"/>
      </a:accent1>
      <a:accent2>
        <a:srgbClr val="F73C60"/>
      </a:accent2>
      <a:accent3>
        <a:srgbClr val="1E1E1E"/>
      </a:accent3>
      <a:accent4>
        <a:srgbClr val="FFD62E"/>
      </a:accent4>
      <a:accent5>
        <a:srgbClr val="FFE6E2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fsp2</Template>
  <TotalTime>1</TotalTime>
  <Words>39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Nunito Light</vt:lpstr>
      <vt:lpstr>Righteous</vt:lpstr>
      <vt:lpstr>Arial</vt:lpstr>
      <vt:lpstr>Work Sans Light</vt:lpstr>
      <vt:lpstr>Varela Round</vt:lpstr>
      <vt:lpstr>Fira Sans Extra Condensed Medium</vt:lpstr>
      <vt:lpstr>Neon Cyber Monday by Slidesgo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alisa surname</dc:creator>
  <cp:lastModifiedBy>alisa surname</cp:lastModifiedBy>
  <cp:revision>1</cp:revision>
  <dcterms:created xsi:type="dcterms:W3CDTF">2025-01-26T23:57:10Z</dcterms:created>
  <dcterms:modified xsi:type="dcterms:W3CDTF">2025-01-26T23:58:58Z</dcterms:modified>
</cp:coreProperties>
</file>