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9" r:id="rId4"/>
    <p:sldId id="277" r:id="rId5"/>
    <p:sldId id="262" r:id="rId6"/>
    <p:sldId id="266" r:id="rId7"/>
    <p:sldId id="269" r:id="rId8"/>
    <p:sldId id="268" r:id="rId9"/>
    <p:sldId id="267" r:id="rId10"/>
    <p:sldId id="270" r:id="rId11"/>
    <p:sldId id="272" r:id="rId12"/>
    <p:sldId id="273" r:id="rId13"/>
    <p:sldId id="274" r:id="rId14"/>
    <p:sldId id="275" r:id="rId15"/>
    <p:sldId id="276" r:id="rId16"/>
    <p:sldId id="280" r:id="rId17"/>
    <p:sldId id="27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sson-cyb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nigt" TargetMode="External"/><Relationship Id="rId5" Type="http://schemas.openxmlformats.org/officeDocument/2006/relationships/hyperlink" Target="https://github.com/GuilhermeV762" TargetMode="External"/><Relationship Id="rId4" Type="http://schemas.openxmlformats.org/officeDocument/2006/relationships/hyperlink" Target="https://github.com/brunoadcarneir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719811"/>
            <a:ext cx="9144000" cy="21602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_ _ _ _ _ _ _ _ _ _ _ _ _ _ </a:t>
            </a:r>
            <a:endParaRPr lang="pt-BR" dirty="0"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036496" cy="5544616"/>
          </a:xfrm>
        </p:spPr>
      </p:pic>
      <p:sp>
        <p:nvSpPr>
          <p:cNvPr id="7" name="CaixaDeTexto 6"/>
          <p:cNvSpPr txBox="1"/>
          <p:nvPr/>
        </p:nvSpPr>
        <p:spPr>
          <a:xfrm>
            <a:off x="0" y="566503"/>
            <a:ext cx="9144000" cy="52322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 		</a:t>
            </a:r>
            <a:r>
              <a:rPr lang="pt-BR" sz="2400" dirty="0" smtClean="0"/>
              <a:t>  </a:t>
            </a:r>
            <a:r>
              <a:rPr lang="pt-BR" sz="2800" dirty="0" smtClean="0"/>
              <a:t>T  R  A  B   A L   H  O      F  O  R  C  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396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PT06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36106"/>
            <a:ext cx="7920000" cy="26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PT07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106"/>
            <a:ext cx="7920000" cy="35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PT08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26087"/>
            <a:ext cx="7920000" cy="40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PT09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2" y="2336106"/>
            <a:ext cx="7920000" cy="41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PT10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56895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PT11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7920000" cy="40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 Hub Grupo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sz="2500" dirty="0" smtClean="0"/>
          </a:p>
          <a:p>
            <a:r>
              <a:rPr lang="pt-BR" sz="2500" dirty="0" smtClean="0">
                <a:solidFill>
                  <a:schemeClr val="accent6">
                    <a:lumMod val="50000"/>
                  </a:schemeClr>
                </a:solidFill>
              </a:rPr>
              <a:t>Alisson </a:t>
            </a: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github.com/alisson-cyber</a:t>
            </a:r>
            <a:endParaRPr lang="pt-BR" dirty="0" smtClean="0"/>
          </a:p>
          <a:p>
            <a:endParaRPr lang="pt-BR" sz="2500" dirty="0" smtClean="0"/>
          </a:p>
          <a:p>
            <a:r>
              <a:rPr lang="pt-BR" sz="2500" dirty="0">
                <a:solidFill>
                  <a:schemeClr val="accent6">
                    <a:lumMod val="50000"/>
                  </a:schemeClr>
                </a:solidFill>
              </a:rPr>
              <a:t>Bruno</a:t>
            </a:r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github.com/brunoadcarneiro</a:t>
            </a:r>
            <a:endParaRPr lang="pt-BR" dirty="0" smtClean="0"/>
          </a:p>
          <a:p>
            <a:endParaRPr lang="pt-BR" dirty="0"/>
          </a:p>
          <a:p>
            <a:r>
              <a:rPr lang="pt-BR" sz="2500" dirty="0" smtClean="0">
                <a:solidFill>
                  <a:schemeClr val="accent6">
                    <a:lumMod val="50000"/>
                  </a:schemeClr>
                </a:solidFill>
              </a:rPr>
              <a:t>Guilherme</a:t>
            </a:r>
          </a:p>
          <a:p>
            <a:r>
              <a:rPr lang="pt-BR" dirty="0" smtClean="0">
                <a:hlinkClick r:id="rId5"/>
              </a:rPr>
              <a:t>https://github.com/GuilhermeV762</a:t>
            </a:r>
            <a:endParaRPr lang="pt-BR" dirty="0" smtClean="0"/>
          </a:p>
          <a:p>
            <a:endParaRPr lang="pt-BR" dirty="0"/>
          </a:p>
          <a:p>
            <a:r>
              <a:rPr lang="pt-BR" sz="2500" dirty="0" smtClean="0">
                <a:solidFill>
                  <a:schemeClr val="accent6">
                    <a:lumMod val="50000"/>
                  </a:schemeClr>
                </a:solidFill>
              </a:rPr>
              <a:t>Roni</a:t>
            </a:r>
          </a:p>
          <a:p>
            <a:r>
              <a:rPr lang="pt-BR" dirty="0" smtClean="0">
                <a:hlinkClick r:id="rId6"/>
              </a:rPr>
              <a:t>https://github.com/ronigt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231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719811"/>
            <a:ext cx="9144000" cy="216024"/>
          </a:xfrm>
        </p:spPr>
        <p:txBody>
          <a:bodyPr>
            <a:normAutofit fontScale="90000"/>
          </a:bodyPr>
          <a:lstStyle/>
          <a:p>
            <a:r>
              <a:rPr lang="pt-BR" sz="6000" dirty="0" smtClean="0"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 _ _ __ </a:t>
            </a:r>
            <a:r>
              <a:rPr lang="pt-BR" dirty="0" smtClean="0"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 </a:t>
            </a:r>
            <a:endParaRPr lang="pt-BR" dirty="0"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60648"/>
            <a:ext cx="9144000" cy="1015663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 		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</a:t>
            </a:r>
            <a:r>
              <a:rPr lang="pt-BR" sz="6000" dirty="0" smtClean="0">
                <a:solidFill>
                  <a:schemeClr val="accent6">
                    <a:lumMod val="50000"/>
                  </a:schemeClr>
                </a:solidFill>
              </a:rPr>
              <a:t>F I M</a:t>
            </a:r>
            <a:endParaRPr lang="pt-BR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704856" cy="4968552"/>
          </a:xfrm>
        </p:spPr>
      </p:pic>
    </p:spTree>
    <p:extLst>
      <p:ext uri="{BB962C8B-B14F-4D97-AF65-F5344CB8AC3E}">
        <p14:creationId xmlns:p14="http://schemas.microsoft.com/office/powerpoint/2010/main" val="31024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668"/>
            <a:ext cx="9144000" cy="570319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1"/>
            <a:ext cx="9147804" cy="908719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Integrantes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		Alisson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		Bruno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		Guilherme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		Roni</a:t>
            </a:r>
          </a:p>
          <a:p>
            <a:pPr marL="0" indent="0"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5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668"/>
            <a:ext cx="9144000" cy="570319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1"/>
            <a:ext cx="9147804" cy="1143000"/>
          </a:xfrm>
          <a:effectLst/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Levantamento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das Funções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/>
            </a:r>
            <a:br>
              <a:rPr lang="pt-BR" dirty="0" smtClean="0">
                <a:solidFill>
                  <a:schemeClr val="accent6">
                    <a:lumMod val="50000"/>
                  </a:schemeClr>
                </a:solidFill>
                <a:effectLst/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Utilizadas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:</a:t>
            </a:r>
            <a:endParaRPr lang="pt-BR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lvl="1" algn="ctr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Para chamar funções ( Global)</a:t>
            </a:r>
            <a:endParaRPr lang="pt-B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Aleatoriedade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das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	        palavras.(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random.choice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Validação das letras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pPr marL="2286000" lvl="5" indent="0">
              <a:buNone/>
            </a:pPr>
            <a:r>
              <a:rPr lang="pt-BR" sz="3200" dirty="0" smtClean="0">
                <a:solidFill>
                  <a:schemeClr val="accent6">
                    <a:lumMod val="50000"/>
                  </a:schemeClr>
                </a:solidFill>
              </a:rPr>
              <a:t>  Inseridas. (</a:t>
            </a:r>
            <a:r>
              <a:rPr lang="pt-BR" sz="3200" dirty="0" err="1" smtClean="0">
                <a:solidFill>
                  <a:schemeClr val="accent6">
                    <a:lumMod val="50000"/>
                  </a:schemeClr>
                </a:solidFill>
              </a:rPr>
              <a:t>if,ifnot,else</a:t>
            </a:r>
            <a:r>
              <a:rPr lang="pt-BR" sz="3200" dirty="0" smtClean="0">
                <a:solidFill>
                  <a:schemeClr val="accent6">
                    <a:lumMod val="50000"/>
                  </a:schemeClr>
                </a:solidFill>
              </a:rPr>
              <a:t>,)</a:t>
            </a:r>
            <a:endParaRPr lang="pt-BR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5"/>
            <a:r>
              <a:rPr lang="pt-BR" sz="3200" dirty="0" smtClean="0">
                <a:solidFill>
                  <a:schemeClr val="accent6">
                    <a:lumMod val="50000"/>
                  </a:schemeClr>
                </a:solidFill>
              </a:rPr>
              <a:t>Exibição do desenho em caso de </a:t>
            </a:r>
          </a:p>
          <a:p>
            <a:pPr marL="2286000" lvl="5" indent="0">
              <a:buNone/>
            </a:pPr>
            <a:r>
              <a:rPr lang="pt-BR" sz="3200" dirty="0" smtClean="0">
                <a:solidFill>
                  <a:schemeClr val="accent6">
                    <a:lumMod val="50000"/>
                  </a:schemeClr>
                </a:solidFill>
              </a:rPr>
              <a:t> erros. (</a:t>
            </a:r>
            <a:r>
              <a:rPr lang="pt-BR" sz="3200" dirty="0" err="1" smtClean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pt-BR" sz="3200" dirty="0" smtClean="0">
                <a:solidFill>
                  <a:schemeClr val="accent6">
                    <a:lumMod val="50000"/>
                  </a:schemeClr>
                </a:solidFill>
              </a:rPr>
              <a:t>)”Posição </a:t>
            </a:r>
            <a:r>
              <a:rPr lang="pt-BR" sz="3200" dirty="0" err="1" smtClean="0">
                <a:solidFill>
                  <a:schemeClr val="accent6">
                    <a:lumMod val="50000"/>
                  </a:schemeClr>
                </a:solidFill>
              </a:rPr>
              <a:t>tupla</a:t>
            </a:r>
            <a:r>
              <a:rPr lang="pt-BR" sz="3200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pt-BR" sz="3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668"/>
            <a:ext cx="9144000" cy="5703199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699792" y="1412776"/>
            <a:ext cx="5987008" cy="4713387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3000" dirty="0" smtClean="0">
                <a:solidFill>
                  <a:schemeClr val="accent6">
                    <a:lumMod val="50000"/>
                  </a:schemeClr>
                </a:solidFill>
              </a:rPr>
              <a:t>Loops </a:t>
            </a:r>
            <a:r>
              <a:rPr lang="pt-BR" sz="3000" dirty="0">
                <a:solidFill>
                  <a:schemeClr val="accent6">
                    <a:lumMod val="50000"/>
                  </a:schemeClr>
                </a:solidFill>
              </a:rPr>
              <a:t>:(</a:t>
            </a:r>
            <a:r>
              <a:rPr lang="pt-BR" sz="3000" dirty="0" err="1" smtClean="0">
                <a:solidFill>
                  <a:schemeClr val="accent6">
                    <a:lumMod val="50000"/>
                  </a:schemeClr>
                </a:solidFill>
              </a:rPr>
              <a:t>While,For</a:t>
            </a:r>
            <a:r>
              <a:rPr lang="pt-BR" sz="3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3000" dirty="0">
                <a:solidFill>
                  <a:schemeClr val="accent6">
                    <a:lumMod val="50000"/>
                  </a:schemeClr>
                </a:solidFill>
              </a:rPr>
              <a:t>Contagem do campo de </a:t>
            </a:r>
            <a:endParaRPr lang="pt-BR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 smtClean="0">
                <a:solidFill>
                  <a:schemeClr val="accent6">
                    <a:lumMod val="50000"/>
                  </a:schemeClr>
                </a:solidFill>
              </a:rPr>
              <a:t>palavras </a:t>
            </a:r>
            <a:r>
              <a:rPr lang="pt-BR" sz="3000" dirty="0">
                <a:solidFill>
                  <a:schemeClr val="accent6">
                    <a:lumMod val="50000"/>
                  </a:schemeClr>
                </a:solidFill>
              </a:rPr>
              <a:t>: (</a:t>
            </a:r>
            <a:r>
              <a:rPr lang="pt-BR" sz="30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pt-BR" sz="3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lvl="5" indent="-457200"/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Mensagem de “Sucesso” </a:t>
            </a:r>
            <a:r>
              <a:rPr lang="pt-BR" sz="3200" dirty="0" err="1">
                <a:solidFill>
                  <a:schemeClr val="accent6">
                    <a:lumMod val="50000"/>
                  </a:schemeClr>
                </a:solidFill>
              </a:rPr>
              <a:t>ou“Fracasso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” ao final do jogo.</a:t>
            </a:r>
          </a:p>
          <a:p>
            <a:pPr marL="0" indent="0">
              <a:buNone/>
            </a:pPr>
            <a:endParaRPr lang="pt-BR" sz="3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pt-BR" sz="3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>
                <a:solidFill>
                  <a:schemeClr val="accent6">
                    <a:lumMod val="50000"/>
                  </a:schemeClr>
                </a:solidFill>
              </a:rPr>
              <a:t>Levantamento </a:t>
            </a:r>
            <a:r>
              <a:rPr lang="pt-BR" sz="4900" dirty="0" smtClean="0">
                <a:solidFill>
                  <a:schemeClr val="accent6">
                    <a:lumMod val="50000"/>
                  </a:schemeClr>
                </a:solidFill>
              </a:rPr>
              <a:t>das Funções </a:t>
            </a:r>
            <a:r>
              <a:rPr lang="pt-BR" sz="49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sz="49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sz="4900" dirty="0" smtClean="0">
                <a:solidFill>
                  <a:schemeClr val="accent6">
                    <a:lumMod val="50000"/>
                  </a:schemeClr>
                </a:solidFill>
              </a:rPr>
              <a:t>Utilizadas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5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132856"/>
            <a:ext cx="7920000" cy="41517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4462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Desmembrando o código. </a:t>
            </a:r>
            <a:r>
              <a:rPr lang="pt-BR" sz="4400" dirty="0" smtClean="0">
                <a:solidFill>
                  <a:schemeClr val="accent6">
                    <a:lumMod val="50000"/>
                  </a:schemeClr>
                </a:solidFill>
              </a:rPr>
              <a:t>PT01</a:t>
            </a:r>
            <a:endParaRPr lang="pt-BR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0292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PT02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5"/>
            <a:ext cx="7920000" cy="36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02924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PT03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05025"/>
            <a:ext cx="8424936" cy="23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830916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PT04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88716"/>
            <a:ext cx="7920000" cy="31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97493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Desmembran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o o código. PT05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2"/>
            <a:ext cx="2195736" cy="1656184"/>
          </a:xfrm>
        </p:spPr>
      </p:pic>
      <p:sp>
        <p:nvSpPr>
          <p:cNvPr id="3" name="CaixaDeTexto 2"/>
          <p:cNvSpPr txBox="1"/>
          <p:nvPr/>
        </p:nvSpPr>
        <p:spPr>
          <a:xfrm>
            <a:off x="2051720" y="141277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106"/>
            <a:ext cx="7920000" cy="35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134</Words>
  <Application>Microsoft Office PowerPoint</Application>
  <PresentationFormat>Apresentação na tela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_ _ _ _ _ _ _ _ _ _ _ _ _ _ </vt:lpstr>
      <vt:lpstr>Integrantes</vt:lpstr>
      <vt:lpstr>Levantamento das Funções Utilizadas:</vt:lpstr>
      <vt:lpstr>Levantamento das Funções  Utilizadas </vt:lpstr>
      <vt:lpstr>Apresentação do PowerPoint</vt:lpstr>
      <vt:lpstr>Desmembrando o código. PT02</vt:lpstr>
      <vt:lpstr>Desmembrando o código. PT03</vt:lpstr>
      <vt:lpstr>Desmembrando o código. PT04</vt:lpstr>
      <vt:lpstr>Desmembrando o código. PT05</vt:lpstr>
      <vt:lpstr>Desmembrando o código. PT06</vt:lpstr>
      <vt:lpstr>Desmembrando o código. PT07</vt:lpstr>
      <vt:lpstr>Desmembrando o código. PT08</vt:lpstr>
      <vt:lpstr>Desmembrando o código. PT09</vt:lpstr>
      <vt:lpstr>Desmembrando o código. PT10</vt:lpstr>
      <vt:lpstr>Desmembrando o código. PT11</vt:lpstr>
      <vt:lpstr>Git Hub Grupo</vt:lpstr>
      <vt:lpstr> _ _ __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</dc:creator>
  <cp:lastModifiedBy>Usuário do Windows</cp:lastModifiedBy>
  <cp:revision>59</cp:revision>
  <dcterms:created xsi:type="dcterms:W3CDTF">2019-11-12T23:08:53Z</dcterms:created>
  <dcterms:modified xsi:type="dcterms:W3CDTF">2019-11-18T22:19:08Z</dcterms:modified>
</cp:coreProperties>
</file>