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Proxima Nov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10DC67-1DA8-4794-BFDF-9B1AD53F2747}">
  <a:tblStyle styleId="{ED10DC67-1DA8-4794-BFDF-9B1AD53F27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44" autoAdjust="0"/>
  </p:normalViewPr>
  <p:slideViewPr>
    <p:cSldViewPr snapToGrid="0">
      <p:cViewPr varScale="1">
        <p:scale>
          <a:sx n="87" d="100"/>
          <a:sy n="87" d="100"/>
        </p:scale>
        <p:origin x="10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Alisson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71da9851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71da9851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Henrique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Criamos o bitarray manualmente, sem usar o gerador em python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71da9812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71da9812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Henrique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71da981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71da9812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Ricardo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71da9812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71da9812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Ricardo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71da985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71da9851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Ricardo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71da9812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71da9812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Ricardo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71da985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71da985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Allan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71da9851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71da9851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Allan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71da985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71da985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Allan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71da985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71da985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Allan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71da9851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71da9851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Alisson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71da985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71da985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Allan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1899f32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81899f32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Allan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71da9851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71da9851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Allan</a:t>
            </a:r>
            <a:endParaRPr sz="18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7213d94e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7213d94e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Allan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71da9851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71da9851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Alisson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71da9851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71da9851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Alisson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71da9851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71da9851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Alisson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71da9851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71da9851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Alisson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71da9851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71da9851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Henrique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71da9851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71da9851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Henrique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7213d94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7213d94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Henrique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ULA com Divisão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053575"/>
            <a:ext cx="8123100" cy="20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8"/>
              <a:t>INE5406-05235A</a:t>
            </a:r>
            <a:r>
              <a:rPr lang="pt-BR"/>
              <a:t> - 2020.2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35"/>
              <a:t>Grupo:</a:t>
            </a:r>
            <a:endParaRPr sz="1535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35"/>
              <a:t>Alisson Fabra da Silva (19200409)</a:t>
            </a:r>
            <a:endParaRPr sz="1535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35"/>
              <a:t>Allan Soares Silva (19200410)</a:t>
            </a:r>
            <a:endParaRPr sz="1535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35"/>
              <a:t>Henrique Komura (20150186)</a:t>
            </a:r>
            <a:endParaRPr sz="1535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35"/>
              <a:t>Ricardo Fachini de Souza (20100545)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ROM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842" y="732050"/>
            <a:ext cx="3232866" cy="41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999" y="1811138"/>
            <a:ext cx="3912299" cy="15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Testbench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125" y="257550"/>
            <a:ext cx="4196350" cy="452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Top level - Projeto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400450"/>
            <a:ext cx="87058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260550" y="247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BO - Projeto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0" y="761300"/>
            <a:ext cx="7703175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BC - Projeto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1198200"/>
            <a:ext cx="86106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 de estados - Projeto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0861"/>
            <a:ext cx="9143999" cy="295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de síntese - 4 bits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0056"/>
            <a:ext cx="4908576" cy="28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630" y="1450050"/>
            <a:ext cx="355074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Modelsim - 4 bits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r="10936"/>
          <a:stretch/>
        </p:blipFill>
        <p:spPr>
          <a:xfrm>
            <a:off x="0" y="1673100"/>
            <a:ext cx="9144000" cy="179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de síntese - 8 bits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50" y="1239700"/>
            <a:ext cx="5383451" cy="31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4050" y="1239700"/>
            <a:ext cx="3213875" cy="4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Modelsim - 8 bits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 r="1097"/>
          <a:stretch/>
        </p:blipFill>
        <p:spPr>
          <a:xfrm>
            <a:off x="0" y="1802300"/>
            <a:ext cx="9144000" cy="1556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VHD Top level - Operação escolhida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13" y="1466850"/>
            <a:ext cx="521017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687" y="850996"/>
            <a:ext cx="3476626" cy="344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4725" y="0"/>
            <a:ext cx="33945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de síntese - 16 bits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5" y="1170125"/>
            <a:ext cx="5485550" cy="30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541" y="1170124"/>
            <a:ext cx="3206959" cy="4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Modelsim - 16 bits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7489"/>
            <a:ext cx="9143999" cy="156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crítica</a:t>
            </a: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3017675"/>
            <a:ext cx="8520600" cy="16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Quando comparamos entre 4 e 8 bits, a frequência é praticamente a mesma e o aumento de número de elementos lógicos e pinos aumento pouco. </a:t>
            </a:r>
            <a:br>
              <a:rPr lang="pt-BR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Entre 8 e 16 bits a diferença de frequência é diminuída quase pela metade, enquanto o número de elementos lógicos e o número de pinos praticamente aumenta quase proporcionalmente ao aumento de número de bits.</a:t>
            </a:r>
            <a:endParaRPr/>
          </a:p>
        </p:txBody>
      </p:sp>
      <p:graphicFrame>
        <p:nvGraphicFramePr>
          <p:cNvPr id="212" name="Google Shape;212;p34"/>
          <p:cNvGraphicFramePr/>
          <p:nvPr/>
        </p:nvGraphicFramePr>
        <p:xfrm>
          <a:off x="952500" y="1169575"/>
          <a:ext cx="7239000" cy="1584840"/>
        </p:xfrm>
        <a:graphic>
          <a:graphicData uri="http://schemas.openxmlformats.org/drawingml/2006/table">
            <a:tbl>
              <a:tblPr>
                <a:noFill/>
                <a:tableStyleId>{ED10DC67-1DA8-4794-BFDF-9B1AD53F2747}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Elementos lógicos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Pinos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Frequência (MHz)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 bits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215.1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 bits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192.16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 bits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324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164.28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ULA com Divisão</a:t>
            </a:r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subTitle" idx="1"/>
          </p:nvPr>
        </p:nvSpPr>
        <p:spPr>
          <a:xfrm>
            <a:off x="510450" y="3053575"/>
            <a:ext cx="8123100" cy="20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8"/>
              <a:t>INE5406-05235A</a:t>
            </a:r>
            <a:r>
              <a:rPr lang="pt-BR"/>
              <a:t> - 2020.2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35"/>
              <a:t>Grupo:</a:t>
            </a:r>
            <a:endParaRPr sz="1535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35"/>
              <a:t>Alisson Fabra da Silva (19200409)</a:t>
            </a:r>
            <a:endParaRPr sz="1535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35"/>
              <a:t>Allan Soares Silva (19200410)</a:t>
            </a:r>
            <a:endParaRPr sz="1535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35"/>
              <a:t>Henrique Komura (20150186)</a:t>
            </a:r>
            <a:endParaRPr sz="1535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35"/>
              <a:t>Ricardo Fachini de Souza (20100545)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VHD BO - Operação escolhida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1209675"/>
            <a:ext cx="525780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341" y="661262"/>
            <a:ext cx="2889318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2188" y="242888"/>
            <a:ext cx="4619625" cy="4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7783" y="0"/>
            <a:ext cx="536843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7129" y="0"/>
            <a:ext cx="460974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VHD BC - Operação escolhida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63" y="1657350"/>
            <a:ext cx="52482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8874" y="661263"/>
            <a:ext cx="312625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4663" y="2387200"/>
            <a:ext cx="31146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3859" y="0"/>
            <a:ext cx="237628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0885" y="0"/>
            <a:ext cx="24222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688" y="401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BO - Operação escolhida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" y="1095650"/>
            <a:ext cx="90963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 de estados - Operação escolhida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2850"/>
            <a:ext cx="8839201" cy="3069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VHD Top level - Projeto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887" y="87675"/>
            <a:ext cx="2472225" cy="49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612" y="673212"/>
            <a:ext cx="4098775" cy="37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3125" y="1300163"/>
            <a:ext cx="48577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VHD BC - Projeto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5" y="1200150"/>
            <a:ext cx="48577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727" y="661262"/>
            <a:ext cx="296254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5575" y="1023938"/>
            <a:ext cx="375285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3725" y="119063"/>
            <a:ext cx="2876550" cy="49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2763" y="114300"/>
            <a:ext cx="3038475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VHD BO - Projeto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75" y="1109675"/>
            <a:ext cx="495300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275" y="919613"/>
            <a:ext cx="344613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3050" y="938213"/>
            <a:ext cx="6057900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5500" y="545179"/>
            <a:ext cx="4953000" cy="4053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9875" y="23813"/>
            <a:ext cx="3524250" cy="5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5295" y="0"/>
            <a:ext cx="3853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Apresentação na tela (16:9)</PresentationFormat>
  <Paragraphs>78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Proxima Nova</vt:lpstr>
      <vt:lpstr>Arial</vt:lpstr>
      <vt:lpstr>Spearmint</vt:lpstr>
      <vt:lpstr>ULA com Divisão</vt:lpstr>
      <vt:lpstr>VHD Top level - Operação escolhida</vt:lpstr>
      <vt:lpstr>VHD BO - Operação escolhida</vt:lpstr>
      <vt:lpstr>VHD BC - Operação escolhida</vt:lpstr>
      <vt:lpstr>Arquitetura BO - Operação escolhida </vt:lpstr>
      <vt:lpstr>Máquina de estados - Operação escolhida </vt:lpstr>
      <vt:lpstr>VHD Top level - Projeto</vt:lpstr>
      <vt:lpstr>VHD BC - Projeto</vt:lpstr>
      <vt:lpstr>VHD BO - Projeto</vt:lpstr>
      <vt:lpstr>ROM</vt:lpstr>
      <vt:lpstr>Testbench</vt:lpstr>
      <vt:lpstr>Arquitetura Top level - Projeto</vt:lpstr>
      <vt:lpstr>Arquitetura BO - Projeto</vt:lpstr>
      <vt:lpstr>Arquitetura BC - Projeto</vt:lpstr>
      <vt:lpstr>Máquina de estados - Projeto</vt:lpstr>
      <vt:lpstr>Resultados de síntese - 4 bits</vt:lpstr>
      <vt:lpstr>Simulação Modelsim - 4 bits</vt:lpstr>
      <vt:lpstr>Resultados de síntese - 8 bits</vt:lpstr>
      <vt:lpstr>Simulação Modelsim - 8 bits </vt:lpstr>
      <vt:lpstr>Resultados de síntese - 16 bits</vt:lpstr>
      <vt:lpstr>Simulação Modelsim - 16 bits </vt:lpstr>
      <vt:lpstr>Análise crítica</vt:lpstr>
      <vt:lpstr>ULA com Divisão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ULA com Divisão</dc:title>
  <cp:lastModifiedBy>Alisson Fabra da Silva</cp:lastModifiedBy>
  <cp:revision>1</cp:revision>
  <dcterms:modified xsi:type="dcterms:W3CDTF">2021-05-06T18:27:14Z</dcterms:modified>
</cp:coreProperties>
</file>