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66" r:id="rId13"/>
    <p:sldId id="268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E18DAF-52BA-248C-40C6-9F5C9CF13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742" y="451513"/>
            <a:ext cx="1198120" cy="165604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7CB088-3769-7ED0-BBF7-BE43E8DC8B57}"/>
              </a:ext>
            </a:extLst>
          </p:cNvPr>
          <p:cNvSpPr/>
          <p:nvPr userDrawn="1"/>
        </p:nvSpPr>
        <p:spPr>
          <a:xfrm>
            <a:off x="0" y="0"/>
            <a:ext cx="44714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aula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/>
              <a:t>Prof.: Alisson lima </a:t>
            </a:r>
          </a:p>
        </p:txBody>
      </p:sp>
    </p:spTree>
    <p:extLst>
      <p:ext uri="{BB962C8B-B14F-4D97-AF65-F5344CB8AC3E}">
        <p14:creationId xmlns:p14="http://schemas.microsoft.com/office/powerpoint/2010/main" val="284792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pt-BR" sz="2400" b="1" u="sng" dirty="0"/>
          </a:p>
          <a:p>
            <a:pPr marL="0" indent="0" algn="ctr">
              <a:buNone/>
            </a:pPr>
            <a:r>
              <a:rPr lang="pt-BR" sz="2400" b="1" u="sng" dirty="0"/>
              <a:t>DATEDIFF</a:t>
            </a:r>
          </a:p>
          <a:p>
            <a:pPr marL="0" indent="0">
              <a:buNone/>
            </a:pPr>
            <a:r>
              <a:rPr lang="pt-BR" sz="2400" dirty="0"/>
              <a:t>		Subtrai o valor entre uma data e outra.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1400" b="1" dirty="0"/>
              <a:t>SELECT</a:t>
            </a:r>
            <a:r>
              <a:rPr lang="pt-BR" sz="1400" dirty="0"/>
              <a:t> </a:t>
            </a:r>
            <a:r>
              <a:rPr lang="pt-BR" sz="1400" b="1" dirty="0"/>
              <a:t>DATEDIFF</a:t>
            </a:r>
            <a:r>
              <a:rPr lang="pt-BR" sz="1400" dirty="0"/>
              <a:t>(</a:t>
            </a:r>
            <a:r>
              <a:rPr lang="pt-BR" sz="1400" dirty="0" err="1"/>
              <a:t>data_entrada_usuario,data_saida_usuario</a:t>
            </a:r>
            <a:r>
              <a:rPr lang="pt-BR" sz="1400" dirty="0"/>
              <a:t>) </a:t>
            </a:r>
            <a:r>
              <a:rPr lang="pt-BR" sz="1400" b="1" dirty="0" err="1"/>
              <a:t>from</a:t>
            </a:r>
            <a:r>
              <a:rPr lang="pt-BR" sz="1400" dirty="0"/>
              <a:t> </a:t>
            </a:r>
            <a:r>
              <a:rPr lang="pt-BR" sz="1400" dirty="0" err="1"/>
              <a:t>usuarios</a:t>
            </a:r>
            <a:r>
              <a:rPr lang="pt-BR" sz="1400" dirty="0"/>
              <a:t>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Ex.: calcule a quantidade de anos na empresa;</a:t>
            </a:r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2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73115"/>
            <a:ext cx="8596668" cy="3880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2400" b="1" u="sng" dirty="0"/>
          </a:p>
          <a:p>
            <a:pPr marL="0" indent="0" algn="ctr">
              <a:buNone/>
            </a:pPr>
            <a:r>
              <a:rPr lang="pt-BR" sz="2400" b="1" u="sng" dirty="0"/>
              <a:t>DATE_FORMAT</a:t>
            </a:r>
          </a:p>
          <a:p>
            <a:pPr marL="0" indent="0" algn="ctr">
              <a:buNone/>
            </a:pPr>
            <a:endParaRPr lang="pt-BR" sz="2400" b="1" dirty="0"/>
          </a:p>
          <a:p>
            <a:pPr marL="0" indent="0" algn="ctr">
              <a:buNone/>
            </a:pPr>
            <a:r>
              <a:rPr lang="pt-BR" sz="2400" dirty="0"/>
              <a:t>Formata a saída da data como dia, mês e ano.</a:t>
            </a:r>
          </a:p>
          <a:p>
            <a:pPr marL="0" indent="0">
              <a:buNone/>
            </a:pPr>
            <a:r>
              <a:rPr lang="pt-BR" sz="2400" dirty="0"/>
              <a:t>Ex.:</a:t>
            </a:r>
          </a:p>
          <a:p>
            <a:pPr marL="0" indent="0">
              <a:buNone/>
            </a:pPr>
            <a:r>
              <a:rPr lang="pt-BR" sz="1400" b="1" dirty="0"/>
              <a:t>SELECT</a:t>
            </a:r>
            <a:r>
              <a:rPr lang="pt-BR" sz="1400" dirty="0"/>
              <a:t> </a:t>
            </a:r>
            <a:r>
              <a:rPr lang="pt-BR" sz="1400" b="1" dirty="0"/>
              <a:t>DATE_FORMAT</a:t>
            </a:r>
            <a:r>
              <a:rPr lang="pt-BR" sz="1400" dirty="0"/>
              <a:t>(</a:t>
            </a:r>
            <a:r>
              <a:rPr lang="pt-BR" sz="1400" dirty="0" err="1"/>
              <a:t>data_entrada_usuario</a:t>
            </a:r>
            <a:r>
              <a:rPr lang="pt-BR" sz="1400" dirty="0"/>
              <a:t> , '%d/%m/%Y') </a:t>
            </a:r>
            <a:r>
              <a:rPr lang="pt-BR" sz="1400" b="1" dirty="0"/>
              <a:t>FROM</a:t>
            </a:r>
            <a:r>
              <a:rPr lang="pt-BR" sz="1400" dirty="0"/>
              <a:t> </a:t>
            </a:r>
            <a:r>
              <a:rPr lang="pt-BR" sz="1400" dirty="0" err="1"/>
              <a:t>usuarios</a:t>
            </a:r>
            <a:r>
              <a:rPr lang="pt-BR" sz="1400" dirty="0"/>
              <a:t> ;</a:t>
            </a:r>
          </a:p>
          <a:p>
            <a:pPr marL="0" indent="0">
              <a:buNone/>
            </a:pPr>
            <a:r>
              <a:rPr lang="pt-BR" sz="1400" b="1" dirty="0"/>
              <a:t>SELECT</a:t>
            </a:r>
            <a:r>
              <a:rPr lang="pt-BR" sz="1400" dirty="0"/>
              <a:t> </a:t>
            </a:r>
            <a:r>
              <a:rPr lang="pt-BR" sz="1400" dirty="0" err="1"/>
              <a:t>nome_usuario</a:t>
            </a:r>
            <a:r>
              <a:rPr lang="pt-BR" sz="1400" dirty="0"/>
              <a:t> </a:t>
            </a:r>
            <a:r>
              <a:rPr lang="pt-BR" sz="1400" b="1" dirty="0"/>
              <a:t>as</a:t>
            </a:r>
            <a:r>
              <a:rPr lang="pt-BR" sz="1400" dirty="0"/>
              <a:t> </a:t>
            </a:r>
            <a:r>
              <a:rPr lang="pt-BR" sz="1400" dirty="0" err="1"/>
              <a:t>Funcionario</a:t>
            </a:r>
            <a:r>
              <a:rPr lang="pt-BR" sz="1400" dirty="0"/>
              <a:t> , </a:t>
            </a:r>
            <a:r>
              <a:rPr lang="pt-BR" sz="1400" b="1" dirty="0"/>
              <a:t>DATE_FORMAT</a:t>
            </a:r>
            <a:r>
              <a:rPr lang="pt-BR" sz="1400" dirty="0"/>
              <a:t>(</a:t>
            </a:r>
            <a:r>
              <a:rPr lang="pt-BR" sz="1400" dirty="0" err="1"/>
              <a:t>data_entrada_usuario</a:t>
            </a:r>
            <a:r>
              <a:rPr lang="pt-BR" sz="1400" dirty="0"/>
              <a:t> , '%d/%m/%Y') </a:t>
            </a:r>
            <a:r>
              <a:rPr lang="pt-BR" sz="1400" b="1" dirty="0"/>
              <a:t>as</a:t>
            </a:r>
            <a:r>
              <a:rPr lang="pt-BR" sz="1400" dirty="0"/>
              <a:t> </a:t>
            </a:r>
            <a:r>
              <a:rPr lang="pt-BR" sz="1400" dirty="0" err="1"/>
              <a:t>Admissao,</a:t>
            </a:r>
            <a:r>
              <a:rPr lang="pt-BR" sz="1400" b="1" dirty="0" err="1"/>
              <a:t>DATE_FORMAT</a:t>
            </a:r>
            <a:r>
              <a:rPr lang="pt-BR" sz="1400" dirty="0"/>
              <a:t>(</a:t>
            </a:r>
            <a:r>
              <a:rPr lang="pt-BR" sz="1400" dirty="0" err="1"/>
              <a:t>data_saida_usuario</a:t>
            </a:r>
            <a:r>
              <a:rPr lang="pt-BR" sz="1400" dirty="0"/>
              <a:t> , '%d/%m/%Y') </a:t>
            </a:r>
            <a:r>
              <a:rPr lang="pt-BR" sz="1400" b="1" dirty="0"/>
              <a:t>as</a:t>
            </a:r>
            <a:r>
              <a:rPr lang="pt-BR" sz="1400" dirty="0"/>
              <a:t> </a:t>
            </a:r>
            <a:r>
              <a:rPr lang="pt-BR" sz="1400" dirty="0" err="1"/>
              <a:t>Demissao</a:t>
            </a:r>
            <a:r>
              <a:rPr lang="pt-BR" sz="1400" dirty="0"/>
              <a:t> </a:t>
            </a:r>
            <a:r>
              <a:rPr lang="pt-BR" sz="1400" b="1" dirty="0"/>
              <a:t>FROM</a:t>
            </a:r>
            <a:r>
              <a:rPr lang="pt-BR" sz="1400" dirty="0"/>
              <a:t> </a:t>
            </a:r>
            <a:r>
              <a:rPr lang="pt-BR" sz="1400" dirty="0" err="1"/>
              <a:t>usuarios</a:t>
            </a:r>
            <a:r>
              <a:rPr lang="pt-BR" sz="1400" dirty="0"/>
              <a:t> 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u="sng" dirty="0"/>
              <a:t>CURTIME</a:t>
            </a:r>
          </a:p>
          <a:p>
            <a:pPr marL="0" indent="0">
              <a:buNone/>
            </a:pPr>
            <a:r>
              <a:rPr lang="pt-BR" sz="2000" dirty="0"/>
              <a:t>		Função utilizada para manipulação de hora no sistema.</a:t>
            </a:r>
            <a:endParaRPr lang="pt-BR" sz="3600" dirty="0"/>
          </a:p>
          <a:p>
            <a:pPr marL="0" indent="0" algn="ctr">
              <a:buNone/>
            </a:pPr>
            <a:endParaRPr lang="pt-BR" sz="1400" b="1" u="sng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CURTIME</a:t>
            </a:r>
            <a:r>
              <a:rPr lang="pt-BR" dirty="0"/>
              <a:t>()-&gt; apresenta a hora em tempo real;</a:t>
            </a:r>
          </a:p>
          <a:p>
            <a:pPr marL="0" indent="0">
              <a:buNone/>
            </a:pPr>
            <a:r>
              <a:rPr lang="pt-BR" dirty="0"/>
              <a:t>Formatando apresentação de hora;</a:t>
            </a:r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CURTIME</a:t>
            </a:r>
            <a:r>
              <a:rPr lang="pt-BR" dirty="0"/>
              <a:t>() </a:t>
            </a:r>
            <a:r>
              <a:rPr lang="pt-BR" b="1" dirty="0"/>
              <a:t>AS</a:t>
            </a:r>
            <a:r>
              <a:rPr lang="pt-BR" dirty="0"/>
              <a:t> HORA, </a:t>
            </a:r>
            <a:r>
              <a:rPr lang="pt-BR" b="1" dirty="0"/>
              <a:t>TIME_FORMAT</a:t>
            </a:r>
            <a:r>
              <a:rPr lang="pt-BR" dirty="0"/>
              <a:t>(</a:t>
            </a:r>
            <a:r>
              <a:rPr lang="pt-BR" b="1" dirty="0"/>
              <a:t>CURTIME</a:t>
            </a:r>
            <a:r>
              <a:rPr lang="pt-BR" dirty="0"/>
              <a:t>(), '%h - %i - %s') </a:t>
            </a:r>
            <a:r>
              <a:rPr lang="pt-BR" b="1" dirty="0"/>
              <a:t>AS</a:t>
            </a:r>
            <a:r>
              <a:rPr lang="pt-BR" dirty="0"/>
              <a:t> HORA_FORMATADA;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7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u="sng" dirty="0"/>
              <a:t>HORAS</a:t>
            </a:r>
          </a:p>
          <a:p>
            <a:pPr marL="0" indent="0" algn="ctr">
              <a:buNone/>
            </a:pPr>
            <a:r>
              <a:rPr lang="pt-BR" sz="2400" b="1" u="sng" dirty="0"/>
              <a:t>CURTIME</a:t>
            </a:r>
          </a:p>
          <a:p>
            <a:pPr marL="0" indent="0">
              <a:buNone/>
            </a:pPr>
            <a:r>
              <a:rPr lang="pt-BR" sz="2000" dirty="0"/>
              <a:t>		Função utilizada para manipulação de hora no sistema.</a:t>
            </a:r>
            <a:endParaRPr lang="pt-BR" sz="3600" dirty="0"/>
          </a:p>
          <a:p>
            <a:pPr marL="0" indent="0" algn="ctr">
              <a:buNone/>
            </a:pPr>
            <a:endParaRPr lang="pt-BR" sz="1400" b="1" u="sng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CURTIME</a:t>
            </a:r>
            <a:r>
              <a:rPr lang="pt-BR" dirty="0"/>
              <a:t>()-&gt; apresenta a hora em tempo real;</a:t>
            </a:r>
          </a:p>
          <a:p>
            <a:pPr marL="0" indent="0">
              <a:buNone/>
            </a:pPr>
            <a:r>
              <a:rPr lang="pt-BR" dirty="0"/>
              <a:t>Formatando apresentação de hora;</a:t>
            </a:r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CURTIME</a:t>
            </a:r>
            <a:r>
              <a:rPr lang="pt-BR" dirty="0"/>
              <a:t>() </a:t>
            </a:r>
            <a:r>
              <a:rPr lang="pt-BR" b="1" dirty="0"/>
              <a:t>AS</a:t>
            </a:r>
            <a:r>
              <a:rPr lang="pt-BR" dirty="0"/>
              <a:t> HORA, </a:t>
            </a:r>
            <a:r>
              <a:rPr lang="pt-BR" b="1" dirty="0"/>
              <a:t>TIME_FORMAT</a:t>
            </a:r>
            <a:r>
              <a:rPr lang="pt-BR" dirty="0"/>
              <a:t>(</a:t>
            </a:r>
            <a:r>
              <a:rPr lang="pt-BR" b="1" dirty="0"/>
              <a:t>CURTIME</a:t>
            </a:r>
            <a:r>
              <a:rPr lang="pt-BR" dirty="0"/>
              <a:t>(), '%h - %i - %s') </a:t>
            </a:r>
            <a:r>
              <a:rPr lang="pt-BR" b="1" dirty="0"/>
              <a:t>AS</a:t>
            </a:r>
            <a:r>
              <a:rPr lang="pt-BR" dirty="0"/>
              <a:t> HORA_FORMATADA;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2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u="sng" dirty="0"/>
              <a:t>TIME</a:t>
            </a:r>
          </a:p>
          <a:p>
            <a:pPr marL="0" indent="0">
              <a:buNone/>
            </a:pPr>
            <a:r>
              <a:rPr lang="pt-BR" sz="2000" dirty="0"/>
              <a:t>		Função utilizada para apresentar a hora em que foi informado o dado.</a:t>
            </a:r>
            <a:endParaRPr lang="pt-BR" sz="3600" dirty="0"/>
          </a:p>
          <a:p>
            <a:pPr marL="0" indent="0" algn="ctr">
              <a:buNone/>
            </a:pPr>
            <a:endParaRPr lang="pt-BR" sz="1400" b="1" u="sng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TIME</a:t>
            </a:r>
            <a:r>
              <a:rPr lang="pt-BR" dirty="0"/>
              <a:t>(</a:t>
            </a:r>
            <a:r>
              <a:rPr lang="pt-BR" dirty="0" err="1"/>
              <a:t>data_entrada_usuario</a:t>
            </a:r>
            <a:r>
              <a:rPr lang="pt-BR" dirty="0"/>
              <a:t>)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Crie no banco hora de nascimento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/>
              <a:t>TIMEDIFF</a:t>
            </a:r>
          </a:p>
          <a:p>
            <a:pPr marL="0" indent="0" algn="ctr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000" dirty="0"/>
              <a:t>		Função utilizada para apresentar a hora em que foi informado o dado.</a:t>
            </a:r>
            <a:endParaRPr lang="pt-BR" sz="3600" dirty="0"/>
          </a:p>
          <a:p>
            <a:pPr marL="0" indent="0" algn="ctr">
              <a:buNone/>
            </a:pPr>
            <a:endParaRPr lang="pt-BR" sz="1400" b="1" u="sng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TIMEDIFF</a:t>
            </a:r>
            <a:r>
              <a:rPr lang="pt-BR" dirty="0"/>
              <a:t>(</a:t>
            </a:r>
            <a:r>
              <a:rPr lang="pt-BR" dirty="0" err="1"/>
              <a:t>data_entrada_usuario,data_saida_usuario</a:t>
            </a:r>
            <a:r>
              <a:rPr lang="pt-BR" dirty="0"/>
              <a:t>)*-1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Hora_na_empresa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9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/>
              <a:t>Exercícios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Crie um banco de dados para cadastrar usuários com data de admissão e demissão e seu horário de entrada e saída.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Obs.: na tabela usuário só criar no máximo 4 atributos.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Cálculos numéricos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Podemos operar cálculos no banco de dados, simplesmente aplicando dos operadores aritméticos a colunas.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Select (5+3);</a:t>
            </a:r>
          </a:p>
          <a:p>
            <a:pPr marL="0" indent="0">
              <a:buNone/>
            </a:pPr>
            <a:r>
              <a:rPr lang="pt-BR" dirty="0"/>
              <a:t>Select (5-3);</a:t>
            </a:r>
          </a:p>
          <a:p>
            <a:pPr marL="0" indent="0">
              <a:buNone/>
            </a:pPr>
            <a:r>
              <a:rPr lang="pt-BR" dirty="0"/>
              <a:t>Select (5*3);</a:t>
            </a:r>
          </a:p>
          <a:p>
            <a:pPr marL="0" indent="0">
              <a:buNone/>
            </a:pPr>
            <a:r>
              <a:rPr lang="pt-BR" dirty="0"/>
              <a:t>Select (5/3);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2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5798" y="1930400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u="sng" dirty="0"/>
              <a:t>Cálculos numéricos</a:t>
            </a:r>
          </a:p>
          <a:p>
            <a:pPr marL="0" indent="0">
              <a:buNone/>
            </a:pPr>
            <a:endParaRPr lang="pt-BR" sz="2800" b="1" u="sng" dirty="0"/>
          </a:p>
          <a:p>
            <a:pPr marL="0" indent="0">
              <a:buNone/>
            </a:pPr>
            <a:r>
              <a:rPr lang="pt-BR" dirty="0"/>
              <a:t>Os cálculos podem ser realizados entre tabelas diferentes;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sz="1600" b="1" dirty="0"/>
              <a:t>use </a:t>
            </a:r>
            <a:r>
              <a:rPr lang="pt-BR" sz="1600" b="1" dirty="0" err="1"/>
              <a:t>computer_products</a:t>
            </a:r>
            <a:r>
              <a:rPr lang="pt-BR" sz="1600" b="1" dirty="0"/>
              <a:t>;</a:t>
            </a:r>
          </a:p>
          <a:p>
            <a:pPr marL="0" indent="0">
              <a:buNone/>
            </a:pPr>
            <a:r>
              <a:rPr lang="pt-BR" sz="1600" b="1" dirty="0"/>
              <a:t>SELECT     (        (SELECT valorProduto FROM produtos WHERE idProduto = 1)         -         (SELECT valorProduto FROM produtos WHERE idProduto =2)    ) AS Diferenca;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4347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0B23-2F68-C6C9-81A7-5BB58AF7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149E1-F336-23EA-CD50-41D19EEF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computer_products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SELECT     (SELECT SUM(</a:t>
            </a:r>
            <a:r>
              <a:rPr lang="pt-BR" dirty="0" err="1"/>
              <a:t>quantidadeProdutos</a:t>
            </a:r>
            <a:r>
              <a:rPr lang="pt-BR" dirty="0"/>
              <a:t>)  FROM produtos)  - ((SELECT SUM(</a:t>
            </a:r>
            <a:r>
              <a:rPr lang="pt-BR" dirty="0" err="1"/>
              <a:t>quantidadeProduto</a:t>
            </a:r>
            <a:r>
              <a:rPr lang="pt-BR" dirty="0"/>
              <a:t>)  FROM </a:t>
            </a:r>
            <a:r>
              <a:rPr lang="pt-BR" dirty="0" err="1"/>
              <a:t>itens_de_pedidos</a:t>
            </a:r>
            <a:r>
              <a:rPr lang="pt-BR" dirty="0"/>
              <a:t>) ) AS </a:t>
            </a:r>
            <a:r>
              <a:rPr lang="pt-BR" dirty="0" err="1"/>
              <a:t>diferenca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39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800" b="1" u="sng" dirty="0"/>
              <a:t>String upper lower</a:t>
            </a:r>
          </a:p>
          <a:p>
            <a:pPr marL="0" indent="0">
              <a:buNone/>
            </a:pPr>
            <a:endParaRPr lang="pt-BR" sz="2800" b="1" u="sng" dirty="0"/>
          </a:p>
          <a:p>
            <a:pPr marL="0" indent="0">
              <a:buNone/>
            </a:pPr>
            <a:r>
              <a:rPr lang="pt-BR" dirty="0"/>
              <a:t>		Quando realizamos buscas alfanuméricas no banco de dado, devemos notar que o conteúdo do campo será comprado ,k literalmente, com a cadeia de caracteres informadas, Isso que dizer que caso o que seja informado na busca seja composto por letra maiúsculas e o que esta armazenado no banco de dados esteja com a primeira letra maiúscula e as demais minúsculas, não será retornada nenhuma linha 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computer_products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select UPPER(</a:t>
            </a:r>
            <a:r>
              <a:rPr lang="en-US" b="1" dirty="0" err="1"/>
              <a:t>nomeCliente</a:t>
            </a:r>
            <a:r>
              <a:rPr lang="en-US" b="1" dirty="0"/>
              <a:t>) from </a:t>
            </a:r>
            <a:r>
              <a:rPr lang="en-US" b="1" dirty="0" err="1"/>
              <a:t>clientes</a:t>
            </a:r>
            <a:r>
              <a:rPr lang="en-US" b="1" dirty="0"/>
              <a:t> where 1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b="1" dirty="0" err="1"/>
              <a:t>select</a:t>
            </a:r>
            <a:r>
              <a:rPr lang="pt-BR" dirty="0"/>
              <a:t> </a:t>
            </a:r>
            <a:r>
              <a:rPr lang="pt-BR" b="1" dirty="0"/>
              <a:t>LOWER</a:t>
            </a:r>
            <a:r>
              <a:rPr lang="en-US" b="1" dirty="0"/>
              <a:t> (</a:t>
            </a:r>
            <a:r>
              <a:rPr lang="en-US" b="1" dirty="0" err="1"/>
              <a:t>nomeCliente</a:t>
            </a:r>
            <a:r>
              <a:rPr lang="en-US" b="1" dirty="0"/>
              <a:t>) from </a:t>
            </a:r>
            <a:r>
              <a:rPr lang="en-US" b="1" dirty="0" err="1"/>
              <a:t>clientes</a:t>
            </a:r>
            <a:r>
              <a:rPr lang="en-US" b="1" dirty="0"/>
              <a:t> where 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9992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800" b="1" dirty="0" err="1"/>
              <a:t>substring</a:t>
            </a:r>
            <a:endParaRPr lang="pt-BR" sz="2800" b="1" dirty="0"/>
          </a:p>
          <a:p>
            <a:pPr marL="0" indent="0" algn="ctr">
              <a:buNone/>
            </a:pPr>
            <a:endParaRPr lang="pt-BR" sz="2800" b="1" u="sng" dirty="0"/>
          </a:p>
          <a:p>
            <a:pPr marL="0" indent="0">
              <a:buNone/>
            </a:pPr>
            <a:endParaRPr lang="pt-BR" sz="2800" b="1" u="sng" dirty="0"/>
          </a:p>
          <a:p>
            <a:pPr marL="0" indent="0">
              <a:buNone/>
            </a:pPr>
            <a:r>
              <a:rPr lang="pt-BR" dirty="0"/>
              <a:t>		Retorna uma parte de caracteres , normalmente utilizada quando um texto é muito grande e quer apresentar apenas parte dele;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computer_products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select substring(</a:t>
            </a:r>
            <a:r>
              <a:rPr lang="en-US" b="1" dirty="0" err="1"/>
              <a:t>descricaoProduto</a:t>
            </a:r>
            <a:r>
              <a:rPr lang="en-US" b="1" dirty="0"/>
              <a:t> ,1,50) from </a:t>
            </a:r>
            <a:r>
              <a:rPr lang="en-US" b="1" dirty="0" err="1"/>
              <a:t>produtos</a:t>
            </a:r>
            <a:r>
              <a:rPr lang="en-US" b="1" dirty="0"/>
              <a:t> where 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1784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u="sng" dirty="0"/>
              <a:t>Datas</a:t>
            </a:r>
            <a:endParaRPr lang="pt-BR" b="1" u="sng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Funções responsável para manipulação de datas no banco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SELECT CURDATE(); - &gt; apresenta a data atual do banco de dados.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DATE_FORMAT</a:t>
            </a:r>
            <a:r>
              <a:rPr lang="en-US" dirty="0"/>
              <a:t>(</a:t>
            </a:r>
            <a:r>
              <a:rPr lang="en-US" b="1" dirty="0"/>
              <a:t>CURDATE</a:t>
            </a:r>
            <a:r>
              <a:rPr lang="en-US" dirty="0"/>
              <a:t>(), '%d/%m/%Y'); </a:t>
            </a:r>
            <a:r>
              <a:rPr lang="pt-BR" dirty="0"/>
              <a:t>-&gt; formata data dia, mês e ano.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computer_products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DATE_FORMAT(</a:t>
            </a:r>
            <a:r>
              <a:rPr lang="en-US" dirty="0" err="1"/>
              <a:t>nascimentoCliente</a:t>
            </a:r>
            <a:r>
              <a:rPr lang="en-US" dirty="0"/>
              <a:t>, '%d/%m/%Y') from </a:t>
            </a:r>
            <a:r>
              <a:rPr lang="en-US" dirty="0" err="1"/>
              <a:t>clientes</a:t>
            </a:r>
            <a:r>
              <a:rPr lang="en-US" dirty="0"/>
              <a:t> where 1; 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Obs.: Se você definir o tipo da data como datetime terá que usar a função date formate para apresentar apenas a data.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		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b="1" u="sng" dirty="0"/>
              <a:t>Atualização de datas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Sintaxe para atualização de datas.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n-US" sz="2000" b="1" dirty="0"/>
              <a:t>use </a:t>
            </a:r>
            <a:r>
              <a:rPr lang="en-US" sz="2000" b="1" dirty="0" err="1"/>
              <a:t>computer_products</a:t>
            </a:r>
            <a:r>
              <a:rPr lang="en-US" sz="2000" b="1"/>
              <a:t>;</a:t>
            </a:r>
          </a:p>
          <a:p>
            <a:pPr marL="0" indent="0">
              <a:buNone/>
            </a:pPr>
            <a:r>
              <a:rPr lang="en-US" sz="2000" b="1"/>
              <a:t>UPDATE </a:t>
            </a:r>
            <a:r>
              <a:rPr lang="en-US" sz="2000" b="1" dirty="0" err="1"/>
              <a:t>clientes</a:t>
            </a:r>
            <a:r>
              <a:rPr lang="en-US" sz="2000" b="1" dirty="0"/>
              <a:t> SET </a:t>
            </a:r>
            <a:r>
              <a:rPr lang="en-US" sz="2000" b="1" dirty="0" err="1"/>
              <a:t>nascimentoCliente</a:t>
            </a:r>
            <a:r>
              <a:rPr lang="en-US" sz="2000" b="1" dirty="0"/>
              <a:t> ='2007-03-03' WHERE  idCliente=3;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		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2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u="sng" dirty="0" err="1"/>
              <a:t>Extract</a:t>
            </a:r>
            <a:endParaRPr lang="pt-BR" sz="1400" b="1" u="sng" dirty="0"/>
          </a:p>
          <a:p>
            <a:pPr marL="0" indent="0">
              <a:buNone/>
            </a:pPr>
            <a:r>
              <a:rPr lang="pt-BR" sz="1400" dirty="0"/>
              <a:t>Utilizada pra extrair apenas a parte data , pode ser utilizada para dia, mês e ano.</a:t>
            </a:r>
          </a:p>
          <a:p>
            <a:pPr marL="0" indent="0">
              <a:buNone/>
            </a:pPr>
            <a:r>
              <a:rPr lang="pt-BR" sz="1400" dirty="0"/>
              <a:t>Ex.:</a:t>
            </a:r>
          </a:p>
          <a:p>
            <a:pPr marL="0" indent="0">
              <a:buNone/>
            </a:pPr>
            <a:r>
              <a:rPr lang="pt-BR" sz="1400" b="1" dirty="0"/>
              <a:t>use </a:t>
            </a:r>
            <a:r>
              <a:rPr lang="pt-BR" sz="1400" b="1" dirty="0" err="1"/>
              <a:t>computer_products</a:t>
            </a:r>
            <a:r>
              <a:rPr lang="pt-BR" sz="1400" b="1" dirty="0"/>
              <a:t>;</a:t>
            </a:r>
          </a:p>
          <a:p>
            <a:pPr marL="0" indent="0">
              <a:buNone/>
            </a:pPr>
            <a:r>
              <a:rPr lang="pt-BR" sz="1400" b="1" dirty="0"/>
              <a:t>SELECT </a:t>
            </a:r>
            <a:r>
              <a:rPr lang="pt-BR" sz="1400" b="1" dirty="0" err="1"/>
              <a:t>nomeCliente</a:t>
            </a:r>
            <a:r>
              <a:rPr lang="pt-BR" sz="1400" b="1" dirty="0"/>
              <a:t> as CLIENTES , EXTRACT(DAY FROM </a:t>
            </a:r>
            <a:r>
              <a:rPr lang="pt-BR" sz="1400" b="1" dirty="0" err="1"/>
              <a:t>nascimentoCliente</a:t>
            </a:r>
            <a:r>
              <a:rPr lang="pt-BR" sz="1400" b="1" dirty="0"/>
              <a:t> ) as dia </a:t>
            </a:r>
            <a:r>
              <a:rPr lang="pt-BR" sz="1400" b="1" dirty="0" err="1"/>
              <a:t>from</a:t>
            </a:r>
            <a:r>
              <a:rPr lang="pt-BR" sz="1400" b="1" dirty="0"/>
              <a:t> clientes;</a:t>
            </a:r>
            <a:endParaRPr lang="pt-BR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SELECT</a:t>
            </a:r>
            <a:r>
              <a:rPr lang="en-US" sz="1400" dirty="0"/>
              <a:t> </a:t>
            </a:r>
            <a:r>
              <a:rPr lang="en-US" sz="1400" b="1" dirty="0"/>
              <a:t>EXTRACT</a:t>
            </a:r>
            <a:r>
              <a:rPr lang="en-US" sz="1400" dirty="0"/>
              <a:t>(</a:t>
            </a:r>
            <a:r>
              <a:rPr lang="en-US" sz="1400" b="1" dirty="0"/>
              <a:t>DAY</a:t>
            </a:r>
            <a:r>
              <a:rPr lang="en-US" sz="1400" dirty="0"/>
              <a:t> </a:t>
            </a: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b="1" dirty="0"/>
              <a:t>CURDATE</a:t>
            </a:r>
            <a:r>
              <a:rPr lang="en-US" sz="1400" dirty="0"/>
              <a:t>()) </a:t>
            </a:r>
            <a:r>
              <a:rPr lang="en-US" sz="1400" b="1" dirty="0"/>
              <a:t>AS</a:t>
            </a:r>
            <a:r>
              <a:rPr lang="en-US" sz="1400" dirty="0"/>
              <a:t> DIA, </a:t>
            </a:r>
            <a:r>
              <a:rPr lang="en-US" sz="1400" b="1" dirty="0"/>
              <a:t>EXTRACT</a:t>
            </a:r>
            <a:r>
              <a:rPr lang="en-US" sz="1400" dirty="0"/>
              <a:t>(</a:t>
            </a:r>
            <a:r>
              <a:rPr lang="en-US" sz="1400" b="1" dirty="0"/>
              <a:t>MONTH</a:t>
            </a:r>
            <a:r>
              <a:rPr lang="en-US" sz="1400" dirty="0"/>
              <a:t> </a:t>
            </a: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b="1" dirty="0"/>
              <a:t>CURDATE</a:t>
            </a:r>
            <a:r>
              <a:rPr lang="en-US" sz="1400" dirty="0"/>
              <a:t>()) </a:t>
            </a:r>
            <a:r>
              <a:rPr lang="en-US" sz="1400" b="1" dirty="0"/>
              <a:t>AS</a:t>
            </a:r>
            <a:r>
              <a:rPr lang="en-US" sz="1400" dirty="0"/>
              <a:t> MES, </a:t>
            </a:r>
            <a:r>
              <a:rPr lang="en-US" sz="1400" b="1" dirty="0"/>
              <a:t>EXTRACT</a:t>
            </a:r>
            <a:r>
              <a:rPr lang="en-US" sz="1400" dirty="0"/>
              <a:t>(</a:t>
            </a:r>
            <a:r>
              <a:rPr lang="en-US" sz="1400" b="1" dirty="0"/>
              <a:t>YEAR</a:t>
            </a:r>
            <a:r>
              <a:rPr lang="en-US" sz="1400" dirty="0"/>
              <a:t> </a:t>
            </a: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b="1" dirty="0"/>
              <a:t>CURDATE</a:t>
            </a:r>
            <a:r>
              <a:rPr lang="en-US" sz="1400" dirty="0"/>
              <a:t>()) </a:t>
            </a:r>
            <a:r>
              <a:rPr lang="en-US" sz="1400" b="1" dirty="0"/>
              <a:t>AS</a:t>
            </a:r>
            <a:r>
              <a:rPr lang="en-US" sz="1400" dirty="0"/>
              <a:t> ANO;</a:t>
            </a:r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76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1293</TotalTime>
  <Words>863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Banco de dados aula 7</vt:lpstr>
      <vt:lpstr>Funções em mysql</vt:lpstr>
      <vt:lpstr>Funções em mysql</vt:lpstr>
      <vt:lpstr>Apresentação do PowerPoint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  <vt:lpstr>Funções em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aula 7</dc:title>
  <dc:creator>Administrador</dc:creator>
  <cp:lastModifiedBy>alisson lima</cp:lastModifiedBy>
  <cp:revision>48</cp:revision>
  <dcterms:created xsi:type="dcterms:W3CDTF">2016-01-28T00:51:41Z</dcterms:created>
  <dcterms:modified xsi:type="dcterms:W3CDTF">2024-04-08T20:27:54Z</dcterms:modified>
</cp:coreProperties>
</file>