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6527A2-8EBC-5A4D-E245-538236CD71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268086"/>
            <a:ext cx="1279506" cy="176853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4D63DE-0004-3680-CBF6-3BE63E25B44E}"/>
              </a:ext>
            </a:extLst>
          </p:cNvPr>
          <p:cNvSpPr/>
          <p:nvPr userDrawn="1"/>
        </p:nvSpPr>
        <p:spPr>
          <a:xfrm>
            <a:off x="0" y="0"/>
            <a:ext cx="44714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localhost/phpmyadmin/url.php?url=http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://dev.mysql.com/doc/refman/5.5/en/sel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aula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Alisson Lima</a:t>
            </a:r>
          </a:p>
        </p:txBody>
      </p:sp>
    </p:spTree>
    <p:extLst>
      <p:ext uri="{BB962C8B-B14F-4D97-AF65-F5344CB8AC3E}">
        <p14:creationId xmlns:p14="http://schemas.microsoft.com/office/powerpoint/2010/main" val="263273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65337"/>
            <a:ext cx="8596668" cy="46760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600" b="1" u="sng" dirty="0" err="1"/>
              <a:t>Left</a:t>
            </a:r>
            <a:r>
              <a:rPr lang="pt-BR" sz="3600" b="1" u="sng" dirty="0"/>
              <a:t> </a:t>
            </a:r>
            <a:r>
              <a:rPr lang="pt-BR" sz="3600" b="1" u="sng" dirty="0" err="1"/>
              <a:t>join</a:t>
            </a:r>
            <a:endParaRPr lang="pt-BR" sz="3600" b="1" u="sng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O LEFT JOIN retorna todas as linhas de palavras-chave da tabela esquerda (Tabela 1), com as linhas correspondentes na tabela à direita (table2). O resultado é NULL no lado direito quando não há registro.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err="1"/>
              <a:t>Sintaxe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clientes c</a:t>
            </a:r>
          </a:p>
          <a:p>
            <a:pPr marL="0" indent="0">
              <a:buNone/>
            </a:pPr>
            <a:r>
              <a:rPr lang="pt-BR" b="1" dirty="0"/>
              <a:t>LEFT</a:t>
            </a:r>
            <a:r>
              <a:rPr lang="pt-BR" dirty="0"/>
              <a:t> </a:t>
            </a:r>
            <a:r>
              <a:rPr lang="pt-BR" b="1" dirty="0" err="1"/>
              <a:t>join</a:t>
            </a:r>
            <a:r>
              <a:rPr lang="pt-BR" dirty="0"/>
              <a:t> </a:t>
            </a:r>
            <a:r>
              <a:rPr lang="pt-BR" dirty="0" err="1"/>
              <a:t>telefones_clientes</a:t>
            </a:r>
            <a:r>
              <a:rPr lang="pt-BR" dirty="0"/>
              <a:t> </a:t>
            </a:r>
            <a:r>
              <a:rPr lang="pt-BR" dirty="0" err="1"/>
              <a:t>tc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on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c.id_cliente</a:t>
            </a:r>
            <a:r>
              <a:rPr lang="pt-BR" dirty="0"/>
              <a:t>=</a:t>
            </a:r>
            <a:r>
              <a:rPr lang="pt-BR" dirty="0" err="1"/>
              <a:t>tc.id_cliente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clientes 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telefones_clientes tc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=tc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43825"/>
            <a:ext cx="4007322" cy="29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6628354" y="4248411"/>
            <a:ext cx="1741118" cy="178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65336"/>
            <a:ext cx="8596668" cy="49728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600" b="1" u="sng" dirty="0" err="1"/>
              <a:t>Left</a:t>
            </a:r>
            <a:r>
              <a:rPr lang="pt-BR" sz="3600" b="1" u="sng" dirty="0"/>
              <a:t> </a:t>
            </a:r>
            <a:r>
              <a:rPr lang="pt-BR" sz="3600" b="1" u="sng" dirty="0" err="1"/>
              <a:t>join</a:t>
            </a:r>
            <a:endParaRPr lang="pt-BR" sz="3600" b="1" u="sng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O LEFT JOIN retorna todas as linhas de palavras-chave da tabela esquerda (Tabela 1), com as linhas correspondentes na tabela à direita (table2). O resultado é NULL no lado direito quando não há registro.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err="1"/>
              <a:t>Sintaxe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pt-BR" b="1" dirty="0" err="1"/>
              <a:t>select</a:t>
            </a:r>
            <a:r>
              <a:rPr lang="pt-BR" dirty="0"/>
              <a:t> *  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dirty="0" err="1"/>
              <a:t>telefones_clientes</a:t>
            </a:r>
            <a:r>
              <a:rPr lang="pt-BR" dirty="0"/>
              <a:t> </a:t>
            </a:r>
            <a:r>
              <a:rPr lang="pt-BR" dirty="0" err="1"/>
              <a:t>tc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RIGHT</a:t>
            </a:r>
            <a:r>
              <a:rPr lang="pt-BR" dirty="0"/>
              <a:t> </a:t>
            </a:r>
            <a:r>
              <a:rPr lang="pt-BR" b="1" dirty="0" err="1"/>
              <a:t>join</a:t>
            </a:r>
            <a:r>
              <a:rPr lang="pt-BR" dirty="0"/>
              <a:t> clientes c</a:t>
            </a:r>
          </a:p>
          <a:p>
            <a:pPr marL="0" indent="0">
              <a:buNone/>
            </a:pPr>
            <a:r>
              <a:rPr lang="pt-BR" b="1" dirty="0" err="1"/>
              <a:t>on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c.id_cliente</a:t>
            </a:r>
            <a:r>
              <a:rPr lang="pt-BR" dirty="0"/>
              <a:t>=</a:t>
            </a:r>
            <a:r>
              <a:rPr lang="pt-BR" dirty="0" err="1"/>
              <a:t>tc.id_cliente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clientes 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telefones_clientes tc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=tc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423770" y="4258849"/>
            <a:ext cx="1741118" cy="1782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502457" y="4965439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72235" y="4965439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94329" y="367875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0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 de grupos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 err="1"/>
              <a:t>Count</a:t>
            </a:r>
            <a:endParaRPr lang="pt-BR" sz="3200" b="1" u="sng" dirty="0"/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dirty="0"/>
              <a:t>Retorna o número de linhas que atende a uma determinada condição. Podemos utiliza-lo com um asterisco entre parênteses, par indicar que queremos saber a quantidade de linhas, independentemente de haver linhas com colunas nulas ou não.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 err="1"/>
              <a:t>count</a:t>
            </a:r>
            <a:r>
              <a:rPr lang="pt-BR" dirty="0"/>
              <a:t>(*)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Quantidade_de_produto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produtos;</a:t>
            </a:r>
          </a:p>
        </p:txBody>
      </p:sp>
    </p:spTree>
    <p:extLst>
      <p:ext uri="{BB962C8B-B14F-4D97-AF65-F5344CB8AC3E}">
        <p14:creationId xmlns:p14="http://schemas.microsoft.com/office/powerpoint/2010/main" val="1915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grupos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/>
              <a:t>SUM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dirty="0"/>
              <a:t>Retorna o valor total de uma determinada coluna em um determinado grupo de linhas .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sum(</a:t>
            </a:r>
            <a:r>
              <a:rPr lang="pt-BR" dirty="0" err="1"/>
              <a:t>valor_produto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produtos</a:t>
            </a:r>
          </a:p>
        </p:txBody>
      </p:sp>
    </p:spTree>
    <p:extLst>
      <p:ext uri="{BB962C8B-B14F-4D97-AF65-F5344CB8AC3E}">
        <p14:creationId xmlns:p14="http://schemas.microsoft.com/office/powerpoint/2010/main" val="289603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grupos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/>
              <a:t>AVG</a:t>
            </a:r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dirty="0"/>
              <a:t>Retorna a média aritmética de uma coluna.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 err="1"/>
              <a:t>avg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Medias_dos_produtos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produtos</a:t>
            </a:r>
          </a:p>
        </p:txBody>
      </p:sp>
    </p:spTree>
    <p:extLst>
      <p:ext uri="{BB962C8B-B14F-4D97-AF65-F5344CB8AC3E}">
        <p14:creationId xmlns:p14="http://schemas.microsoft.com/office/powerpoint/2010/main" val="11025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grupos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/>
              <a:t>MIN</a:t>
            </a:r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dirty="0"/>
              <a:t>Retorna o menor valor de produto de uma coluna.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b="1" dirty="0"/>
              <a:t>min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Menor_valor_de_produtos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produtos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66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grupos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/>
              <a:t>MAX</a:t>
            </a:r>
          </a:p>
          <a:p>
            <a:pPr marL="0" indent="0">
              <a:buNone/>
            </a:pPr>
            <a:r>
              <a:rPr lang="pt-BR" sz="3200" dirty="0"/>
              <a:t>		</a:t>
            </a:r>
            <a:r>
              <a:rPr lang="pt-BR" dirty="0"/>
              <a:t>Retorna o menor valor de produto de uma coluna.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valor_produto</a:t>
            </a:r>
            <a:r>
              <a:rPr lang="pt-BR" dirty="0"/>
              <a:t>) </a:t>
            </a:r>
            <a:r>
              <a:rPr lang="pt-BR" b="1" dirty="0"/>
              <a:t>as</a:t>
            </a:r>
            <a:r>
              <a:rPr lang="pt-BR" dirty="0"/>
              <a:t> </a:t>
            </a:r>
            <a:r>
              <a:rPr lang="pt-BR" dirty="0" err="1"/>
              <a:t>Maior_valor_de_produtos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produtos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3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 err="1"/>
              <a:t>Inner</a:t>
            </a:r>
            <a:r>
              <a:rPr lang="pt-BR" sz="3200" b="1" u="sng" dirty="0"/>
              <a:t> </a:t>
            </a:r>
            <a:r>
              <a:rPr lang="pt-BR" sz="3200" b="1" u="sng" dirty="0" err="1"/>
              <a:t>join</a:t>
            </a:r>
            <a:endParaRPr lang="pt-BR" sz="3200" b="1" u="sng" dirty="0"/>
          </a:p>
          <a:p>
            <a:pPr marL="0" indent="0">
              <a:buNone/>
            </a:pPr>
            <a:r>
              <a:rPr lang="pt-BR" sz="3200" dirty="0"/>
              <a:t>		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O INNER JOIN palavra-chave seleciona todas as linhas de ambas as tabelas, desde que haja uma correspondência entre as colunas em ambas as tabelas.</a:t>
            </a:r>
          </a:p>
        </p:txBody>
      </p:sp>
    </p:spTree>
    <p:extLst>
      <p:ext uri="{BB962C8B-B14F-4D97-AF65-F5344CB8AC3E}">
        <p14:creationId xmlns:p14="http://schemas.microsoft.com/office/powerpoint/2010/main" val="114698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u="sng" dirty="0" err="1"/>
              <a:t>Inner</a:t>
            </a:r>
            <a:r>
              <a:rPr lang="pt-BR" sz="3200" b="1" u="sng" dirty="0"/>
              <a:t> </a:t>
            </a:r>
            <a:r>
              <a:rPr lang="pt-BR" sz="3200" b="1" u="sng" dirty="0" err="1"/>
              <a:t>join</a:t>
            </a:r>
            <a:endParaRPr lang="pt-BR" sz="3200" b="1" u="sng" dirty="0"/>
          </a:p>
          <a:p>
            <a:pPr marL="0" indent="0">
              <a:buNone/>
            </a:pPr>
            <a:r>
              <a:rPr lang="pt-BR" sz="3200" dirty="0"/>
              <a:t>	</a:t>
            </a:r>
            <a:r>
              <a:rPr lang="pt-BR" dirty="0"/>
              <a:t>		O INNER JOIN palavra-chave seleciona todas as linhas de ambas as tabelas, desde que haja uma correspondência entre as colunas em ambas as tabelas.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49" y="3670681"/>
            <a:ext cx="3649773" cy="2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em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Sitaxe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Selelct</a:t>
            </a:r>
            <a:r>
              <a:rPr lang="pt-BR" dirty="0"/>
              <a:t> </a:t>
            </a:r>
            <a:r>
              <a:rPr lang="pt-BR" dirty="0" err="1"/>
              <a:t>nome_cliente</a:t>
            </a:r>
            <a:r>
              <a:rPr lang="pt-BR" dirty="0"/>
              <a:t> as CLIENTES </a:t>
            </a:r>
            <a:r>
              <a:rPr lang="pt-BR" dirty="0" err="1"/>
              <a:t>from</a:t>
            </a:r>
            <a:r>
              <a:rPr lang="pt-BR" dirty="0"/>
              <a:t> clientes c</a:t>
            </a:r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telefones t</a:t>
            </a:r>
          </a:p>
          <a:p>
            <a:pPr marL="0" indent="0">
              <a:buNone/>
            </a:pPr>
            <a:r>
              <a:rPr lang="pt-BR" dirty="0" err="1"/>
              <a:t>On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c.id_cliente</a:t>
            </a:r>
            <a:r>
              <a:rPr lang="pt-BR" dirty="0"/>
              <a:t>=</a:t>
            </a:r>
            <a:r>
              <a:rPr lang="pt-BR" dirty="0" err="1"/>
              <a:t>t.id_cliente</a:t>
            </a:r>
            <a:r>
              <a:rPr lang="pt-BR" dirty="0"/>
              <a:t>			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67419" y="2505205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Cláusula de pesquisa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59490" y="26898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coluna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75668" y="4597052"/>
            <a:ext cx="375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Renomeou a coluna para CLIENTES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clientes 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telefones_clientes tc 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=tc</a:t>
            </a:r>
            <a:r>
              <a:rPr kumimoji="0" lang="pt-BR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.id_cliente</a:t>
            </a: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59490" y="391630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tabela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38670" y="2824823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Renomeou tabela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705623" y="545415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Cláusula de junção de tabelas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142331" y="5561778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tabela que irá unir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92749" y="5932519"/>
            <a:ext cx="4879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Associador</a:t>
            </a:r>
            <a:r>
              <a:rPr lang="pt-BR" dirty="0">
                <a:solidFill>
                  <a:srgbClr val="FF0000"/>
                </a:solidFill>
              </a:rPr>
              <a:t> de tabelas em uma coluna comum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(Obs.: comunica a chave estrangeira</a:t>
            </a:r>
          </a:p>
          <a:p>
            <a:r>
              <a:rPr lang="pt-BR" dirty="0">
                <a:solidFill>
                  <a:srgbClr val="FF0000"/>
                </a:solidFill>
              </a:rPr>
              <a:t>Com a chave primaria ).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1321623" y="2704676"/>
            <a:ext cx="1045796" cy="65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1" idx="0"/>
          </p:cNvCxnSpPr>
          <p:nvPr/>
        </p:nvCxnSpPr>
        <p:spPr>
          <a:xfrm flipH="1" flipV="1">
            <a:off x="1478266" y="4125602"/>
            <a:ext cx="2867390" cy="1328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2367419" y="4109279"/>
            <a:ext cx="5260932" cy="1367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0"/>
          </p:cNvCxnSpPr>
          <p:nvPr/>
        </p:nvCxnSpPr>
        <p:spPr>
          <a:xfrm flipH="1" flipV="1">
            <a:off x="3770334" y="3706416"/>
            <a:ext cx="3081938" cy="890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9" idx="0"/>
          </p:cNvCxnSpPr>
          <p:nvPr/>
        </p:nvCxnSpPr>
        <p:spPr>
          <a:xfrm flipH="1" flipV="1">
            <a:off x="5407276" y="3654597"/>
            <a:ext cx="962079" cy="261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6" idx="1"/>
          </p:cNvCxnSpPr>
          <p:nvPr/>
        </p:nvCxnSpPr>
        <p:spPr>
          <a:xfrm flipH="1">
            <a:off x="2855654" y="2874537"/>
            <a:ext cx="2603836" cy="537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2"/>
          </p:cNvCxnSpPr>
          <p:nvPr/>
        </p:nvCxnSpPr>
        <p:spPr>
          <a:xfrm flipH="1">
            <a:off x="5874717" y="3194155"/>
            <a:ext cx="3154898" cy="369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/>
          <p:nvPr/>
        </p:nvCxnSpPr>
        <p:spPr>
          <a:xfrm rot="16200000" flipH="1">
            <a:off x="360152" y="4862019"/>
            <a:ext cx="1226438" cy="6965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32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568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Facetado</vt:lpstr>
      <vt:lpstr>Banco de dados aula 8</vt:lpstr>
      <vt:lpstr>Funções de grupos</vt:lpstr>
      <vt:lpstr>Funções de grupos</vt:lpstr>
      <vt:lpstr>Funções de grupos</vt:lpstr>
      <vt:lpstr>Funções de grupos</vt:lpstr>
      <vt:lpstr>Funções de grupos</vt:lpstr>
      <vt:lpstr>Pesquisa em múltiplas tabelas</vt:lpstr>
      <vt:lpstr>Pesquisa em múltiplas tabelas</vt:lpstr>
      <vt:lpstr>Pesquisa em múltiplas tabelas</vt:lpstr>
      <vt:lpstr>Pesquisa em múltiplas tabelas</vt:lpstr>
      <vt:lpstr>Pesquisa em múltiplas tabelas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 8</dc:title>
  <dc:creator>Administrador</dc:creator>
  <cp:lastModifiedBy>alisson lima</cp:lastModifiedBy>
  <cp:revision>25</cp:revision>
  <dcterms:created xsi:type="dcterms:W3CDTF">2016-01-31T12:37:09Z</dcterms:created>
  <dcterms:modified xsi:type="dcterms:W3CDTF">2024-04-03T04:18:49Z</dcterms:modified>
</cp:coreProperties>
</file>