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4C384-49CE-4B21-4284-68C2D7911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C662A8-727F-6603-B16A-C1620E90F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EA51F8-7C66-1586-78F2-82B5A0C7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8E88-6C0B-4336-83FB-21C146D0374B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B60311-3879-03D2-AF7A-F3ACC6D3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488888-7C7A-4DE1-BC42-EDADFF0B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9A17-182B-4F43-83FB-B657BA565D5B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F19BBCE-8042-9445-5038-C3FC7AE931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92" y="1122363"/>
            <a:ext cx="1274872" cy="1762126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476E446-1224-5786-D8FF-EAD03818FA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2388"/>
            <a:ext cx="3162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0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F2385-9151-C15F-332D-E2BAFE730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242E8A-BF09-1718-640B-012505A99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4A5BC4-7596-941E-7643-A61F46773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8E88-6C0B-4336-83FB-21C146D0374B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727333-CF5E-FB7F-1794-9E5F2E9FC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91DB10-7BB3-BF74-2CDB-3DA87D7A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9A17-182B-4F43-83FB-B657BA565D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85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AC9FC5-D25A-548C-591D-70DE81023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7BCAD6-3BD2-996D-4831-F0AE9F065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24E73D-5C3F-F793-E333-A3BC9533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8E88-6C0B-4336-83FB-21C146D0374B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95B569-1067-FD19-804C-0EA1C5DD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F07D97-F3A4-E278-5E7C-762D4B4D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9A17-182B-4F43-83FB-B657BA565D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0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28648-C3D5-7BDE-D71A-7340366C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D1E857-61C8-4C37-B3B7-A5DF784EC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2D974D-A524-3E6A-1A78-0BD2A466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8E88-6C0B-4336-83FB-21C146D0374B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68D430-CDFB-B4B0-D32D-6773DFE2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9524E9-F896-7116-9D79-5DAD6BF8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9A17-182B-4F43-83FB-B657BA565D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35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CBE32-E71D-01A3-5DAB-A556CDAC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522456-ACB2-F0AE-4FCD-C9A673DFB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D24495-C9AF-EF4A-6D74-BD4D5501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8E88-6C0B-4336-83FB-21C146D0374B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9E531C-D82A-5FAD-19F8-9F34D910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E12667-0F8D-B3D6-8434-3A3F09E8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9A17-182B-4F43-83FB-B657BA565D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00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30982-B50B-5CB0-FE41-B2BA40BB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64C8EA-4D86-59FF-D83A-90BEA6DBA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2BDD36-CF94-319D-F0D9-807E767F6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C1006E-59BF-9E73-FF2B-D1CF1D0C3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8E88-6C0B-4336-83FB-21C146D0374B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95C4D0-D01D-5FA4-B1BE-F768A6E9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274553-9488-0112-442C-BF7E101C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9A17-182B-4F43-83FB-B657BA565D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46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46355-244E-9DC7-7D11-74F2F7FCC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AFCF78-A814-550E-28C2-EC9BD9E61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90C780-839B-FAD2-8905-5BC9C78DD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AD89BB-513A-8E3C-DEC7-B9126A236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D27D596-4A55-C45F-79B2-EC3DB0E83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C078D45-B4C2-75CA-0DC6-2686F57A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8E88-6C0B-4336-83FB-21C146D0374B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F4A52D4-BBB5-75FD-3B50-12F16D72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B417ABC-99D4-5352-3097-66DA9818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9A17-182B-4F43-83FB-B657BA565D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41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67B73-36FB-5862-B13E-E94BDFDC0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AC28CEC-6EEF-8929-24E2-6DB2F061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8E88-6C0B-4336-83FB-21C146D0374B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51CCDF4-CC62-14E0-5B36-CFCBB71B4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ED00E8C-983F-0691-563F-5FC1E522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9A17-182B-4F43-83FB-B657BA565D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65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6E8AA-C211-7D42-B921-CA06947F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8E88-6C0B-4336-83FB-21C146D0374B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C936F16-726D-1C29-4842-0303E9642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FB8C42-CA69-8181-2293-F65FFD67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9A17-182B-4F43-83FB-B657BA565D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47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BD978-A8B8-4B20-7059-C0D2FEE44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6848A4-6E06-AB58-BD6E-124DD3B7B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ED478B-C0EF-18AA-3225-D5244CCB3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A659DC-D1DC-4B58-FF81-EC4E1FDA0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8E88-6C0B-4336-83FB-21C146D0374B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A1030A-1E6C-BC52-E13A-3B3018A5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43C2EE-218A-A0D9-6901-628442F3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9A17-182B-4F43-83FB-B657BA565D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30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CC512-1BE0-AE69-358C-E21072B42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93A3E03-DEA2-DD7D-5385-F538729AB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2E3A2C-6C0B-F612-6938-4109C4406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F0717B-5A30-7CEF-5CEA-5B525051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8E88-6C0B-4336-83FB-21C146D0374B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DE1947-9844-D883-A04C-7B76986F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6D8A26-443D-0EBB-5696-5344229A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9A17-182B-4F43-83FB-B657BA565D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81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0B76769-C1B0-9B65-E3CF-2B27CD31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DDL – Utilizando a Interface PG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D3A3AB-9607-7EE1-0779-B34DCC547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862B52-EE69-F094-8325-A6366125A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38E88-6C0B-4336-83FB-21C146D0374B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F7AE38-41C5-B288-BAFA-0848A91D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1498C2-F021-ECD3-06C2-0A00F8D04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79A17-182B-4F43-83FB-B657BA565D5B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7663290-0EC1-8BF7-46E5-BC47BBBB4B64}"/>
              </a:ext>
            </a:extLst>
          </p:cNvPr>
          <p:cNvSpPr/>
          <p:nvPr userDrawn="1"/>
        </p:nvSpPr>
        <p:spPr>
          <a:xfrm>
            <a:off x="0" y="0"/>
            <a:ext cx="2190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921B8D8-5C9A-C92A-6F57-41F38E14EF6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5" y="365125"/>
            <a:ext cx="1971675" cy="902695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0896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BA371-C375-06AE-64B3-8E55066F0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Banco de dados Postgres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BB8EC0-15D8-E589-EF1C-25447171B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0750" y="6315074"/>
            <a:ext cx="9144000" cy="276225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pt-BR" b="1" i="1" dirty="0">
                <a:solidFill>
                  <a:schemeClr val="accent1">
                    <a:lumMod val="75000"/>
                  </a:schemeClr>
                </a:solidFill>
              </a:rPr>
              <a:t>Professor: Alisson Lima</a:t>
            </a:r>
          </a:p>
        </p:txBody>
      </p:sp>
    </p:spTree>
    <p:extLst>
      <p:ext uri="{BB962C8B-B14F-4D97-AF65-F5344CB8AC3E}">
        <p14:creationId xmlns:p14="http://schemas.microsoft.com/office/powerpoint/2010/main" val="366503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909CA-F8CB-7366-3150-929A16C8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DDL – Utilizando Interface pgAdmin4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2FDD14B-4194-B5BA-23BD-F329F01E3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05100"/>
            <a:ext cx="4181475" cy="386715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AC14890-8590-3841-3B51-C6507495283D}"/>
              </a:ext>
            </a:extLst>
          </p:cNvPr>
          <p:cNvSpPr txBox="1"/>
          <p:nvPr/>
        </p:nvSpPr>
        <p:spPr>
          <a:xfrm>
            <a:off x="2568683" y="1506022"/>
            <a:ext cx="4041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Criando o banco de dados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0AD9A94-AD9C-5156-9646-E322AE65FBB3}"/>
              </a:ext>
            </a:extLst>
          </p:cNvPr>
          <p:cNvSpPr txBox="1"/>
          <p:nvPr/>
        </p:nvSpPr>
        <p:spPr>
          <a:xfrm>
            <a:off x="8534400" y="2013228"/>
            <a:ext cx="258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Nome do banco de dados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F0C30F97-A5C1-5BC5-328D-F6592FC48223}"/>
              </a:ext>
            </a:extLst>
          </p:cNvPr>
          <p:cNvGrpSpPr/>
          <p:nvPr/>
        </p:nvGrpSpPr>
        <p:grpSpPr>
          <a:xfrm>
            <a:off x="5781675" y="2343150"/>
            <a:ext cx="6438900" cy="4229100"/>
            <a:chOff x="5781675" y="2343150"/>
            <a:chExt cx="6438900" cy="422910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C61036ED-51C2-41AA-4EB4-77F7D43C7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1675" y="2705100"/>
              <a:ext cx="6284514" cy="3867150"/>
            </a:xfrm>
            <a:prstGeom prst="rect">
              <a:avLst/>
            </a:prstGeom>
          </p:spPr>
        </p:pic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9CB0E869-0987-FB0A-CA2C-20F8509900FA}"/>
                </a:ext>
              </a:extLst>
            </p:cNvPr>
            <p:cNvCxnSpPr/>
            <p:nvPr/>
          </p:nvCxnSpPr>
          <p:spPr>
            <a:xfrm flipH="1">
              <a:off x="7943850" y="2343150"/>
              <a:ext cx="1733550" cy="9906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C7D92E22-8F08-6C08-386E-8CF56500D15E}"/>
                </a:ext>
              </a:extLst>
            </p:cNvPr>
            <p:cNvSpPr/>
            <p:nvPr/>
          </p:nvSpPr>
          <p:spPr>
            <a:xfrm>
              <a:off x="10882706" y="6048374"/>
              <a:ext cx="1337869" cy="52387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77332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909CA-F8CB-7366-3150-929A16C8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DDL – Utilizando Interface pgAdmin4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73EDE4-8C41-C103-EEB0-8F272C25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25"/>
            <a:ext cx="10515600" cy="45672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b="1" dirty="0"/>
              <a:t>Criando entidade forte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E095036-2BA5-F77B-C303-3C4C4A754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12" y="2476500"/>
            <a:ext cx="4900988" cy="401637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57B5C52-E704-B40C-9F19-DEC995A2F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76500"/>
            <a:ext cx="5510587" cy="357224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6B9D1C71-21EA-4FCE-F230-F7865BF0FC90}"/>
              </a:ext>
            </a:extLst>
          </p:cNvPr>
          <p:cNvSpPr txBox="1"/>
          <p:nvPr/>
        </p:nvSpPr>
        <p:spPr>
          <a:xfrm>
            <a:off x="8810625" y="2133600"/>
            <a:ext cx="186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NOME DA TABELA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DD0C5BEC-E2C4-35F3-F844-BB9EB6F4C504}"/>
              </a:ext>
            </a:extLst>
          </p:cNvPr>
          <p:cNvCxnSpPr>
            <a:cxnSpLocks/>
          </p:cNvCxnSpPr>
          <p:nvPr/>
        </p:nvCxnSpPr>
        <p:spPr>
          <a:xfrm flipH="1">
            <a:off x="8258175" y="2476500"/>
            <a:ext cx="1238250" cy="4693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21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909CA-F8CB-7366-3150-929A16C8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DDL – Utilizando Interface pgAdmin4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73EDE4-8C41-C103-EEB0-8F272C25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25"/>
            <a:ext cx="10515600" cy="45672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b="1" dirty="0"/>
              <a:t>Criando as colunas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FEAB753-F1A7-D12A-451B-2206A03A389A}"/>
              </a:ext>
            </a:extLst>
          </p:cNvPr>
          <p:cNvSpPr txBox="1"/>
          <p:nvPr/>
        </p:nvSpPr>
        <p:spPr>
          <a:xfrm>
            <a:off x="8467725" y="2933700"/>
            <a:ext cx="36211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coluna para ser auto </a:t>
            </a:r>
            <a:r>
              <a:rPr lang="pt-BR" dirty="0" err="1"/>
              <a:t>increment</a:t>
            </a:r>
            <a:r>
              <a:rPr lang="pt-BR" dirty="0"/>
              <a:t> no</a:t>
            </a:r>
          </a:p>
          <a:p>
            <a:r>
              <a:rPr lang="pt-BR" dirty="0"/>
              <a:t>Postgres se escolhe o tipo </a:t>
            </a:r>
            <a:r>
              <a:rPr lang="pt-BR" b="1" dirty="0">
                <a:solidFill>
                  <a:srgbClr val="FF0000"/>
                </a:solidFill>
              </a:rPr>
              <a:t>serial</a:t>
            </a:r>
          </a:p>
          <a:p>
            <a:r>
              <a:rPr lang="pt-BR" dirty="0"/>
              <a:t>Varchar se escolhe </a:t>
            </a:r>
            <a:r>
              <a:rPr lang="pt-BR" b="1" dirty="0">
                <a:solidFill>
                  <a:srgbClr val="FF0000"/>
                </a:solidFill>
              </a:rPr>
              <a:t>Character </a:t>
            </a:r>
            <a:r>
              <a:rPr lang="pt-BR" b="1" dirty="0" err="1">
                <a:solidFill>
                  <a:srgbClr val="FF0000"/>
                </a:solidFill>
              </a:rPr>
              <a:t>varying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dirty="0"/>
              <a:t> e define o tamanho no final salva.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0841D326-7D34-C404-E847-476831772E04}"/>
              </a:ext>
            </a:extLst>
          </p:cNvPr>
          <p:cNvGrpSpPr/>
          <p:nvPr/>
        </p:nvGrpSpPr>
        <p:grpSpPr>
          <a:xfrm>
            <a:off x="838200" y="2339185"/>
            <a:ext cx="6701437" cy="4075902"/>
            <a:chOff x="838200" y="2339185"/>
            <a:chExt cx="6701437" cy="4075902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170DFF2-95D0-9A66-37C1-B025C4428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339185"/>
              <a:ext cx="6701437" cy="4075902"/>
            </a:xfrm>
            <a:prstGeom prst="rect">
              <a:avLst/>
            </a:prstGeom>
          </p:spPr>
        </p:pic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5EE4FAAB-97A6-67DD-9B25-5904B9006123}"/>
                </a:ext>
              </a:extLst>
            </p:cNvPr>
            <p:cNvSpPr/>
            <p:nvPr/>
          </p:nvSpPr>
          <p:spPr>
            <a:xfrm>
              <a:off x="2152649" y="3967341"/>
              <a:ext cx="1885950" cy="33337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0AB43B1D-4213-D220-38D7-A38F22A90E18}"/>
                </a:ext>
              </a:extLst>
            </p:cNvPr>
            <p:cNvSpPr/>
            <p:nvPr/>
          </p:nvSpPr>
          <p:spPr>
            <a:xfrm>
              <a:off x="2302968" y="3600449"/>
              <a:ext cx="1885950" cy="33337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9C1CDAE-0A97-A982-8412-3494DA3D1759}"/>
                </a:ext>
              </a:extLst>
            </p:cNvPr>
            <p:cNvSpPr/>
            <p:nvPr/>
          </p:nvSpPr>
          <p:spPr>
            <a:xfrm>
              <a:off x="5563641" y="3602034"/>
              <a:ext cx="1885950" cy="33337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03338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909CA-F8CB-7366-3150-929A16C8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DDL – Utilizando Interface pgAdmin4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73EDE4-8C41-C103-EEB0-8F272C25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25"/>
            <a:ext cx="10515600" cy="45672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b="1" dirty="0"/>
              <a:t>Criando entidade fraca com chave estrangeira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FEAB753-F1A7-D12A-451B-2206A03A389A}"/>
              </a:ext>
            </a:extLst>
          </p:cNvPr>
          <p:cNvSpPr txBox="1"/>
          <p:nvPr/>
        </p:nvSpPr>
        <p:spPr>
          <a:xfrm>
            <a:off x="8162925" y="2335123"/>
            <a:ext cx="36893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coluna para ser auto </a:t>
            </a:r>
            <a:r>
              <a:rPr lang="pt-BR" dirty="0" err="1"/>
              <a:t>increment</a:t>
            </a:r>
            <a:r>
              <a:rPr lang="pt-BR" dirty="0"/>
              <a:t> no</a:t>
            </a:r>
          </a:p>
          <a:p>
            <a:r>
              <a:rPr lang="pt-BR" dirty="0"/>
              <a:t>Postgres se escolhe o tipo </a:t>
            </a:r>
            <a:r>
              <a:rPr lang="pt-BR" b="1" i="1" dirty="0">
                <a:solidFill>
                  <a:srgbClr val="FF0000"/>
                </a:solidFill>
              </a:rPr>
              <a:t>serial</a:t>
            </a:r>
          </a:p>
          <a:p>
            <a:r>
              <a:rPr lang="pt-BR" dirty="0"/>
              <a:t>Varchar se escolhe </a:t>
            </a:r>
            <a:r>
              <a:rPr lang="pt-BR" b="1" i="1" dirty="0">
                <a:solidFill>
                  <a:srgbClr val="FF0000"/>
                </a:solidFill>
              </a:rPr>
              <a:t>Character </a:t>
            </a:r>
            <a:r>
              <a:rPr lang="pt-BR" b="1" i="1" dirty="0" err="1">
                <a:solidFill>
                  <a:srgbClr val="FF0000"/>
                </a:solidFill>
              </a:rPr>
              <a:t>varying</a:t>
            </a:r>
            <a:endParaRPr lang="pt-BR" b="1" i="1" dirty="0">
              <a:solidFill>
                <a:srgbClr val="FF0000"/>
              </a:solidFill>
            </a:endParaRPr>
          </a:p>
          <a:p>
            <a:r>
              <a:rPr lang="pt-BR" dirty="0"/>
              <a:t> e define o tamanho no final, a chave</a:t>
            </a:r>
          </a:p>
          <a:p>
            <a:r>
              <a:rPr lang="pt-BR" dirty="0"/>
              <a:t>Estrangeira define </a:t>
            </a:r>
            <a:r>
              <a:rPr lang="pt-BR" b="1" i="1" dirty="0" err="1">
                <a:solidFill>
                  <a:srgbClr val="FF0000"/>
                </a:solidFill>
              </a:rPr>
              <a:t>bigint</a:t>
            </a:r>
            <a:endParaRPr lang="pt-BR" b="1" i="1" dirty="0">
              <a:solidFill>
                <a:srgbClr val="FF0000"/>
              </a:solidFill>
            </a:endParaRP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C9D4B20-27F1-34CF-3F56-358147DD3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57" y="2404944"/>
            <a:ext cx="6168037" cy="377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909CA-F8CB-7366-3150-929A16C8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DDL – Utilizando Interface pgAdmin4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73EDE4-8C41-C103-EEB0-8F272C25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25"/>
            <a:ext cx="10515600" cy="45672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b="1" dirty="0"/>
              <a:t>Criando entidade fraca com chave estrangeira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9536FB05-8F5C-7A72-1B99-A6C28D9DF925}"/>
              </a:ext>
            </a:extLst>
          </p:cNvPr>
          <p:cNvGrpSpPr/>
          <p:nvPr/>
        </p:nvGrpSpPr>
        <p:grpSpPr>
          <a:xfrm>
            <a:off x="597840" y="2335123"/>
            <a:ext cx="11331950" cy="4522877"/>
            <a:chOff x="597840" y="2335123"/>
            <a:chExt cx="11331950" cy="4522877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7FEAB753-F1A7-D12A-451B-2206A03A389A}"/>
                </a:ext>
              </a:extLst>
            </p:cNvPr>
            <p:cNvSpPr txBox="1"/>
            <p:nvPr/>
          </p:nvSpPr>
          <p:spPr>
            <a:xfrm>
              <a:off x="8162925" y="2335123"/>
              <a:ext cx="3766865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Criando o relacionamento </a:t>
              </a:r>
              <a:r>
                <a:rPr lang="pt-BR" dirty="0" err="1"/>
                <a:t>va</a:t>
              </a:r>
              <a:r>
                <a:rPr lang="pt-BR" dirty="0"/>
                <a:t> na aba </a:t>
              </a:r>
            </a:p>
            <a:p>
              <a:r>
                <a:rPr lang="pt-BR" b="1" i="1" dirty="0" err="1">
                  <a:solidFill>
                    <a:srgbClr val="FF0000"/>
                  </a:solidFill>
                </a:rPr>
                <a:t>Constraints</a:t>
              </a:r>
              <a:r>
                <a:rPr lang="pt-BR" dirty="0"/>
                <a:t> , depois </a:t>
              </a:r>
              <a:r>
                <a:rPr lang="pt-BR" b="1" i="1" dirty="0" err="1">
                  <a:solidFill>
                    <a:srgbClr val="FF0000"/>
                  </a:solidFill>
                </a:rPr>
                <a:t>Foreing</a:t>
              </a:r>
              <a:r>
                <a:rPr lang="pt-BR" b="1" i="1" dirty="0">
                  <a:solidFill>
                    <a:srgbClr val="FF0000"/>
                  </a:solidFill>
                </a:rPr>
                <a:t> Key </a:t>
              </a:r>
              <a:r>
                <a:rPr lang="pt-BR" dirty="0"/>
                <a:t>e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pt-BR" dirty="0">
                  <a:solidFill>
                    <a:schemeClr val="accent6">
                      <a:lumMod val="75000"/>
                    </a:schemeClr>
                  </a:solidFill>
                </a:rPr>
                <a:t>Informe a coluna local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pt-BR" dirty="0">
                  <a:solidFill>
                    <a:schemeClr val="accent6">
                      <a:lumMod val="75000"/>
                    </a:schemeClr>
                  </a:solidFill>
                </a:rPr>
                <a:t>A tabela de referencia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pt-BR" dirty="0">
                  <a:solidFill>
                    <a:schemeClr val="accent6">
                      <a:lumMod val="75000"/>
                    </a:schemeClr>
                  </a:solidFill>
                </a:rPr>
                <a:t>E a chave de referencia</a:t>
              </a:r>
            </a:p>
            <a:p>
              <a:r>
                <a:rPr lang="pt-BR" dirty="0"/>
                <a:t> </a:t>
              </a:r>
            </a:p>
            <a:p>
              <a:r>
                <a:rPr lang="pt-BR" dirty="0"/>
                <a:t>No final click em adicionar.</a:t>
              </a:r>
            </a:p>
            <a:p>
              <a:endParaRPr lang="pt-BR" dirty="0"/>
            </a:p>
            <a:p>
              <a:r>
                <a:rPr lang="pt-BR" dirty="0"/>
                <a:t>Para finalizar e salvar a tabela click em</a:t>
              </a:r>
            </a:p>
            <a:p>
              <a:r>
                <a:rPr lang="pt-BR" dirty="0" err="1"/>
                <a:t>Save</a:t>
              </a:r>
              <a:r>
                <a:rPr lang="pt-BR" dirty="0"/>
                <a:t> e se quiser ver o SQL click na aba</a:t>
              </a:r>
            </a:p>
            <a:p>
              <a:r>
                <a:rPr lang="pt-BR" dirty="0"/>
                <a:t>SQL e depois </a:t>
              </a:r>
              <a:r>
                <a:rPr lang="pt-BR" dirty="0" err="1"/>
                <a:t>save</a:t>
              </a:r>
              <a:r>
                <a:rPr lang="pt-BR" dirty="0"/>
                <a:t>.</a:t>
              </a:r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23CAF142-5C22-FA90-B675-BBDDD9683D8B}"/>
                </a:ext>
              </a:extLst>
            </p:cNvPr>
            <p:cNvGrpSpPr/>
            <p:nvPr/>
          </p:nvGrpSpPr>
          <p:grpSpPr>
            <a:xfrm>
              <a:off x="597840" y="2335123"/>
              <a:ext cx="7641285" cy="4522877"/>
              <a:chOff x="597840" y="2335123"/>
              <a:chExt cx="7688910" cy="4522877"/>
            </a:xfrm>
          </p:grpSpPr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ABD463CB-C9EF-E5B9-0A80-A2E6535274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7840" y="2335123"/>
                <a:ext cx="5498160" cy="4522877"/>
              </a:xfrm>
              <a:prstGeom prst="rect">
                <a:avLst/>
              </a:prstGeom>
            </p:spPr>
          </p:pic>
          <p:cxnSp>
            <p:nvCxnSpPr>
              <p:cNvPr id="9" name="Conector de Seta Reta 8">
                <a:extLst>
                  <a:ext uri="{FF2B5EF4-FFF2-40B4-BE49-F238E27FC236}">
                    <a16:creationId xmlns:a16="http://schemas.microsoft.com/office/drawing/2014/main" id="{78255AAD-2CBC-A59E-1E0E-825BA4DDDC38}"/>
                  </a:ext>
                </a:extLst>
              </p:cNvPr>
              <p:cNvCxnSpPr/>
              <p:nvPr/>
            </p:nvCxnSpPr>
            <p:spPr>
              <a:xfrm flipH="1">
                <a:off x="5619750" y="4171950"/>
                <a:ext cx="2667000" cy="86677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317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909CA-F8CB-7366-3150-929A16C8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DDL – Utilizando Interface pgAdmin4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73EDE4-8C41-C103-EEB0-8F272C25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25"/>
            <a:ext cx="10515600" cy="45672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b="1" dirty="0"/>
              <a:t>Criando entidade fraca com chave estrangeira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EFDE379-FCE4-3AE1-A589-E73B9148D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2181225"/>
            <a:ext cx="7118671" cy="44958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184D168-2BFD-0EB3-D721-B434C8647229}"/>
              </a:ext>
            </a:extLst>
          </p:cNvPr>
          <p:cNvSpPr txBox="1"/>
          <p:nvPr/>
        </p:nvSpPr>
        <p:spPr>
          <a:xfrm>
            <a:off x="9191625" y="3333750"/>
            <a:ext cx="2197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Consulta em Postgres</a:t>
            </a:r>
          </a:p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Criar uma tabela com</a:t>
            </a:r>
          </a:p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relacionamento</a:t>
            </a:r>
          </a:p>
        </p:txBody>
      </p:sp>
    </p:spTree>
    <p:extLst>
      <p:ext uri="{BB962C8B-B14F-4D97-AF65-F5344CB8AC3E}">
        <p14:creationId xmlns:p14="http://schemas.microsoft.com/office/powerpoint/2010/main" val="33421142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197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Banco de dados Postgres</vt:lpstr>
      <vt:lpstr>DDL – Utilizando Interface pgAdmin4 </vt:lpstr>
      <vt:lpstr>DDL – Utilizando Interface pgAdmin4 </vt:lpstr>
      <vt:lpstr>DDL – Utilizando Interface pgAdmin4 </vt:lpstr>
      <vt:lpstr>DDL – Utilizando Interface pgAdmin4 </vt:lpstr>
      <vt:lpstr>DDL – Utilizando Interface pgAdmin4 </vt:lpstr>
      <vt:lpstr>DDL – Utilizando Interface pgAdmin4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alisson lima</dc:creator>
  <cp:lastModifiedBy>alisson lima</cp:lastModifiedBy>
  <cp:revision>9</cp:revision>
  <dcterms:created xsi:type="dcterms:W3CDTF">2024-04-11T02:58:18Z</dcterms:created>
  <dcterms:modified xsi:type="dcterms:W3CDTF">2024-04-11T03:36:20Z</dcterms:modified>
</cp:coreProperties>
</file>