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1" r:id="rId16"/>
    <p:sldId id="273" r:id="rId17"/>
    <p:sldId id="274" r:id="rId18"/>
    <p:sldId id="278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7454F-1988-D0F1-0276-B9F9E12A12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SPRING BOOT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08B66-0B6A-3BEB-AE1D-BB2C7BCF2E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580667"/>
            <a:ext cx="9144000" cy="610386"/>
          </a:xfrm>
        </p:spPr>
        <p:txBody>
          <a:bodyPr/>
          <a:lstStyle>
            <a:lvl1pPr marL="0" indent="0" algn="r">
              <a:buNone/>
              <a:defRPr sz="2400" b="1" i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Professor: Alisson Lima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853CB-4836-1A40-6FAD-D1132287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20653-7FAA-3F56-E483-3E310EA3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4E49B-4750-D4D1-CDAD-5D326461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557FB5-43AD-1EA0-5196-4BCCAD3B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883" y="181467"/>
            <a:ext cx="3057525" cy="149542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033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182F-991C-29F7-5EBB-F8C1927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465A6-391C-2B74-E92B-12E2AEB2A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7116F-E2EB-FA7F-A8C5-E0828264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218C4-9D31-253A-F0B2-57F331E1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3F772-9B3B-98B1-B252-09CDF6DB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00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F596E-D86A-631C-938C-E2D4179A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BC77CC-787C-75BE-8652-3EA253EB1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929B9-18F8-3D37-7E84-FFFEE1D2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3CF9A-6CE7-3654-BB7D-9DFCD70D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0BD8C-B8BC-0800-3202-BC3357B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74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BAA96-F5E0-1AFE-9713-997206C0C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1AFE4-56BE-D2C0-804F-A3E9B0E5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BDCB1C-12C8-068D-7579-AB71ACFE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F89BF-1D2C-ABA5-5739-43E429A6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AB1C40-D396-42FB-988C-F1E53541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DE9F-FE49-00E9-E89C-E1D0C0B6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94423-0432-3708-0601-20BD9A51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EA1C7-824F-0F4A-EE7A-EE1E328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8617A-69D0-038C-E4ED-2704139D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4D77B-E8C1-6FF7-1C56-F091FE62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E700-B326-EC17-D7B9-F5D1725E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A6778-51D4-0BE8-07DD-F75990A3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6487E-39A3-DEA9-645E-272138C7B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3C3056-6649-95AF-3665-FF9F1E6E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2CC11-FEDB-49A8-2A1C-23CAC0FE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0196CD-C61C-D9FD-4E27-72CF22D8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9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E66E5-5DAC-55B1-DAF1-90AE1C16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B13AA7-80CA-EF42-BD1E-D9545480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852C0F-1A9F-EB26-2CE8-4E2F0C84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05D7AD-7A9F-AE76-F154-4B6D10689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9CF65-DBC0-7EF1-EC46-25F69460B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CB3FA3-AFEF-2A0F-6C6F-887C96E0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4C69E-F65B-B823-9471-4B63F577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77E0AE-A657-73CC-A847-7AFAE206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1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E9ECB-7FEB-5C70-DB37-FD72635D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520FFE-1775-6436-87A1-A2E0C66A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30B6EC-C59A-C7DB-717A-32F3ABE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DD85F9-8F74-6C1F-4605-851E402B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7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C4979B-5946-881B-1361-9D0E98BA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69656-F45F-8BC3-6658-C6CC88E3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0C5EF8-B3AB-FFDB-8B3C-AB93160C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5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780C-6895-665D-386E-9578501A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CBC91-1842-2672-E1C6-4314E89E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F79F04-EE90-496C-0471-DE1194066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11E51-7355-5A45-D7C4-5C5A47CE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06BF9-DA52-9CFA-A5BA-3B7A1CF1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29BAD-65B4-0A2D-A722-85A2A83E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7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A58C-FA03-FF50-A924-52FB99B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C9A81B-E668-E210-C595-6793042E9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9625DD-5935-20D6-B0B7-39A30CBD8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1A3C0F-0E80-B727-49D1-9534FC0F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716196-D390-3AA3-4C1C-37034C8B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88738-7D14-35B1-8516-16819524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D465F-15B6-D664-D47E-D7C038FC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425F1-5DD6-7C26-B7C1-1BE9C00A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FC5C3-46CA-F0AA-277A-E5368604A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71CE4-EAE1-ACED-52DE-344505FE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D04BF-624C-1D7D-6A4E-F97458328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143604-DA32-E5CD-B454-01EB64148664}"/>
              </a:ext>
            </a:extLst>
          </p:cNvPr>
          <p:cNvSpPr/>
          <p:nvPr/>
        </p:nvSpPr>
        <p:spPr>
          <a:xfrm>
            <a:off x="0" y="0"/>
            <a:ext cx="17910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287F80-4E54-A118-AB21-7F44F74420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0" y="-12225"/>
            <a:ext cx="2541662" cy="1270831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29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12D31-948C-5EB5-CCEB-EA649B9B8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F47D3-345C-379B-96DC-2FF266998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</a:t>
            </a:r>
            <a:r>
              <a:rPr lang="pt-BR"/>
              <a:t>Alisson lima</a:t>
            </a:r>
          </a:p>
        </p:txBody>
      </p:sp>
    </p:spTree>
    <p:extLst>
      <p:ext uri="{BB962C8B-B14F-4D97-AF65-F5344CB8AC3E}">
        <p14:creationId xmlns:p14="http://schemas.microsoft.com/office/powerpoint/2010/main" val="101491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Criando os atributos da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 anotação </a:t>
            </a:r>
            <a:r>
              <a:rPr lang="pt-BR" b="1" i="1" dirty="0">
                <a:solidFill>
                  <a:schemeClr val="accent5">
                    <a:lumMod val="50000"/>
                  </a:schemeClr>
                </a:solidFill>
              </a:rPr>
              <a:t>@Id </a:t>
            </a:r>
            <a:r>
              <a:rPr lang="pt-BR" dirty="0">
                <a:solidFill>
                  <a:schemeClr val="tx1"/>
                </a:solidFill>
              </a:rPr>
              <a:t>referencia a chave primaria .</a:t>
            </a:r>
          </a:p>
          <a:p>
            <a:r>
              <a:rPr lang="pt-BR" dirty="0">
                <a:solidFill>
                  <a:schemeClr val="tx1"/>
                </a:solidFill>
              </a:rPr>
              <a:t>A anotação </a:t>
            </a:r>
            <a:r>
              <a:rPr lang="pt-BR" b="1" i="1" dirty="0">
                <a:solidFill>
                  <a:schemeClr val="accent5">
                    <a:lumMod val="50000"/>
                  </a:schemeClr>
                </a:solidFill>
              </a:rPr>
              <a:t>@GeneratedValue </a:t>
            </a:r>
            <a:r>
              <a:rPr lang="pt-BR" dirty="0">
                <a:solidFill>
                  <a:schemeClr val="tx1"/>
                </a:solidFill>
              </a:rPr>
              <a:t>referencia o valor de início nome da chave.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01090E-B310-3B3C-E265-5A5F6E8F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4" y="2814552"/>
            <a:ext cx="11223734" cy="21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Criando os métodos “gets” e “sets” da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Criando os métodos Getters e Setters da classe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Usuarios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9C6C83-6CEE-FE21-1618-871CF5C8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192"/>
            <a:ext cx="742101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0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540" y="1251114"/>
            <a:ext cx="4066032" cy="87914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A classe completa Usuarios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99AAEC-0AE5-55B4-D295-75E7442C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8" y="1379208"/>
            <a:ext cx="7035508" cy="54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00372" cy="4633912"/>
          </a:xfrm>
        </p:spPr>
        <p:txBody>
          <a:bodyPr>
            <a:normAutofit fontScale="92500"/>
          </a:bodyPr>
          <a:lstStyle/>
          <a:p>
            <a:pPr algn="ctr"/>
            <a:r>
              <a:rPr lang="pt-BR" sz="3200" dirty="0"/>
              <a:t>Criando o nosso Repository com Spring Data</a:t>
            </a:r>
            <a:r>
              <a:rPr lang="pt-BR" sz="3200" dirty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pt-BR" sz="3200" dirty="0"/>
              <a:t>O que é um Spring Data Repository?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O Spring Data Repository simplifica a interação com o banco de dados em aplicativos Spring, fornecendo uma camada de abstração para realizar operações de acesso a dados. Ele permite que os desenvolvedores definam interfaces para manipular entidades persistentes de forma concisa, sem a necessidade de escrever código repetitivo de acesso a dados. Ao aproveitar o poder do Spring Data Repository, os desenvolvedores podem aumentar a produtividade e a manutenibilidade de seus aplicativos, concentrando-se na lógica de negócios em vez de detalhes de acesso a dados.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56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00372" cy="463391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sz="3200" dirty="0"/>
              <a:t>Realizando alguns ajustes no nosso projeto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Quando o nosso servidor é iniciado aparece essa falha do Postgres.</a:t>
            </a:r>
          </a:p>
          <a:p>
            <a:endParaRPr lang="pt-BR" sz="3200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Resolvendo:</a:t>
            </a:r>
          </a:p>
          <a:p>
            <a:r>
              <a:rPr lang="pt-BR" dirty="0">
                <a:solidFill>
                  <a:schemeClr val="tx1"/>
                </a:solidFill>
              </a:rPr>
              <a:t>Colocando essas duas linhas de código no arquivo: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application.properties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Informar qual dialeto estamos trabalhando que no caso é o </a:t>
            </a:r>
            <a:r>
              <a:rPr lang="pt-BR" b="1" i="1" dirty="0">
                <a:solidFill>
                  <a:srgbClr val="FF0000"/>
                </a:solidFill>
              </a:rPr>
              <a:t>Postgres.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F7B54C-2C1A-79D3-1ABE-B76AC137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9368"/>
            <a:ext cx="8916644" cy="914528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33462BC-E270-EE8D-B3D8-F1AF667EAD99}"/>
              </a:ext>
            </a:extLst>
          </p:cNvPr>
          <p:cNvGrpSpPr/>
          <p:nvPr/>
        </p:nvGrpSpPr>
        <p:grpSpPr>
          <a:xfrm>
            <a:off x="838200" y="3047947"/>
            <a:ext cx="9412013" cy="381053"/>
            <a:chOff x="838200" y="3047947"/>
            <a:chExt cx="9412013" cy="38105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F4E8891-4A60-22F5-1D45-9D6AAA09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047947"/>
              <a:ext cx="9412013" cy="381053"/>
            </a:xfrm>
            <a:prstGeom prst="rect">
              <a:avLst/>
            </a:prstGeom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DC977AA1-D50C-C6AF-38E3-F4960EF05D75}"/>
                </a:ext>
              </a:extLst>
            </p:cNvPr>
            <p:cNvSpPr/>
            <p:nvPr/>
          </p:nvSpPr>
          <p:spPr>
            <a:xfrm>
              <a:off x="1444752" y="3154680"/>
              <a:ext cx="6958584" cy="18288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853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00372" cy="4633912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Criando o repositório</a:t>
            </a:r>
          </a:p>
          <a:p>
            <a:r>
              <a:rPr lang="pt-BR" dirty="0">
                <a:solidFill>
                  <a:schemeClr val="tx1"/>
                </a:solidFill>
              </a:rPr>
              <a:t>	Vamos criar o pacote com.spring.aulaDois.repository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Dentro do pacote vamos criar um arquivo de interface para tratar o contrato com a minha classe UsuariosRepository.</a:t>
            </a:r>
          </a:p>
          <a:p>
            <a:r>
              <a:rPr lang="pt-BR" dirty="0"/>
              <a:t>	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D0E8B2D-9059-4247-DDB7-F2274E9D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6757"/>
            <a:ext cx="5077534" cy="19243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118ABC-2064-3C11-F5F7-488C0027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8" y="2994905"/>
            <a:ext cx="8169407" cy="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952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12800" dirty="0"/>
              <a:t>Criando o repositório implementando o nosso arquivo UsuariosRepository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r>
              <a:rPr lang="pt-BR" sz="8000" dirty="0">
                <a:solidFill>
                  <a:schemeClr val="tx1"/>
                </a:solidFill>
              </a:rPr>
              <a:t>Criando a nossas anotação .</a:t>
            </a:r>
          </a:p>
          <a:p>
            <a:r>
              <a:rPr lang="pt-BR" sz="8000" dirty="0">
                <a:solidFill>
                  <a:schemeClr val="tx1"/>
                </a:solidFill>
              </a:rPr>
              <a:t>@Repositoty e importando o pacote: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pPr algn="just"/>
            <a:r>
              <a:rPr lang="pt-BR" sz="8000" dirty="0">
                <a:solidFill>
                  <a:schemeClr val="tx1"/>
                </a:solidFill>
              </a:rPr>
              <a:t>	A anotação @Repository do Spring Framework é usada para declarar e configurar classes ou interfaces como repositórios. Quando uma classe ou interface é anotada com @Repository, o Spring Framework automaticamente detecta e registra essa classe ou interface como um bean de repositório no contexto da aplicação. Além disso, essa anotação permite o gerenciamento automático de exceções em operações de acesso a dados, habilitando exceções como DataAccessException.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866578-8A7D-6E24-B39E-8F89BF9A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209967" cy="12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952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12800" dirty="0"/>
              <a:t>Criando o repositório implementando o nosso arquivo UsuariosRepository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r>
              <a:rPr lang="pt-BR" sz="8000" dirty="0">
                <a:solidFill>
                  <a:schemeClr val="tx1"/>
                </a:solidFill>
              </a:rPr>
              <a:t>Criando a herança JpaRepository&lt;</a:t>
            </a:r>
            <a:r>
              <a:rPr lang="pt-BR" sz="8000" b="1" i="1" dirty="0" err="1">
                <a:solidFill>
                  <a:srgbClr val="FF0000"/>
                </a:solidFill>
              </a:rPr>
              <a:t>Nome_da_classe</a:t>
            </a:r>
            <a:r>
              <a:rPr lang="pt-BR" sz="8000" dirty="0">
                <a:solidFill>
                  <a:schemeClr val="tx1"/>
                </a:solidFill>
              </a:rPr>
              <a:t>, </a:t>
            </a:r>
            <a:r>
              <a:rPr lang="pt-BR" sz="8000" b="1" i="1" dirty="0">
                <a:solidFill>
                  <a:srgbClr val="FF0000"/>
                </a:solidFill>
              </a:rPr>
              <a:t>tipo dado chave primária</a:t>
            </a:r>
            <a:r>
              <a:rPr lang="pt-BR" sz="8000" dirty="0">
                <a:solidFill>
                  <a:schemeClr val="tx1"/>
                </a:solidFill>
              </a:rPr>
              <a:t>&gt;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r>
              <a:rPr lang="pt-BR" sz="8000" dirty="0">
                <a:solidFill>
                  <a:srgbClr val="FF0000"/>
                </a:solidFill>
              </a:rPr>
              <a:t>Obs.: botão direito </a:t>
            </a:r>
            <a:r>
              <a:rPr lang="pt-BR" sz="8000" b="1" i="1" dirty="0">
                <a:solidFill>
                  <a:srgbClr val="FF0000"/>
                </a:solidFill>
              </a:rPr>
              <a:t>JpaRepository </a:t>
            </a:r>
            <a:r>
              <a:rPr lang="pt-BR" sz="8000" dirty="0">
                <a:solidFill>
                  <a:srgbClr val="FF0000"/>
                </a:solidFill>
              </a:rPr>
              <a:t>para ver os métodos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pPr algn="just"/>
            <a:r>
              <a:rPr lang="pt-BR" sz="8000" dirty="0">
                <a:solidFill>
                  <a:schemeClr val="tx1"/>
                </a:solidFill>
              </a:rPr>
              <a:t>	A Java Persistence API (JPA) é uma especificação que facilita o mapeamento de objetos Java para bancos de dados relacionais, fornecendo uma interface consistente para acessar e manipular dados. A JPA permite que desenvolvedores criem consultas usando JPQL, simplificando operações CRUD e reduzindo a necessidade de SQL manual. Com a JPA, os desenvolvedores podem focar na lógica de negócios da aplicação, deixando o mapeamento objeto-relacional e o gerenciamento de transações para a implementação ORM.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/>
              <a:t>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9ABB3-5069-9E57-16BB-A3145DBA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1499"/>
            <a:ext cx="929769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95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Conteúdo da minha interface </a:t>
            </a:r>
            <a:r>
              <a:rPr lang="pt-BR" sz="3200" dirty="0">
                <a:solidFill>
                  <a:schemeClr val="accent5">
                    <a:lumMod val="50000"/>
                  </a:schemeClr>
                </a:solidFill>
              </a:rPr>
              <a:t>UsuariosRepository</a:t>
            </a:r>
          </a:p>
          <a:p>
            <a:r>
              <a:rPr lang="pt-BR" sz="700" dirty="0">
                <a:solidFill>
                  <a:schemeClr val="tx1"/>
                </a:solidFill>
              </a:rPr>
              <a:t>	</a:t>
            </a:r>
          </a:p>
          <a:p>
            <a:endParaRPr lang="pt-BR" sz="700" dirty="0">
              <a:solidFill>
                <a:schemeClr val="tx1"/>
              </a:solidFill>
            </a:endParaRPr>
          </a:p>
          <a:p>
            <a:r>
              <a:rPr lang="pt-BR" sz="700" dirty="0">
                <a:solidFill>
                  <a:schemeClr val="tx1"/>
                </a:solidFill>
              </a:rPr>
              <a:t>	</a:t>
            </a:r>
            <a:r>
              <a:rPr lang="pt-BR" sz="700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625CF2-3E6E-D224-0E8C-171C6597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06" y="3152258"/>
            <a:ext cx="922148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0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12800" dirty="0"/>
              <a:t>Utilizando o nossa interface de repositório no controller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pt-BR" sz="9600" dirty="0">
                <a:solidFill>
                  <a:schemeClr val="accent5">
                    <a:lumMod val="50000"/>
                  </a:schemeClr>
                </a:solidFill>
              </a:rPr>
              <a:t>Trabalhando com o Autowired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r>
              <a:rPr lang="pt-BR" sz="7200" b="1" i="1" dirty="0">
                <a:solidFill>
                  <a:srgbClr val="FF0000"/>
                </a:solidFill>
              </a:rPr>
              <a:t>Obs.: usuariosRepository é o nome da variável -&gt; letra minúscula.</a:t>
            </a:r>
          </a:p>
          <a:p>
            <a:r>
              <a:rPr lang="pt-BR" sz="7200" b="1" i="1" dirty="0">
                <a:solidFill>
                  <a:schemeClr val="accent5">
                    <a:lumMod val="50000"/>
                  </a:schemeClr>
                </a:solidFill>
              </a:rPr>
              <a:t>Obs.: Se você apertar a tecla control  e colocar na interface UsuariosRepository ele abre o arquivo de declaração.</a:t>
            </a:r>
          </a:p>
          <a:p>
            <a:pPr algn="just"/>
            <a:r>
              <a:rPr lang="pt-BR" sz="7200" dirty="0">
                <a:solidFill>
                  <a:schemeClr val="tx1"/>
                </a:solidFill>
              </a:rPr>
              <a:t>	O @Autowired é uma anotação do Spring Framework que permite a injeção de dependências (</a:t>
            </a:r>
            <a:r>
              <a:rPr lang="pt-BR" sz="7200" b="1" i="1" dirty="0">
                <a:solidFill>
                  <a:srgbClr val="FF0000"/>
                </a:solidFill>
              </a:rPr>
              <a:t>permite que um objeto dependa de outros objetos, com as dependências sendo fornecidas por um terceiro</a:t>
            </a:r>
            <a:r>
              <a:rPr lang="pt-BR" sz="7200" dirty="0">
                <a:solidFill>
                  <a:schemeClr val="tx1"/>
                </a:solidFill>
              </a:rPr>
              <a:t>) automática em classes Java. Ela instrui o Spring a injetar automaticamente dependências em campos, métodos e construtores, eliminando a necessidade de configuração manual. A anotação @Autowired pode ser usada em combinação com @Qualifier para especificar quais dependências específicas devem ser injetadas quando há ambiguidade. O uso de @Autowired ajuda a simplificar a configuração e reduzir a necessidade de código boilerplate em aplicações Spring.</a:t>
            </a:r>
          </a:p>
          <a:p>
            <a:pPr algn="just"/>
            <a:r>
              <a:rPr lang="pt-BR" sz="7200" b="1" i="1" dirty="0">
                <a:solidFill>
                  <a:srgbClr val="FF0000"/>
                </a:solidFill>
              </a:rPr>
              <a:t>Obs.: Lembrando que quando utilizamos a anotação ele faz também o import do pacote.</a:t>
            </a:r>
            <a:endParaRPr lang="pt-BR" sz="2400" b="1" i="1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1E0BF8-A076-EFB0-3519-8637CD73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1052"/>
            <a:ext cx="742101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7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3EAEC-850A-0718-7AFC-9EB86A57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B7E78-85AE-C157-DF57-2C64D331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Criando o nosso projeto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Criar um projeto com o GroupId </a:t>
            </a:r>
            <a:r>
              <a:rPr lang="pt-BR" dirty="0">
                <a:solidFill>
                  <a:srgbClr val="FF0000"/>
                </a:solidFill>
              </a:rPr>
              <a:t>spring.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ArtifactId de </a:t>
            </a:r>
            <a:r>
              <a:rPr lang="pt-BR" dirty="0">
                <a:solidFill>
                  <a:srgbClr val="FF0000"/>
                </a:solidFill>
              </a:rPr>
              <a:t>aulaDois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Criar banco de dados </a:t>
            </a:r>
            <a:r>
              <a:rPr lang="pt-BR" dirty="0" err="1">
                <a:solidFill>
                  <a:srgbClr val="FF0000"/>
                </a:solidFill>
              </a:rPr>
              <a:t>auladois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no Postgres.</a:t>
            </a:r>
          </a:p>
        </p:txBody>
      </p:sp>
    </p:spTree>
    <p:extLst>
      <p:ext uri="{BB962C8B-B14F-4D97-AF65-F5344CB8AC3E}">
        <p14:creationId xmlns:p14="http://schemas.microsoft.com/office/powerpoint/2010/main" val="210302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algn="ctr"/>
            <a:r>
              <a:rPr lang="pt-BR" sz="4600" dirty="0"/>
              <a:t>Implementando um método de teste para salvar dados no banco</a:t>
            </a:r>
          </a:p>
          <a:p>
            <a:pPr algn="ctr"/>
            <a:endParaRPr lang="pt-BR" sz="12800" dirty="0"/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3A086C-0C02-7DA1-BDE7-616FDCE3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7666"/>
            <a:ext cx="750674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4600" dirty="0"/>
              <a:t>Diferença anotação @RequestMapping e @GetMapping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	O @RequestMapping e o @GetMapping são anotações do Spring Framework usadas para mapear métodos de manipuladores de solicitações em controladores web. A diferença principal entre eles é o nível de especificidade e a clareza de cada anotação.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600" b="1" i="1" dirty="0">
                <a:solidFill>
                  <a:schemeClr val="accent6">
                    <a:lumMod val="50000"/>
                  </a:schemeClr>
                </a:solidFill>
              </a:rPr>
              <a:t>@RequestMapping:</a:t>
            </a:r>
            <a:r>
              <a:rPr lang="pt-BR" sz="2200" dirty="0">
                <a:solidFill>
                  <a:schemeClr val="tx1"/>
                </a:solidFill>
              </a:rPr>
              <a:t> É uma anotação mais genérica e flexível, usada para mapear solicitações HTTP em um controlador ou método. </a:t>
            </a:r>
            <a:r>
              <a:rPr lang="pt-BR" sz="2200" b="1" i="1" dirty="0">
                <a:solidFill>
                  <a:srgbClr val="FF0000"/>
                </a:solidFill>
              </a:rPr>
              <a:t>Ela pode ser usada para mapear diversos tipos de métodos HTTP, como GET, POST, PUT e DELETE.</a:t>
            </a:r>
            <a:r>
              <a:rPr lang="pt-BR" sz="2200" dirty="0">
                <a:solidFill>
                  <a:schemeClr val="tx1"/>
                </a:solidFill>
              </a:rPr>
              <a:t> Você pode especificar o método HTTP e a URL de solicitação usando os parâmetros method e value, respectivamente.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600" b="1" i="1" dirty="0">
                <a:solidFill>
                  <a:schemeClr val="accent6">
                    <a:lumMod val="50000"/>
                  </a:schemeClr>
                </a:solidFill>
              </a:rPr>
              <a:t>@GetMapping: </a:t>
            </a:r>
            <a:r>
              <a:rPr lang="pt-BR" sz="2200" dirty="0">
                <a:solidFill>
                  <a:schemeClr val="tx1"/>
                </a:solidFill>
              </a:rPr>
              <a:t>É uma anotação específica para mapear solicitações HTTP GET. Ela foi introduzida no Spring Framework 4.3 como um atalho para @RequestMapping(method = RequestMethod.GET). A </a:t>
            </a:r>
            <a:r>
              <a:rPr lang="pt-BR" sz="2200" b="1" i="1" dirty="0">
                <a:solidFill>
                  <a:srgbClr val="FF0000"/>
                </a:solidFill>
              </a:rPr>
              <a:t>anotação @GetMapping melhora a legibilidade do código, tornando mais claro qual método do controlador é responsável por manipular solicitações GET, sem a necessidade de especificar o método HTTP explicitamente.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</a:rPr>
              <a:t>Em resumo, a principal diferença entre @RequestMapping e @GetMapping está no nível de especificidade e no propósito. Enquanto @RequestMapping é uma anotação genérica e flexível, @GetMapping é uma anotação específica para solicitações HTTP GET, fornecendo uma abordagem mais concisa e legível para mapear esses métodos em seu controlador.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6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Criando outro mapeamento no controller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B066DC-6748-EB1B-6367-B2841559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3853"/>
            <a:ext cx="7988984" cy="17833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B41FA2-D44B-87FD-45D7-AE5EE6907856}"/>
              </a:ext>
            </a:extLst>
          </p:cNvPr>
          <p:cNvSpPr txBox="1"/>
          <p:nvPr/>
        </p:nvSpPr>
        <p:spPr>
          <a:xfrm>
            <a:off x="514350" y="4217939"/>
            <a:ext cx="11163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1">
                <a:solidFill>
                  <a:srgbClr val="FF0000"/>
                </a:solidFill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@RequestMapping </a:t>
            </a:r>
            <a:r>
              <a:rPr lang="pt-BR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anotação usada para mapear solicitações HTTP para métodos específicos em classes de controladores.</a:t>
            </a: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@ResponseStatus </a:t>
            </a:r>
            <a:r>
              <a:rPr lang="pt-BR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usada para definir o código de status HTTP que será retornado por um método manipulador quando uma exceção específica ocorrer.</a:t>
            </a: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@PathVariable </a:t>
            </a:r>
            <a:r>
              <a:rPr lang="pt-BR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outra anotação importante no Spring Boot. Ela é usada para mapear variáveis de caminho em uma URL para parâmetros de método em um controlador.</a:t>
            </a:r>
          </a:p>
        </p:txBody>
      </p:sp>
    </p:spTree>
    <p:extLst>
      <p:ext uri="{BB962C8B-B14F-4D97-AF65-F5344CB8AC3E}">
        <p14:creationId xmlns:p14="http://schemas.microsoft.com/office/powerpoint/2010/main" val="21617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8514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Adicionando a nossa dependência do Postgres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D64089-46DD-1222-51F3-89169DD97FF0}"/>
              </a:ext>
            </a:extLst>
          </p:cNvPr>
          <p:cNvSpPr txBox="1"/>
          <p:nvPr/>
        </p:nvSpPr>
        <p:spPr>
          <a:xfrm>
            <a:off x="838200" y="4279850"/>
            <a:ext cx="7281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https://mvnrepository.com/artifact/org.postgresql/postgresql --&gt;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&lt;dependency&gt;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&lt;groupId&gt;org.postgresql&lt;/groupId&gt;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&lt;artifactId&gt;postgresql&lt;/artifactId&gt;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&lt;version&gt;42.7.3&lt;/version&gt;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&lt;/dependency&gt;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2A9494-2EC4-11B5-E08A-17455BA7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950"/>
            <a:ext cx="4748036" cy="12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Conectando o nosso model(banco de dados)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156E16-809A-43F5-C497-7FF1B85103E4}"/>
              </a:ext>
            </a:extLst>
          </p:cNvPr>
          <p:cNvSpPr txBox="1"/>
          <p:nvPr/>
        </p:nvSpPr>
        <p:spPr>
          <a:xfrm>
            <a:off x="1819275" y="2809875"/>
            <a:ext cx="950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Conectando o nosso model (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configurando ORM hibernate para criação da tabela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F0F305-2FF7-13D0-82BF-3DD97DCE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0" y="4001294"/>
            <a:ext cx="11709425" cy="18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Criando package para 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Criar o nosso pacote (</a:t>
            </a:r>
            <a:r>
              <a:rPr lang="pt-BR" b="1" i="1" dirty="0">
                <a:solidFill>
                  <a:srgbClr val="FF0000"/>
                </a:solidFill>
              </a:rPr>
              <a:t>model</a:t>
            </a:r>
            <a:r>
              <a:rPr lang="pt-BR" dirty="0">
                <a:solidFill>
                  <a:schemeClr val="tx1"/>
                </a:solidFill>
              </a:rPr>
              <a:t>) com.spring.aulaDois.model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FBB080-0E30-BCD5-1D32-74E418A6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9207"/>
            <a:ext cx="5563927" cy="8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Criando os imports para 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Criar a nossa classe no pacote (</a:t>
            </a:r>
            <a:r>
              <a:rPr lang="pt-BR" b="1" i="1" dirty="0">
                <a:solidFill>
                  <a:srgbClr val="FF0000"/>
                </a:solidFill>
              </a:rPr>
              <a:t>model</a:t>
            </a:r>
            <a:r>
              <a:rPr lang="pt-BR" dirty="0">
                <a:solidFill>
                  <a:schemeClr val="tx1"/>
                </a:solidFill>
              </a:rPr>
              <a:t>) com.spring.aulaDois.modelos </a:t>
            </a:r>
          </a:p>
          <a:p>
            <a:r>
              <a:rPr lang="pt-BR" dirty="0">
                <a:solidFill>
                  <a:schemeClr val="tx1"/>
                </a:solidFill>
              </a:rPr>
              <a:t>Abaixo os pacotes de importação: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2CC591-1255-CFAF-B70F-708AC372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7535284" cy="26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919"/>
          </a:xfrm>
        </p:spPr>
        <p:txBody>
          <a:bodyPr/>
          <a:lstStyle/>
          <a:p>
            <a:pPr algn="ctr"/>
            <a:r>
              <a:rPr lang="pt-BR" dirty="0"/>
              <a:t>Criando as anotações da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Utilizar as anotações para criar a entidade por meio do pacote 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javax.persistence.Entity;      </a:t>
            </a:r>
          </a:p>
          <a:p>
            <a:r>
              <a:rPr lang="pt-BR" dirty="0">
                <a:solidFill>
                  <a:schemeClr val="tx1"/>
                </a:solidFill>
              </a:rPr>
              <a:t>E criar nossa chave auto incremente no banco de dados</a:t>
            </a:r>
          </a:p>
          <a:p>
            <a:r>
              <a:rPr lang="pt-BR" dirty="0">
                <a:solidFill>
                  <a:srgbClr val="FF0000"/>
                </a:solidFill>
              </a:rPr>
              <a:t>Obs.: Ao utilizar a anotação @Entity usar o do JPA.</a:t>
            </a:r>
          </a:p>
          <a:p>
            <a:r>
              <a:rPr lang="pt-BR" dirty="0">
                <a:solidFill>
                  <a:schemeClr val="tx1"/>
                </a:solidFill>
              </a:rPr>
              <a:t>Ao fazer a anotação @Entity ele criará um atributo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private static final long serialVersionUID = 1L;</a:t>
            </a:r>
          </a:p>
          <a:p>
            <a:r>
              <a:rPr lang="en-US" dirty="0">
                <a:solidFill>
                  <a:srgbClr val="FF0000"/>
                </a:solidFill>
              </a:rPr>
              <a:t>Código da </a:t>
            </a:r>
            <a:r>
              <a:rPr lang="en-US" dirty="0" err="1">
                <a:solidFill>
                  <a:srgbClr val="FF0000"/>
                </a:solidFill>
              </a:rPr>
              <a:t>classe</a:t>
            </a:r>
            <a:r>
              <a:rPr lang="en-US" dirty="0">
                <a:solidFill>
                  <a:srgbClr val="FF0000"/>
                </a:solidFill>
              </a:rPr>
              <a:t> Usuarios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A16031-7CB1-D04D-429C-6B946128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2532"/>
            <a:ext cx="11009480" cy="10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4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Utilizando o implements 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Em Java, a palavra-chave implements indica que uma classe está comprometida em fornecer implementações para os métodos definidos em uma ou mais interfaces. Isso estabelece um contrato entre a classe e a interface, garantindo que a classe cumpra os requisitos especificados pela interface. O uso de implements facilita a modularidade, flexibilidade e reutilização de código, promovendo a coesão e o baixo acoplamento em aplicações Java.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F65345-56C7-F7AD-AFB0-ACD3A249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394"/>
            <a:ext cx="879280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24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9670818-9D1C-40B9-A65D-85AAF7C9C9AC}" vid="{2053507E-1BA7-46AE-ABBC-537490C265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416</TotalTime>
  <Words>1360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Tema1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aula 2</dc:title>
  <dc:creator>alisson lima</dc:creator>
  <cp:lastModifiedBy>alisson lima</cp:lastModifiedBy>
  <cp:revision>68</cp:revision>
  <dcterms:created xsi:type="dcterms:W3CDTF">2024-04-13T02:31:34Z</dcterms:created>
  <dcterms:modified xsi:type="dcterms:W3CDTF">2024-04-16T01:46:52Z</dcterms:modified>
</cp:coreProperties>
</file>