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2"/>
  </p:sldMasterIdLst>
  <p:notesMasterIdLst>
    <p:notesMasterId r:id="rId18"/>
  </p:notesMasterIdLst>
  <p:handoutMasterIdLst>
    <p:handoutMasterId r:id="rId19"/>
  </p:handoutMasterIdLst>
  <p:sldIdLst>
    <p:sldId id="257" r:id="rId3"/>
    <p:sldId id="393" r:id="rId4"/>
    <p:sldId id="394" r:id="rId5"/>
    <p:sldId id="404" r:id="rId6"/>
    <p:sldId id="415" r:id="rId7"/>
    <p:sldId id="416" r:id="rId8"/>
    <p:sldId id="417" r:id="rId9"/>
    <p:sldId id="418" r:id="rId10"/>
    <p:sldId id="419" r:id="rId11"/>
    <p:sldId id="420" r:id="rId12"/>
    <p:sldId id="407" r:id="rId13"/>
    <p:sldId id="421" r:id="rId14"/>
    <p:sldId id="414" r:id="rId15"/>
    <p:sldId id="412" r:id="rId16"/>
    <p:sldId id="405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B8754-7DA2-455E-B184-1C13F6B61600}" v="7" dt="2022-08-08T14:29:0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842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2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NER BREZOLIN" userId="5965b03a-a112-4328-8103-b970c0ab26ec" providerId="ADAL" clId="{D74B8754-7DA2-455E-B184-1C13F6B61600}"/>
    <pc:docChg chg="undo custSel addSld delSld modSld">
      <pc:chgData name="WARNER BREZOLIN" userId="5965b03a-a112-4328-8103-b970c0ab26ec" providerId="ADAL" clId="{D74B8754-7DA2-455E-B184-1C13F6B61600}" dt="2022-08-11T12:47:59.851" v="757" actId="12"/>
      <pc:docMkLst>
        <pc:docMk/>
      </pc:docMkLst>
      <pc:sldChg chg="modSp mod">
        <pc:chgData name="WARNER BREZOLIN" userId="5965b03a-a112-4328-8103-b970c0ab26ec" providerId="ADAL" clId="{D74B8754-7DA2-455E-B184-1C13F6B61600}" dt="2022-08-08T14:17:37.274" v="5" actId="20577"/>
        <pc:sldMkLst>
          <pc:docMk/>
          <pc:sldMk cId="0" sldId="257"/>
        </pc:sldMkLst>
        <pc:spChg chg="mod">
          <ac:chgData name="WARNER BREZOLIN" userId="5965b03a-a112-4328-8103-b970c0ab26ec" providerId="ADAL" clId="{D74B8754-7DA2-455E-B184-1C13F6B61600}" dt="2022-08-08T14:17:37.274" v="5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WARNER BREZOLIN" userId="5965b03a-a112-4328-8103-b970c0ab26ec" providerId="ADAL" clId="{D74B8754-7DA2-455E-B184-1C13F6B61600}" dt="2022-08-08T14:17:31.285" v="0" actId="6549"/>
          <ac:spMkLst>
            <pc:docMk/>
            <pc:sldMk cId="0" sldId="257"/>
            <ac:spMk id="8" creationId="{00000000-0000-0000-0000-000000000000}"/>
          </ac:spMkLst>
        </pc:spChg>
      </pc:sldChg>
      <pc:sldChg chg="del">
        <pc:chgData name="WARNER BREZOLIN" userId="5965b03a-a112-4328-8103-b970c0ab26ec" providerId="ADAL" clId="{D74B8754-7DA2-455E-B184-1C13F6B61600}" dt="2022-08-08T14:17:58.885" v="6" actId="47"/>
        <pc:sldMkLst>
          <pc:docMk/>
          <pc:sldMk cId="307901455" sldId="398"/>
        </pc:sldMkLst>
      </pc:sldChg>
      <pc:sldChg chg="del">
        <pc:chgData name="WARNER BREZOLIN" userId="5965b03a-a112-4328-8103-b970c0ab26ec" providerId="ADAL" clId="{D74B8754-7DA2-455E-B184-1C13F6B61600}" dt="2022-08-08T14:17:59.553" v="7" actId="47"/>
        <pc:sldMkLst>
          <pc:docMk/>
          <pc:sldMk cId="4291829222" sldId="399"/>
        </pc:sldMkLst>
      </pc:sldChg>
      <pc:sldChg chg="del">
        <pc:chgData name="WARNER BREZOLIN" userId="5965b03a-a112-4328-8103-b970c0ab26ec" providerId="ADAL" clId="{D74B8754-7DA2-455E-B184-1C13F6B61600}" dt="2022-08-08T14:18:00.116" v="8" actId="47"/>
        <pc:sldMkLst>
          <pc:docMk/>
          <pc:sldMk cId="1439559314" sldId="400"/>
        </pc:sldMkLst>
      </pc:sldChg>
      <pc:sldChg chg="del">
        <pc:chgData name="WARNER BREZOLIN" userId="5965b03a-a112-4328-8103-b970c0ab26ec" providerId="ADAL" clId="{D74B8754-7DA2-455E-B184-1C13F6B61600}" dt="2022-08-08T14:18:00.934" v="9" actId="47"/>
        <pc:sldMkLst>
          <pc:docMk/>
          <pc:sldMk cId="453030704" sldId="402"/>
        </pc:sldMkLst>
      </pc:sldChg>
      <pc:sldChg chg="del">
        <pc:chgData name="WARNER BREZOLIN" userId="5965b03a-a112-4328-8103-b970c0ab26ec" providerId="ADAL" clId="{D74B8754-7DA2-455E-B184-1C13F6B61600}" dt="2022-08-08T14:18:01.668" v="10" actId="47"/>
        <pc:sldMkLst>
          <pc:docMk/>
          <pc:sldMk cId="3329766398" sldId="403"/>
        </pc:sldMkLst>
      </pc:sldChg>
      <pc:sldChg chg="modSp add del mod">
        <pc:chgData name="WARNER BREZOLIN" userId="5965b03a-a112-4328-8103-b970c0ab26ec" providerId="ADAL" clId="{D74B8754-7DA2-455E-B184-1C13F6B61600}" dt="2022-08-11T12:47:59.851" v="757" actId="12"/>
        <pc:sldMkLst>
          <pc:docMk/>
          <pc:sldMk cId="2835136274" sldId="405"/>
        </pc:sldMkLst>
        <pc:spChg chg="mod">
          <ac:chgData name="WARNER BREZOLIN" userId="5965b03a-a112-4328-8103-b970c0ab26ec" providerId="ADAL" clId="{D74B8754-7DA2-455E-B184-1C13F6B61600}" dt="2022-08-11T12:47:37.742" v="751" actId="20577"/>
          <ac:spMkLst>
            <pc:docMk/>
            <pc:sldMk cId="2835136274" sldId="405"/>
            <ac:spMk id="2" creationId="{00000000-0000-0000-0000-000000000000}"/>
          </ac:spMkLst>
        </pc:spChg>
        <pc:spChg chg="mod">
          <ac:chgData name="WARNER BREZOLIN" userId="5965b03a-a112-4328-8103-b970c0ab26ec" providerId="ADAL" clId="{D74B8754-7DA2-455E-B184-1C13F6B61600}" dt="2022-08-11T12:47:59.851" v="757" actId="12"/>
          <ac:spMkLst>
            <pc:docMk/>
            <pc:sldMk cId="2835136274" sldId="405"/>
            <ac:spMk id="4" creationId="{00000000-0000-0000-0000-000000000000}"/>
          </ac:spMkLst>
        </pc:spChg>
      </pc:sldChg>
      <pc:sldChg chg="modSp mod">
        <pc:chgData name="WARNER BREZOLIN" userId="5965b03a-a112-4328-8103-b970c0ab26ec" providerId="ADAL" clId="{D74B8754-7DA2-455E-B184-1C13F6B61600}" dt="2022-08-08T14:29:15.355" v="248" actId="20577"/>
        <pc:sldMkLst>
          <pc:docMk/>
          <pc:sldMk cId="896213467" sldId="407"/>
        </pc:sldMkLst>
        <pc:spChg chg="mod">
          <ac:chgData name="WARNER BREZOLIN" userId="5965b03a-a112-4328-8103-b970c0ab26ec" providerId="ADAL" clId="{D74B8754-7DA2-455E-B184-1C13F6B61600}" dt="2022-08-08T14:29:08.445" v="235" actId="20577"/>
          <ac:spMkLst>
            <pc:docMk/>
            <pc:sldMk cId="896213467" sldId="407"/>
            <ac:spMk id="2" creationId="{00000000-0000-0000-0000-000000000000}"/>
          </ac:spMkLst>
        </pc:spChg>
        <pc:spChg chg="mod">
          <ac:chgData name="WARNER BREZOLIN" userId="5965b03a-a112-4328-8103-b970c0ab26ec" providerId="ADAL" clId="{D74B8754-7DA2-455E-B184-1C13F6B61600}" dt="2022-08-08T14:29:15.355" v="248" actId="20577"/>
          <ac:spMkLst>
            <pc:docMk/>
            <pc:sldMk cId="896213467" sldId="407"/>
            <ac:spMk id="3" creationId="{00000000-0000-0000-0000-000000000000}"/>
          </ac:spMkLst>
        </pc:spChg>
      </pc:sldChg>
      <pc:sldChg chg="del">
        <pc:chgData name="WARNER BREZOLIN" userId="5965b03a-a112-4328-8103-b970c0ab26ec" providerId="ADAL" clId="{D74B8754-7DA2-455E-B184-1C13F6B61600}" dt="2022-08-08T14:18:11.670" v="11" actId="47"/>
        <pc:sldMkLst>
          <pc:docMk/>
          <pc:sldMk cId="272383186" sldId="408"/>
        </pc:sldMkLst>
      </pc:sldChg>
      <pc:sldChg chg="del">
        <pc:chgData name="WARNER BREZOLIN" userId="5965b03a-a112-4328-8103-b970c0ab26ec" providerId="ADAL" clId="{D74B8754-7DA2-455E-B184-1C13F6B61600}" dt="2022-08-08T14:18:12.967" v="12" actId="47"/>
        <pc:sldMkLst>
          <pc:docMk/>
          <pc:sldMk cId="1341555904" sldId="410"/>
        </pc:sldMkLst>
      </pc:sldChg>
      <pc:sldChg chg="del">
        <pc:chgData name="WARNER BREZOLIN" userId="5965b03a-a112-4328-8103-b970c0ab26ec" providerId="ADAL" clId="{D74B8754-7DA2-455E-B184-1C13F6B61600}" dt="2022-08-08T14:18:17.480" v="13" actId="47"/>
        <pc:sldMkLst>
          <pc:docMk/>
          <pc:sldMk cId="258284958" sldId="411"/>
        </pc:sldMkLst>
      </pc:sldChg>
      <pc:sldChg chg="del">
        <pc:chgData name="WARNER BREZOLIN" userId="5965b03a-a112-4328-8103-b970c0ab26ec" providerId="ADAL" clId="{D74B8754-7DA2-455E-B184-1C13F6B61600}" dt="2022-08-08T14:18:27.118" v="14" actId="47"/>
        <pc:sldMkLst>
          <pc:docMk/>
          <pc:sldMk cId="2693858636" sldId="413"/>
        </pc:sldMkLst>
      </pc:sldChg>
      <pc:sldChg chg="modSp add mod">
        <pc:chgData name="WARNER BREZOLIN" userId="5965b03a-a112-4328-8103-b970c0ab26ec" providerId="ADAL" clId="{D74B8754-7DA2-455E-B184-1C13F6B61600}" dt="2022-08-11T12:44:16.602" v="543" actId="15"/>
        <pc:sldMkLst>
          <pc:docMk/>
          <pc:sldMk cId="3593362488" sldId="415"/>
        </pc:sldMkLst>
        <pc:spChg chg="mod">
          <ac:chgData name="WARNER BREZOLIN" userId="5965b03a-a112-4328-8103-b970c0ab26ec" providerId="ADAL" clId="{D74B8754-7DA2-455E-B184-1C13F6B61600}" dt="2022-08-08T14:18:56.774" v="22" actId="20577"/>
          <ac:spMkLst>
            <pc:docMk/>
            <pc:sldMk cId="3593362488" sldId="415"/>
            <ac:spMk id="2" creationId="{00000000-0000-0000-0000-000000000000}"/>
          </ac:spMkLst>
        </pc:spChg>
        <pc:spChg chg="mod">
          <ac:chgData name="WARNER BREZOLIN" userId="5965b03a-a112-4328-8103-b970c0ab26ec" providerId="ADAL" clId="{D74B8754-7DA2-455E-B184-1C13F6B61600}" dt="2022-08-11T12:44:16.602" v="543" actId="15"/>
          <ac:spMkLst>
            <pc:docMk/>
            <pc:sldMk cId="3593362488" sldId="415"/>
            <ac:spMk id="5" creationId="{00000000-0000-0000-0000-000000000000}"/>
          </ac:spMkLst>
        </pc:spChg>
      </pc:sldChg>
      <pc:sldChg chg="modSp add mod">
        <pc:chgData name="WARNER BREZOLIN" userId="5965b03a-a112-4328-8103-b970c0ab26ec" providerId="ADAL" clId="{D74B8754-7DA2-455E-B184-1C13F6B61600}" dt="2022-08-11T12:45:31.557" v="636" actId="20577"/>
        <pc:sldMkLst>
          <pc:docMk/>
          <pc:sldMk cId="1321289883" sldId="416"/>
        </pc:sldMkLst>
        <pc:spChg chg="mod">
          <ac:chgData name="WARNER BREZOLIN" userId="5965b03a-a112-4328-8103-b970c0ab26ec" providerId="ADAL" clId="{D74B8754-7DA2-455E-B184-1C13F6B61600}" dt="2022-08-11T12:45:31.557" v="636" actId="20577"/>
          <ac:spMkLst>
            <pc:docMk/>
            <pc:sldMk cId="1321289883" sldId="416"/>
            <ac:spMk id="5" creationId="{00000000-0000-0000-0000-000000000000}"/>
          </ac:spMkLst>
        </pc:spChg>
      </pc:sldChg>
      <pc:sldChg chg="modSp add mod">
        <pc:chgData name="WARNER BREZOLIN" userId="5965b03a-a112-4328-8103-b970c0ab26ec" providerId="ADAL" clId="{D74B8754-7DA2-455E-B184-1C13F6B61600}" dt="2022-08-11T12:46:00.864" v="660" actId="20577"/>
        <pc:sldMkLst>
          <pc:docMk/>
          <pc:sldMk cId="3663335458" sldId="417"/>
        </pc:sldMkLst>
        <pc:spChg chg="mod">
          <ac:chgData name="WARNER BREZOLIN" userId="5965b03a-a112-4328-8103-b970c0ab26ec" providerId="ADAL" clId="{D74B8754-7DA2-455E-B184-1C13F6B61600}" dt="2022-08-11T12:46:00.864" v="660" actId="20577"/>
          <ac:spMkLst>
            <pc:docMk/>
            <pc:sldMk cId="3663335458" sldId="417"/>
            <ac:spMk id="5" creationId="{00000000-0000-0000-0000-000000000000}"/>
          </ac:spMkLst>
        </pc:spChg>
      </pc:sldChg>
      <pc:sldChg chg="modSp add mod">
        <pc:chgData name="WARNER BREZOLIN" userId="5965b03a-a112-4328-8103-b970c0ab26ec" providerId="ADAL" clId="{D74B8754-7DA2-455E-B184-1C13F6B61600}" dt="2022-08-11T12:47:16.363" v="742" actId="20577"/>
        <pc:sldMkLst>
          <pc:docMk/>
          <pc:sldMk cId="3225657220" sldId="418"/>
        </pc:sldMkLst>
        <pc:spChg chg="mod">
          <ac:chgData name="WARNER BREZOLIN" userId="5965b03a-a112-4328-8103-b970c0ab26ec" providerId="ADAL" clId="{D74B8754-7DA2-455E-B184-1C13F6B61600}" dt="2022-08-11T12:47:16.363" v="742" actId="20577"/>
          <ac:spMkLst>
            <pc:docMk/>
            <pc:sldMk cId="3225657220" sldId="418"/>
            <ac:spMk id="5" creationId="{00000000-0000-0000-0000-000000000000}"/>
          </ac:spMkLst>
        </pc:spChg>
      </pc:sldChg>
      <pc:sldChg chg="modSp add mod">
        <pc:chgData name="WARNER BREZOLIN" userId="5965b03a-a112-4328-8103-b970c0ab26ec" providerId="ADAL" clId="{D74B8754-7DA2-455E-B184-1C13F6B61600}" dt="2022-08-08T14:27:44.884" v="202" actId="1076"/>
        <pc:sldMkLst>
          <pc:docMk/>
          <pc:sldMk cId="3873333437" sldId="419"/>
        </pc:sldMkLst>
        <pc:spChg chg="mod">
          <ac:chgData name="WARNER BREZOLIN" userId="5965b03a-a112-4328-8103-b970c0ab26ec" providerId="ADAL" clId="{D74B8754-7DA2-455E-B184-1C13F6B61600}" dt="2022-08-08T14:25:26.761" v="156" actId="20577"/>
          <ac:spMkLst>
            <pc:docMk/>
            <pc:sldMk cId="3873333437" sldId="419"/>
            <ac:spMk id="2" creationId="{00000000-0000-0000-0000-000000000000}"/>
          </ac:spMkLst>
        </pc:spChg>
        <pc:spChg chg="mod">
          <ac:chgData name="WARNER BREZOLIN" userId="5965b03a-a112-4328-8103-b970c0ab26ec" providerId="ADAL" clId="{D74B8754-7DA2-455E-B184-1C13F6B61600}" dt="2022-08-08T14:27:44.884" v="202" actId="1076"/>
          <ac:spMkLst>
            <pc:docMk/>
            <pc:sldMk cId="3873333437" sldId="419"/>
            <ac:spMk id="5" creationId="{00000000-0000-0000-0000-000000000000}"/>
          </ac:spMkLst>
        </pc:spChg>
      </pc:sldChg>
      <pc:sldChg chg="modSp add mod">
        <pc:chgData name="WARNER BREZOLIN" userId="5965b03a-a112-4328-8103-b970c0ab26ec" providerId="ADAL" clId="{D74B8754-7DA2-455E-B184-1C13F6B61600}" dt="2022-08-08T14:28:50.827" v="217" actId="113"/>
        <pc:sldMkLst>
          <pc:docMk/>
          <pc:sldMk cId="199899702" sldId="420"/>
        </pc:sldMkLst>
        <pc:spChg chg="mod">
          <ac:chgData name="WARNER BREZOLIN" userId="5965b03a-a112-4328-8103-b970c0ab26ec" providerId="ADAL" clId="{D74B8754-7DA2-455E-B184-1C13F6B61600}" dt="2022-08-08T14:28:50.827" v="217" actId="113"/>
          <ac:spMkLst>
            <pc:docMk/>
            <pc:sldMk cId="199899702" sldId="420"/>
            <ac:spMk id="5" creationId="{00000000-0000-0000-0000-000000000000}"/>
          </ac:spMkLst>
        </pc:spChg>
      </pc:sldChg>
      <pc:sldChg chg="add">
        <pc:chgData name="WARNER BREZOLIN" userId="5965b03a-a112-4328-8103-b970c0ab26ec" providerId="ADAL" clId="{D74B8754-7DA2-455E-B184-1C13F6B61600}" dt="2022-08-08T14:29:02.568" v="218"/>
        <pc:sldMkLst>
          <pc:docMk/>
          <pc:sldMk cId="3973430338" sldId="4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pt-BR" smtClean="0"/>
              <a:t>11/08/2022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rner.brezolin@unisal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gia.brezoli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ctr" defTabSz="45720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+mn-lt"/>
              </a:rPr>
              <a:t>PROJETOS INTEGRADORES</a:t>
            </a:r>
            <a:endParaRPr lang="pt-BR" sz="72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88900" y="5588000"/>
            <a:ext cx="12103100" cy="1270000"/>
          </a:xfrm>
        </p:spPr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Brezolin </a:t>
            </a:r>
          </a:p>
          <a:p>
            <a:pPr algn="ctr"/>
            <a:r>
              <a:rPr lang="pt-BR" dirty="0">
                <a:solidFill>
                  <a:schemeClr val="tx1"/>
                </a:solidFill>
                <a:hlinkClick r:id="rId3"/>
              </a:rPr>
              <a:t>warner.brezolin@unisal.br</a:t>
            </a:r>
            <a:r>
              <a:rPr lang="pt-BR" dirty="0">
                <a:solidFill>
                  <a:schemeClr val="tx1"/>
                </a:solidFill>
              </a:rPr>
              <a:t>  /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wbrezolin@gmail.com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tângulo 3"/>
          <p:cNvSpPr txBox="1">
            <a:spLocks/>
          </p:cNvSpPr>
          <p:nvPr/>
        </p:nvSpPr>
        <p:spPr>
          <a:xfrm>
            <a:off x="914400" y="2857501"/>
            <a:ext cx="104648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Bef>
                <a:spcPts val="0"/>
              </a:spcBef>
            </a:pPr>
            <a:endParaRPr lang="pt-BR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tângulo 4"/>
          <p:cNvSpPr txBox="1">
            <a:spLocks/>
          </p:cNvSpPr>
          <p:nvPr/>
        </p:nvSpPr>
        <p:spPr>
          <a:xfrm>
            <a:off x="88900" y="4953000"/>
            <a:ext cx="12103100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tx1"/>
                </a:solidFill>
              </a:rPr>
              <a:t>Engenharia de Computação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Projeto de Vida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879590"/>
            <a:ext cx="10676304" cy="463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6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Tema: </a:t>
            </a:r>
            <a:r>
              <a:rPr lang="pt-BR" sz="2400" dirty="0"/>
              <a:t>Oficina Projeto de Vida – fase VI “Como devo agir?”</a:t>
            </a:r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Data: </a:t>
            </a:r>
            <a:r>
              <a:rPr lang="pt-BR" sz="2400" dirty="0"/>
              <a:t>22/09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8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Tema: </a:t>
            </a:r>
            <a:r>
              <a:rPr lang="pt-BR" sz="2400" dirty="0"/>
              <a:t>Oficina Projeto de Vida – fase VIII “Como Ser?”</a:t>
            </a:r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Data: </a:t>
            </a:r>
            <a:r>
              <a:rPr lang="pt-BR" sz="2400" dirty="0"/>
              <a:t>29/09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8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571500"/>
            <a:ext cx="109728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Local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2205316"/>
            <a:ext cx="11658600" cy="1792941"/>
          </a:xfrm>
        </p:spPr>
        <p:txBody>
          <a:bodyPr>
            <a:normAutofit/>
          </a:bodyPr>
          <a:lstStyle/>
          <a:p>
            <a:pPr algn="just"/>
            <a:endParaRPr lang="pt-BR" sz="1800" dirty="0">
              <a:cs typeface="Arial" panose="020B0604020202020204" pitchFamily="34" charset="0"/>
            </a:endParaRPr>
          </a:p>
          <a:p>
            <a:pPr marL="0" indent="0" algn="ctr">
              <a:buClr>
                <a:srgbClr val="C00000"/>
              </a:buClr>
              <a:buNone/>
            </a:pPr>
            <a:r>
              <a:rPr lang="pt-BR" sz="3600" dirty="0"/>
              <a:t>Laboratório 9</a:t>
            </a:r>
          </a:p>
          <a:p>
            <a:pPr lvl="1" indent="0" algn="ctr">
              <a:buNone/>
            </a:pPr>
            <a:endParaRPr lang="pt-BR" sz="3600" dirty="0">
              <a:solidFill>
                <a:srgbClr val="363080"/>
              </a:solidFill>
              <a:cs typeface="Arial" panose="020B0604020202020204" pitchFamily="34" charset="0"/>
            </a:endParaRPr>
          </a:p>
          <a:p>
            <a:pPr lvl="1" indent="0" algn="just">
              <a:buNone/>
            </a:pPr>
            <a:endParaRPr lang="pt-BR" dirty="0">
              <a:solidFill>
                <a:schemeClr val="bg1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" descr="Resultado de imagem para import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28" y="4459100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1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571500"/>
            <a:ext cx="109728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2205316"/>
            <a:ext cx="11658600" cy="1792941"/>
          </a:xfrm>
        </p:spPr>
        <p:txBody>
          <a:bodyPr>
            <a:normAutofit/>
          </a:bodyPr>
          <a:lstStyle/>
          <a:p>
            <a:pPr algn="just"/>
            <a:endParaRPr lang="pt-BR" sz="1800" dirty="0">
              <a:cs typeface="Arial" panose="020B0604020202020204" pitchFamily="34" charset="0"/>
            </a:endParaRPr>
          </a:p>
          <a:p>
            <a:pPr marL="0" indent="0" algn="ctr">
              <a:buClr>
                <a:srgbClr val="C00000"/>
              </a:buClr>
              <a:buNone/>
            </a:pPr>
            <a:r>
              <a:rPr lang="pt-BR" sz="3600" dirty="0"/>
              <a:t>O conjunto de TODAS as atividades do aluno e seu desempenho durante o semestre.</a:t>
            </a:r>
          </a:p>
          <a:p>
            <a:pPr lvl="1" indent="0" algn="ctr">
              <a:buNone/>
            </a:pPr>
            <a:endParaRPr lang="pt-BR" sz="3600" dirty="0">
              <a:solidFill>
                <a:srgbClr val="363080"/>
              </a:solidFill>
              <a:cs typeface="Arial" panose="020B0604020202020204" pitchFamily="34" charset="0"/>
            </a:endParaRPr>
          </a:p>
          <a:p>
            <a:pPr lvl="1" indent="0" algn="just">
              <a:buNone/>
            </a:pPr>
            <a:endParaRPr lang="pt-BR" dirty="0">
              <a:solidFill>
                <a:schemeClr val="bg1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" descr="Resultado de imagem para import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28" y="4459100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3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99" y="277906"/>
            <a:ext cx="11658600" cy="961466"/>
          </a:xfrm>
        </p:spPr>
        <p:txBody>
          <a:bodyPr/>
          <a:lstStyle/>
          <a:p>
            <a:pPr marL="0" indent="0" algn="just">
              <a:buNone/>
            </a:pPr>
            <a:endParaRPr lang="pt-BR" sz="2200" dirty="0">
              <a:solidFill>
                <a:srgbClr val="363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algn="just">
              <a:buNone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432" y="491939"/>
            <a:ext cx="109728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Composição da Média / Disciplinas do Semestre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40FA2B-F40D-4D2F-BC3D-8FFBB803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2" y="1453405"/>
            <a:ext cx="11029361" cy="4023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809755-E498-466C-B99F-5F3CD43F505D}"/>
              </a:ext>
            </a:extLst>
          </p:cNvPr>
          <p:cNvSpPr txBox="1"/>
          <p:nvPr/>
        </p:nvSpPr>
        <p:spPr>
          <a:xfrm>
            <a:off x="1141045" y="5583706"/>
            <a:ext cx="10199399" cy="127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 defTabSz="91440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b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182880" defTabSz="91440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/>
            </a:lvl2pPr>
            <a:lvl3pPr marL="731520" indent="-182880" defTabSz="91440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</a:lvl3pPr>
            <a:lvl4pPr marL="1005840" indent="-18288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/>
            </a:lvl4pPr>
            <a:lvl5pPr marL="1188720" indent="-13716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/>
            </a:lvl5pPr>
            <a:lvl6pPr marL="1371600" indent="-18288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r>
              <a:rPr lang="pt-BR" dirty="0"/>
              <a:t>70%: Atividades, Provas e Prova Integrada com mesmo peso</a:t>
            </a:r>
          </a:p>
          <a:p>
            <a:r>
              <a:rPr lang="pt-BR" dirty="0"/>
              <a:t>30%: Projeto Integrador + Projeto de Vida no 2° Sem.</a:t>
            </a:r>
          </a:p>
        </p:txBody>
      </p:sp>
    </p:spTree>
    <p:extLst>
      <p:ext uri="{BB962C8B-B14F-4D97-AF65-F5344CB8AC3E}">
        <p14:creationId xmlns:p14="http://schemas.microsoft.com/office/powerpoint/2010/main" val="12058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9445"/>
            <a:ext cx="115824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Etapas para a realização do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8350" y="2120850"/>
            <a:ext cx="10655300" cy="378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buClr>
                <a:srgbClr val="C00000"/>
              </a:buClr>
              <a:buSzPct val="85000"/>
            </a:pPr>
            <a:r>
              <a:rPr lang="pt-BR" sz="2800" b="1" dirty="0"/>
              <a:t>Alunos</a:t>
            </a:r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800" dirty="0"/>
              <a:t>	Opção de no máximo 5 alunos.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800" dirty="0"/>
          </a:p>
          <a:p>
            <a:pPr defTabSz="914400">
              <a:buClr>
                <a:srgbClr val="C00000"/>
              </a:buClr>
              <a:buSzPct val="85000"/>
            </a:pPr>
            <a:endParaRPr lang="pt-BR" sz="2800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800" b="1" dirty="0"/>
              <a:t>Relatório Técnico: 10 à 15 páginas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		Modelo padrão apresentado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800" dirty="0"/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marL="342900" indent="-342900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marL="896938" algn="just" defTabSz="914400">
              <a:buClr>
                <a:srgbClr val="C00000"/>
              </a:buClr>
              <a:buSzPct val="85000"/>
            </a:pPr>
            <a:r>
              <a:rPr lang="pt-BR" sz="2400" dirty="0"/>
              <a:t>	</a:t>
            </a:r>
          </a:p>
        </p:txBody>
      </p:sp>
      <p:pic>
        <p:nvPicPr>
          <p:cNvPr id="6" name="Picture 2" descr="Resultado de imagem para import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856" y="3639110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0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Century Gothic"/>
              </a:rPr>
              <a:t>Próxima aula – 18/08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7848" y="1691054"/>
            <a:ext cx="10676304" cy="3971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3200" b="1" dirty="0">
                <a:latin typeface="Century Gothic"/>
              </a:rPr>
              <a:t>Definição dos Grupos</a:t>
            </a:r>
          </a:p>
          <a:p>
            <a:pPr marL="914400" lvl="1" indent="-4572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3200" b="1" dirty="0">
                <a:latin typeface="Century Gothic"/>
              </a:rPr>
              <a:t>Definição do Tema</a:t>
            </a:r>
          </a:p>
          <a:p>
            <a:pPr marL="914400" lvl="1" indent="-4572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3200" b="1" dirty="0">
                <a:latin typeface="Century Gothic"/>
              </a:rPr>
              <a:t>Descrição</a:t>
            </a:r>
          </a:p>
          <a:p>
            <a:pPr marL="914400" lvl="1" indent="-4572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3200" b="1" dirty="0">
                <a:latin typeface="Century Gothic"/>
              </a:rPr>
              <a:t>Objetivos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51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Etapas para a realização do Projeto Integrador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8350" y="1784674"/>
            <a:ext cx="10655300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Equipes</a:t>
            </a:r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Composição das equipes com, no máximo, 5 (quatro) alunos.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marL="342900" indent="-342900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Solução</a:t>
            </a:r>
          </a:p>
          <a:p>
            <a:pPr marL="896938" algn="just" defTabSz="914400">
              <a:buClr>
                <a:srgbClr val="C00000"/>
              </a:buClr>
              <a:buSzPct val="85000"/>
            </a:pPr>
            <a:r>
              <a:rPr lang="pt-BR" sz="2400" dirty="0"/>
              <a:t>	A solução computacional deve envolver uma empresa. Sendo assim, caberá aos alunos definirem uma solução com a qual possam estabelecer uma parceria, ou seja, a empresa se beneficiará com a contribuição dos alunos.</a:t>
            </a:r>
          </a:p>
        </p:txBody>
      </p:sp>
    </p:spTree>
    <p:extLst>
      <p:ext uri="{BB962C8B-B14F-4D97-AF65-F5344CB8AC3E}">
        <p14:creationId xmlns:p14="http://schemas.microsoft.com/office/powerpoint/2010/main" val="9111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Etapas para a realização do Projeto Integrador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8350" y="1784674"/>
            <a:ext cx="10655300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Planejamento</a:t>
            </a:r>
          </a:p>
          <a:p>
            <a:pPr marL="896938" algn="just" defTabSz="914400">
              <a:buClr>
                <a:srgbClr val="C00000"/>
              </a:buClr>
              <a:buSzPct val="85000"/>
            </a:pPr>
            <a:r>
              <a:rPr lang="pt-BR" sz="2400" dirty="0"/>
              <a:t>	Será elaborado, pelas equipes, um Relatório Final ao término do semestre letivo, com as atividades a serem realizadas durante o desenvolvimento do Projeto Integrador no período de tempo estabelecido. </a:t>
            </a:r>
          </a:p>
        </p:txBody>
      </p:sp>
    </p:spTree>
    <p:extLst>
      <p:ext uri="{BB962C8B-B14F-4D97-AF65-F5344CB8AC3E}">
        <p14:creationId xmlns:p14="http://schemas.microsoft.com/office/powerpoint/2010/main" val="42641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Etapas para a realização do Projeto Integrador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691054"/>
            <a:ext cx="10676304" cy="3971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Entrega / Fechamento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Na data especificada no cronograma deverá ser entregue o trabalho escrito / prático como também darão início as apresentações dos mesmos.</a:t>
            </a:r>
            <a:endParaRPr lang="pt-BR" sz="2400" b="1" dirty="0"/>
          </a:p>
          <a:p>
            <a:pPr defTabSz="914400">
              <a:buClr>
                <a:srgbClr val="C00000"/>
              </a:buClr>
              <a:buSzPct val="85000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52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Temas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691054"/>
            <a:ext cx="10676304" cy="40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2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dirty="0"/>
              <a:t>Criar uma plataforma tecnológica para o aprendizado de conceitos sobre circuitos lógicos.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Sugestões: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Jogos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Equipamentos físicos – </a:t>
            </a:r>
            <a:r>
              <a:rPr lang="pt-BR" sz="2400" dirty="0" err="1"/>
              <a:t>Rasp</a:t>
            </a:r>
            <a:r>
              <a:rPr lang="pt-BR" sz="2400" dirty="0"/>
              <a:t> / Arduino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Quizzes</a:t>
            </a:r>
            <a:endParaRPr lang="pt-BR" sz="2400" dirty="0"/>
          </a:p>
          <a:p>
            <a:pPr lvl="2" defTabSz="914400">
              <a:buClr>
                <a:srgbClr val="C00000"/>
              </a:buClr>
              <a:buSzPct val="85000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9336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Temas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691054"/>
            <a:ext cx="10676304" cy="38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4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dirty="0"/>
              <a:t>Desenvolvimento de uma solução computacional para apoio a Gestão de Empresas.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marL="1257300" lvl="2" indent="-342900" defTabSz="914400">
              <a:buClr>
                <a:srgbClr val="C00000"/>
              </a:buClr>
              <a:buSzPct val="85000"/>
              <a:buFontTx/>
              <a:buChar char="-"/>
            </a:pPr>
            <a:r>
              <a:rPr lang="pt-BR" sz="2000" dirty="0"/>
              <a:t>Projeto será desenvolvido com a turma do 4 período do curso de Administração.	</a:t>
            </a:r>
            <a:endParaRPr lang="pt-BR" sz="2000" b="1" dirty="0"/>
          </a:p>
          <a:p>
            <a:pPr marL="1257300" lvl="2" indent="-342900" defTabSz="914400">
              <a:buClr>
                <a:srgbClr val="C00000"/>
              </a:buClr>
              <a:buSzPct val="85000"/>
              <a:buFontTx/>
              <a:buChar char="-"/>
            </a:pPr>
            <a:endParaRPr lang="pt-BR" sz="2000" b="1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</a:t>
            </a:r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Sugestões: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Sistemas de Gestão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Soluções </a:t>
            </a:r>
            <a:r>
              <a:rPr lang="pt-BR" sz="2400" dirty="0" err="1"/>
              <a:t>ChatBot</a:t>
            </a:r>
            <a:endParaRPr lang="pt-BR" sz="2400" dirty="0"/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Uso de IA</a:t>
            </a:r>
          </a:p>
          <a:p>
            <a:pPr marL="1257300" lvl="2" indent="-342900" defTabSz="914400">
              <a:buClr>
                <a:srgbClr val="C00000"/>
              </a:buClr>
              <a:buSzPct val="85000"/>
              <a:buFontTx/>
              <a:buChar char="-"/>
            </a:pPr>
            <a:endParaRPr lang="pt-BR" sz="2000" b="1" dirty="0"/>
          </a:p>
          <a:p>
            <a:pPr marL="1257300" lvl="2" indent="-342900" defTabSz="914400">
              <a:buClr>
                <a:srgbClr val="C00000"/>
              </a:buClr>
              <a:buSzPct val="85000"/>
              <a:buFontTx/>
              <a:buChar char="-"/>
            </a:pPr>
            <a:endParaRPr lang="pt-BR" sz="2000" b="1" dirty="0"/>
          </a:p>
          <a:p>
            <a:pPr marL="1257300" lvl="2" indent="-342900" defTabSz="914400">
              <a:buClr>
                <a:srgbClr val="C00000"/>
              </a:buClr>
              <a:buSzPct val="85000"/>
              <a:buFontTx/>
              <a:buChar char="-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12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Temas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691054"/>
            <a:ext cx="10676304" cy="428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6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dirty="0"/>
              <a:t>Criação e/ou parametrização de ferramentas integradas para manutenção de redes corporativas hierárquicas. 	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b="1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Sugestões: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Nagios</a:t>
            </a:r>
            <a:endParaRPr lang="pt-BR" sz="2400" dirty="0"/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Zabbix</a:t>
            </a:r>
            <a:endParaRPr lang="pt-BR" sz="2400" dirty="0"/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Webmin</a:t>
            </a:r>
            <a:endParaRPr lang="pt-BR" sz="2400" dirty="0"/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633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Temas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691053"/>
            <a:ext cx="10676304" cy="406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8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dirty="0"/>
              <a:t>Tecnologia Assistiva. Desenvolver um sistema / dispositivo / sistema GPS inteligente, que permita, que auxilie pessoas com deficiência visual a se locomoverem.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b="1" dirty="0"/>
          </a:p>
          <a:p>
            <a:pPr defTabSz="914400">
              <a:buClr>
                <a:srgbClr val="C00000"/>
              </a:buClr>
              <a:buSzPct val="85000"/>
            </a:pPr>
            <a:r>
              <a:rPr lang="pt-BR" sz="2400" dirty="0"/>
              <a:t>	Sugestões: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GeoLocalização</a:t>
            </a:r>
            <a:endParaRPr lang="pt-BR" sz="2400" dirty="0"/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 err="1"/>
              <a:t>Rasp</a:t>
            </a:r>
            <a:r>
              <a:rPr lang="pt-BR" sz="2400" dirty="0"/>
              <a:t> / Arduino</a:t>
            </a:r>
          </a:p>
          <a:p>
            <a:pPr marL="1714500" lvl="3" indent="-342900" defTabSz="914400">
              <a:buClr>
                <a:srgbClr val="C00000"/>
              </a:buClr>
              <a:buSzPct val="85000"/>
              <a:buFont typeface="Courier New" panose="02070309020205020404" pitchFamily="49" charset="0"/>
              <a:buChar char="o"/>
            </a:pPr>
            <a:r>
              <a:rPr lang="pt-BR" sz="2400" dirty="0"/>
              <a:t>Leitor de imagens / Reprodutor de sons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2565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  <a:latin typeface="+mn-lt"/>
              </a:rPr>
              <a:t>Projeto de Vida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7848" y="1879590"/>
            <a:ext cx="10676304" cy="463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2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Tema: </a:t>
            </a:r>
            <a:r>
              <a:rPr lang="pt-BR" sz="2400" dirty="0"/>
              <a:t>Oficina Projeto de Vida – fase II “Que sou eu?”</a:t>
            </a:r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Data: </a:t>
            </a:r>
            <a:r>
              <a:rPr lang="pt-BR" sz="2400" dirty="0"/>
              <a:t>25/08</a:t>
            </a:r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lvl="1" defTabSz="914400">
              <a:buClr>
                <a:srgbClr val="C00000"/>
              </a:buClr>
              <a:buSzPct val="85000"/>
            </a:pPr>
            <a:endParaRPr lang="pt-BR" sz="2400" dirty="0"/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pt-BR" sz="2400" b="1" dirty="0"/>
              <a:t>4 Período</a:t>
            </a:r>
          </a:p>
          <a:p>
            <a:pPr marL="265113" indent="-265113" defTabSz="914400">
              <a:buClr>
                <a:srgbClr val="C00000"/>
              </a:buClr>
              <a:buSzPct val="85000"/>
              <a:buFont typeface="Wingdings" panose="05000000000000000000" pitchFamily="2" charset="2"/>
              <a:buChar char="§"/>
            </a:pPr>
            <a:endParaRPr lang="pt-BR" sz="2400" b="1" dirty="0"/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Tema: </a:t>
            </a:r>
            <a:r>
              <a:rPr lang="pt-BR" sz="2400" dirty="0"/>
              <a:t>Oficina Projeto de Vida – fase IV “Para onde vou?”</a:t>
            </a:r>
          </a:p>
          <a:p>
            <a:pPr lvl="1" defTabSz="914400">
              <a:buClr>
                <a:srgbClr val="C00000"/>
              </a:buClr>
              <a:buSzPct val="85000"/>
            </a:pPr>
            <a:r>
              <a:rPr lang="pt-BR" sz="2400" b="1" dirty="0"/>
              <a:t>Data: </a:t>
            </a:r>
            <a:r>
              <a:rPr lang="pt-BR" sz="2400" dirty="0"/>
              <a:t>15/09</a:t>
            </a:r>
          </a:p>
          <a:p>
            <a:pPr defTabSz="914400">
              <a:buClr>
                <a:srgbClr val="C00000"/>
              </a:buClr>
              <a:buSzPct val="85000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333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473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</vt:lpstr>
      <vt:lpstr>Brilho</vt:lpstr>
      <vt:lpstr>PROJETOS INTEGRADORES</vt:lpstr>
      <vt:lpstr>Etapas para a realização do Projeto Integrador</vt:lpstr>
      <vt:lpstr>Etapas para a realização do Projeto Integrador</vt:lpstr>
      <vt:lpstr>Etapas para a realização do Projeto Integrador</vt:lpstr>
      <vt:lpstr>Temas</vt:lpstr>
      <vt:lpstr>Temas</vt:lpstr>
      <vt:lpstr>Temas</vt:lpstr>
      <vt:lpstr>Temas</vt:lpstr>
      <vt:lpstr>Projeto de Vida</vt:lpstr>
      <vt:lpstr>Projeto de Vida</vt:lpstr>
      <vt:lpstr>Local de trabalho</vt:lpstr>
      <vt:lpstr>Avaliação</vt:lpstr>
      <vt:lpstr>Composição da Média / Disciplinas do Semestre</vt:lpstr>
      <vt:lpstr>Etapas para a realização do Projeto</vt:lpstr>
      <vt:lpstr>Próxima aula – 18/08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WBR</dc:creator>
  <cp:lastModifiedBy>WARNER BREZOLIN</cp:lastModifiedBy>
  <cp:revision>273</cp:revision>
  <cp:lastPrinted>2012-08-15T21:38:02Z</cp:lastPrinted>
  <dcterms:created xsi:type="dcterms:W3CDTF">2014-04-03T23:02:10Z</dcterms:created>
  <dcterms:modified xsi:type="dcterms:W3CDTF">2022-08-11T12:48:02Z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